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4/19/2016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4927"/>
            <a:ext cx="1526146" cy="763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BuyhqfnH_c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3056"/>
            <a:ext cx="7543800" cy="1884217"/>
          </a:xfrm>
        </p:spPr>
        <p:txBody>
          <a:bodyPr/>
          <a:lstStyle/>
          <a:p>
            <a:r>
              <a:rPr lang="en-US" b="1" dirty="0"/>
              <a:t>Group </a:t>
            </a:r>
            <a:r>
              <a:rPr lang="en-US" b="1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Anyone There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17184"/>
            <a:ext cx="6461760" cy="2321616"/>
          </a:xfrm>
        </p:spPr>
        <p:txBody>
          <a:bodyPr>
            <a:normAutofit/>
          </a:bodyPr>
          <a:lstStyle/>
          <a:p>
            <a:r>
              <a:rPr lang="en-US" b="1" dirty="0" smtClean="0"/>
              <a:t>Rahul </a:t>
            </a:r>
            <a:r>
              <a:rPr lang="en-US" b="1" dirty="0" err="1" smtClean="0"/>
              <a:t>Bobhate</a:t>
            </a:r>
            <a:r>
              <a:rPr lang="en-US" b="1" dirty="0" smtClean="0"/>
              <a:t>, </a:t>
            </a:r>
            <a:r>
              <a:rPr lang="en-US" b="1" dirty="0" err="1"/>
              <a:t>H</a:t>
            </a:r>
            <a:r>
              <a:rPr lang="en-US" b="1" dirty="0" err="1" smtClean="0"/>
              <a:t>iranava</a:t>
            </a:r>
            <a:r>
              <a:rPr lang="en-US" b="1" dirty="0" smtClean="0"/>
              <a:t> Das, </a:t>
            </a:r>
            <a:r>
              <a:rPr lang="en-US" b="1" dirty="0" err="1" smtClean="0"/>
              <a:t>Sharique</a:t>
            </a:r>
            <a:r>
              <a:rPr lang="en-US" b="1" dirty="0" smtClean="0"/>
              <a:t> Hussain, Hamza Karachiwala, </a:t>
            </a:r>
            <a:r>
              <a:rPr lang="en-US" b="1" dirty="0" err="1" smtClean="0"/>
              <a:t>Suryansh</a:t>
            </a:r>
            <a:r>
              <a:rPr lang="en-US" b="1" dirty="0" smtClean="0"/>
              <a:t> Singh</a:t>
            </a:r>
          </a:p>
          <a:p>
            <a:endParaRPr lang="en-US" b="1" dirty="0"/>
          </a:p>
          <a:p>
            <a:pPr lvl="0"/>
            <a:r>
              <a:rPr lang="en-US" b="1" i="1" u="sng" dirty="0"/>
              <a:t>This Project is Sponsored by Google's 2016 Internet of Things (</a:t>
            </a:r>
            <a:r>
              <a:rPr lang="en-US" b="1" i="1" u="sng" dirty="0" err="1"/>
              <a:t>IoT</a:t>
            </a:r>
            <a:r>
              <a:rPr lang="en-US" b="1" i="1" u="sng" dirty="0"/>
              <a:t>) Technology Research Award Pilot</a:t>
            </a:r>
            <a:endParaRPr lang="en-GB" i="1" u="sng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98932" y="1033145"/>
            <a:ext cx="897255" cy="871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宋体"/>
                <a:cs typeface="Times New Roman"/>
              </a:rPr>
              <a:t>Project Logo here</a:t>
            </a:r>
            <a:endParaRPr lang="en-US" sz="1050" kern="100" dirty="0">
              <a:effectLst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27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idea: 1-2 slides</a:t>
            </a:r>
          </a:p>
          <a:p>
            <a:pPr lvl="1"/>
            <a:r>
              <a:rPr lang="en-US" dirty="0" smtClean="0"/>
              <a:t>What problem are you trying to address</a:t>
            </a:r>
          </a:p>
          <a:p>
            <a:pPr lvl="1"/>
            <a:r>
              <a:rPr lang="en-US" dirty="0" smtClean="0"/>
              <a:t>What is the idea of your solution</a:t>
            </a:r>
          </a:p>
          <a:p>
            <a:r>
              <a:rPr lang="en-US" dirty="0" smtClean="0"/>
              <a:t>Used Technology: 1 slide</a:t>
            </a:r>
          </a:p>
          <a:p>
            <a:r>
              <a:rPr lang="en-US" dirty="0" smtClean="0"/>
              <a:t>Architecture of the solution: 1 slide (pictorial)</a:t>
            </a:r>
          </a:p>
          <a:p>
            <a:r>
              <a:rPr lang="en-US" dirty="0" smtClean="0"/>
              <a:t>Any assets to showcase your project (photos, etc.): 1 slide</a:t>
            </a:r>
          </a:p>
          <a:p>
            <a:r>
              <a:rPr lang="en-US" dirty="0" smtClean="0"/>
              <a:t>What works? And What does not?  1 slide</a:t>
            </a:r>
          </a:p>
          <a:p>
            <a:r>
              <a:rPr lang="en-US" dirty="0" smtClean="0"/>
              <a:t>What business model may be utilized in connection with your project? (how can money be made from your idea?) 1 slide</a:t>
            </a:r>
          </a:p>
          <a:p>
            <a:r>
              <a:rPr lang="en-US" dirty="0" smtClean="0"/>
              <a:t>Finally, 2 min </a:t>
            </a:r>
            <a:r>
              <a:rPr lang="en-US" smtClean="0"/>
              <a:t>high quality video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Confused at library entrance</a:t>
            </a:r>
          </a:p>
          <a:p>
            <a:r>
              <a:rPr lang="en-US" sz="3200" dirty="0" smtClean="0"/>
              <a:t>Looking for friends</a:t>
            </a:r>
          </a:p>
          <a:p>
            <a:r>
              <a:rPr lang="en-US" sz="3200" dirty="0" smtClean="0"/>
              <a:t>Looking for place</a:t>
            </a:r>
          </a:p>
          <a:p>
            <a:r>
              <a:rPr lang="en-US" sz="3200" dirty="0" smtClean="0"/>
              <a:t>Need help with a course</a:t>
            </a:r>
          </a:p>
          <a:p>
            <a:r>
              <a:rPr lang="en-US" sz="3200" dirty="0" smtClean="0"/>
              <a:t>Hate relying on WhatsApp replies (only getting blue ticks)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362">
            <a:off x="4285835" y="1830229"/>
            <a:ext cx="4082418" cy="4002213"/>
          </a:xfrm>
        </p:spPr>
      </p:pic>
    </p:spTree>
    <p:extLst>
      <p:ext uri="{BB962C8B-B14F-4D97-AF65-F5344CB8AC3E}">
        <p14:creationId xmlns:p14="http://schemas.microsoft.com/office/powerpoint/2010/main" val="294354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should help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should tell us who is here</a:t>
            </a:r>
          </a:p>
          <a:p>
            <a:r>
              <a:rPr lang="en-US" sz="3600" dirty="0" smtClean="0"/>
              <a:t>It should tell us where there is place</a:t>
            </a:r>
          </a:p>
          <a:p>
            <a:r>
              <a:rPr lang="en-US" sz="3600" dirty="0" smtClean="0"/>
              <a:t>It should know about the study activities</a:t>
            </a:r>
          </a:p>
          <a:p>
            <a:r>
              <a:rPr lang="en-US" sz="3600" dirty="0" smtClean="0"/>
              <a:t>It should be able to guide us regarding this 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53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Beacons for location and context</a:t>
            </a:r>
          </a:p>
          <a:p>
            <a:r>
              <a:rPr lang="en-US" dirty="0" err="1" smtClean="0"/>
              <a:t>Brillo</a:t>
            </a:r>
            <a:r>
              <a:rPr lang="en-US" dirty="0" smtClean="0"/>
              <a:t>-Weave duo for tracking footfall</a:t>
            </a:r>
          </a:p>
          <a:p>
            <a:r>
              <a:rPr lang="en-US" dirty="0" smtClean="0"/>
              <a:t>Cloud service to manage our data</a:t>
            </a:r>
          </a:p>
          <a:p>
            <a:r>
              <a:rPr lang="en-US" dirty="0" smtClean="0"/>
              <a:t>Mobile app as a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4366017"/>
              </p:ext>
            </p:extLst>
          </p:nvPr>
        </p:nvGraphicFramePr>
        <p:xfrm>
          <a:off x="457200" y="1536699"/>
          <a:ext cx="7288212" cy="418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404">
                  <a:extLst>
                    <a:ext uri="{9D8B030D-6E8A-4147-A177-3AD203B41FA5}">
                      <a16:colId xmlns:a16="http://schemas.microsoft.com/office/drawing/2014/main" val="2743192451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2284893646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1513409434"/>
                    </a:ext>
                  </a:extLst>
                </a:gridCol>
              </a:tblGrid>
              <a:tr h="446017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38760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BEACONS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data associated with attachments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space beacons – would need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23940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BRILLO-WEAVE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of our cloud service with Weave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sensors instead</a:t>
                      </a:r>
                      <a:r>
                        <a:rPr lang="en-US" baseline="0" dirty="0" smtClean="0"/>
                        <a:t> of mocked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03208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CLOUD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all the APIs</a:t>
                      </a:r>
                      <a:r>
                        <a:rPr lang="en-US" baseline="0" dirty="0" smtClean="0"/>
                        <a:t> currently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tuning for cost efficiency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0638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the visualized functionalities as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UX enhancements to improve ease of 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5805055" cy="4590288"/>
          </a:xfrm>
        </p:spPr>
        <p:txBody>
          <a:bodyPr/>
          <a:lstStyle/>
          <a:p>
            <a:r>
              <a:rPr lang="en-US" dirty="0" smtClean="0"/>
              <a:t>Not straightforward, but YES!</a:t>
            </a:r>
          </a:p>
          <a:p>
            <a:r>
              <a:rPr lang="en-US" dirty="0" smtClean="0"/>
              <a:t>Enhances user experience</a:t>
            </a:r>
          </a:p>
          <a:p>
            <a:r>
              <a:rPr lang="en-US" dirty="0" smtClean="0"/>
              <a:t>Not limited to a library</a:t>
            </a:r>
          </a:p>
          <a:p>
            <a:r>
              <a:rPr lang="en-US" dirty="0" smtClean="0"/>
              <a:t>Parks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Wedding halls</a:t>
            </a:r>
          </a:p>
          <a:p>
            <a:r>
              <a:rPr lang="en-US" dirty="0" smtClean="0"/>
              <a:t>Public spaces need 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9253">
            <a:off x="3973701" y="2612378"/>
            <a:ext cx="4549787" cy="2811713"/>
          </a:xfrm>
        </p:spPr>
      </p:pic>
    </p:spTree>
    <p:extLst>
      <p:ext uri="{BB962C8B-B14F-4D97-AF65-F5344CB8AC3E}">
        <p14:creationId xmlns:p14="http://schemas.microsoft.com/office/powerpoint/2010/main" val="277898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for video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315200" cy="4590288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https://www.youtube.com/watch?v=8BuyhqfnH_c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410692"/>
            <a:ext cx="7620000" cy="125138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5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78</TotalTime>
  <Words>313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Cambria</vt:lpstr>
      <vt:lpstr>Times New Roman</vt:lpstr>
      <vt:lpstr>Adjacency</vt:lpstr>
      <vt:lpstr>Group 1 Anyone There</vt:lpstr>
      <vt:lpstr>Why have this system</vt:lpstr>
      <vt:lpstr>The Library should help us</vt:lpstr>
      <vt:lpstr>Ingredients</vt:lpstr>
      <vt:lpstr>Architecture</vt:lpstr>
      <vt:lpstr>Status</vt:lpstr>
      <vt:lpstr>Can we make money</vt:lpstr>
      <vt:lpstr>Click for video demo!</vt:lpstr>
      <vt:lpstr>THANK YOU!</vt:lpstr>
      <vt:lpstr>Content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## Your Project Name </dc:title>
  <dc:creator>Sumi Helal</dc:creator>
  <cp:lastModifiedBy>Hamza Karachiwala</cp:lastModifiedBy>
  <cp:revision>14</cp:revision>
  <dcterms:created xsi:type="dcterms:W3CDTF">2016-04-18T03:18:08Z</dcterms:created>
  <dcterms:modified xsi:type="dcterms:W3CDTF">2016-04-19T17:00:39Z</dcterms:modified>
</cp:coreProperties>
</file>