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D3CA-0C88-4499-93D0-C2E81B817E80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07CB-0C23-42F3-AEFE-563BC0F9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12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</a:t>
            </a:r>
            <a:r>
              <a:rPr lang="en-US" dirty="0" err="1" smtClean="0"/>
              <a:t>IoT</a:t>
            </a:r>
            <a:r>
              <a:rPr lang="en-US" smtClean="0"/>
              <a:t> </a:t>
            </a:r>
            <a:r>
              <a:rPr lang="en-US" smtClean="0"/>
              <a:t>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 – </a:t>
            </a:r>
          </a:p>
          <a:p>
            <a:r>
              <a:rPr lang="en-US" dirty="0" smtClean="0"/>
              <a:t>Hamza Karachiwala</a:t>
            </a:r>
          </a:p>
          <a:p>
            <a:r>
              <a:rPr lang="en-US" dirty="0" err="1" smtClean="0"/>
              <a:t>Hiranava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Bobhate</a:t>
            </a:r>
            <a:endParaRPr lang="en-US" dirty="0" smtClean="0"/>
          </a:p>
          <a:p>
            <a:r>
              <a:rPr lang="en-US" dirty="0" err="1" smtClean="0"/>
              <a:t>Sharique</a:t>
            </a:r>
            <a:r>
              <a:rPr lang="en-US" dirty="0" smtClean="0"/>
              <a:t> Hussain</a:t>
            </a:r>
          </a:p>
          <a:p>
            <a:r>
              <a:rPr lang="en-US" dirty="0" err="1" smtClean="0"/>
              <a:t>Suryansh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survey?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 of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Horizontal and vertical markets</a:t>
            </a:r>
          </a:p>
          <a:p>
            <a:r>
              <a:rPr lang="en-US" dirty="0" smtClean="0"/>
              <a:t>Vast field</a:t>
            </a:r>
          </a:p>
          <a:p>
            <a:pPr lvl="1"/>
            <a:r>
              <a:rPr lang="en-US" dirty="0" smtClean="0"/>
              <a:t>Devices, applications and communication</a:t>
            </a:r>
          </a:p>
          <a:p>
            <a:pPr lvl="1"/>
            <a:r>
              <a:rPr lang="en-US" dirty="0" smtClean="0"/>
              <a:t>Architectures, protocols and standards</a:t>
            </a:r>
          </a:p>
          <a:p>
            <a:r>
              <a:rPr lang="en-US" dirty="0" smtClean="0"/>
              <a:t>Challenges and research</a:t>
            </a:r>
          </a:p>
          <a:p>
            <a:pPr lvl="1"/>
            <a:r>
              <a:rPr lang="en-US" dirty="0" smtClean="0"/>
              <a:t>Security, trust, management</a:t>
            </a:r>
          </a:p>
          <a:p>
            <a:r>
              <a:rPr lang="en-US" dirty="0" smtClean="0"/>
              <a:t>Market Value</a:t>
            </a:r>
          </a:p>
          <a:p>
            <a:pPr lvl="1"/>
            <a:r>
              <a:rPr lang="en-US" dirty="0" smtClean="0"/>
              <a:t>Massive growth projection</a:t>
            </a:r>
          </a:p>
          <a:p>
            <a:pPr lvl="1"/>
            <a:r>
              <a:rPr lang="en-US" dirty="0" smtClean="0"/>
              <a:t>$3 trillion - $6trillion value by 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6" y="769209"/>
            <a:ext cx="4730931" cy="50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Security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Horizontal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4361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1896"/>
            <a:ext cx="9144000" cy="1059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: Survey of Enabling Tech, Protocols,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7528"/>
          </a:xfrm>
        </p:spPr>
        <p:txBody>
          <a:bodyPr/>
          <a:lstStyle/>
          <a:p>
            <a:r>
              <a:rPr lang="it-IT" sz="3600" dirty="0"/>
              <a:t>Al-Fuqaha, Guizani, Mohammedi, Aledhari, Ayyash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60574"/>
            <a:ext cx="9144000" cy="10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IEEE COMMUNICATION SURVEYS &amp; </a:t>
            </a:r>
            <a:r>
              <a:rPr lang="en-US" dirty="0" smtClean="0"/>
              <a:t>TUTORIALS</a:t>
            </a:r>
          </a:p>
          <a:p>
            <a:r>
              <a:rPr lang="en-US" sz="3600" dirty="0" smtClean="0"/>
              <a:t>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41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1" y="1535397"/>
            <a:ext cx="6701246" cy="4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Survey of IoT Ecosystem</vt:lpstr>
      <vt:lpstr>Why have this survey?</vt:lpstr>
      <vt:lpstr>We will cover</vt:lpstr>
      <vt:lpstr>IoT : Survey of Enabling Tech, Protocols, Applications</vt:lpstr>
      <vt:lpstr>Architecture</vt:lpstr>
      <vt:lpstr>IoT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Karachiwala</dc:creator>
  <cp:lastModifiedBy>Hamza Karachiwala</cp:lastModifiedBy>
  <cp:revision>19</cp:revision>
  <dcterms:created xsi:type="dcterms:W3CDTF">2016-03-15T14:53:28Z</dcterms:created>
  <dcterms:modified xsi:type="dcterms:W3CDTF">2016-03-15T17:45:39Z</dcterms:modified>
</cp:coreProperties>
</file>