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4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0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9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3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4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6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4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2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0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7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1203"/>
          </a:xfrm>
        </p:spPr>
        <p:txBody>
          <a:bodyPr>
            <a:normAutofit/>
          </a:bodyPr>
          <a:lstStyle/>
          <a:p>
            <a:r>
              <a:rPr lang="en-US" dirty="0" smtClean="0"/>
              <a:t>Survey of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smtClean="0"/>
              <a:t>Ecosystem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91440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Group 1 – </a:t>
            </a:r>
          </a:p>
          <a:p>
            <a:r>
              <a:rPr lang="en-US" dirty="0" smtClean="0"/>
              <a:t>Hamza Karachiwala</a:t>
            </a:r>
          </a:p>
          <a:p>
            <a:r>
              <a:rPr lang="en-US" dirty="0" err="1" smtClean="0"/>
              <a:t>Hiranava</a:t>
            </a:r>
            <a:r>
              <a:rPr lang="en-US" dirty="0" smtClean="0"/>
              <a:t> Das</a:t>
            </a:r>
          </a:p>
          <a:p>
            <a:r>
              <a:rPr lang="en-US" dirty="0" smtClean="0"/>
              <a:t>Rahul </a:t>
            </a:r>
            <a:r>
              <a:rPr lang="en-US" dirty="0" err="1" smtClean="0"/>
              <a:t>Bobhate</a:t>
            </a:r>
            <a:endParaRPr lang="en-US" dirty="0" smtClean="0"/>
          </a:p>
          <a:p>
            <a:r>
              <a:rPr lang="en-US" dirty="0" err="1" smtClean="0"/>
              <a:t>Sharique</a:t>
            </a:r>
            <a:r>
              <a:rPr lang="en-US" dirty="0" smtClean="0"/>
              <a:t> Hussain</a:t>
            </a:r>
          </a:p>
          <a:p>
            <a:r>
              <a:rPr lang="en-US" dirty="0" err="1" smtClean="0"/>
              <a:t>Suryansh</a:t>
            </a:r>
            <a:r>
              <a:rPr lang="en-US" dirty="0" smtClean="0"/>
              <a:t>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3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Integration between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9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this survey?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Scope of </a:t>
            </a:r>
            <a:r>
              <a:rPr lang="en-US" dirty="0" err="1" smtClean="0"/>
              <a:t>IoT</a:t>
            </a:r>
            <a:endParaRPr lang="en-US" dirty="0" smtClean="0"/>
          </a:p>
          <a:p>
            <a:pPr lvl="1"/>
            <a:r>
              <a:rPr lang="en-US" dirty="0" smtClean="0"/>
              <a:t>Horizontal and vertical markets</a:t>
            </a:r>
          </a:p>
          <a:p>
            <a:r>
              <a:rPr lang="en-US" dirty="0" smtClean="0"/>
              <a:t>Vast field</a:t>
            </a:r>
          </a:p>
          <a:p>
            <a:pPr lvl="1"/>
            <a:r>
              <a:rPr lang="en-US" dirty="0" smtClean="0"/>
              <a:t>Devices, applications and communication</a:t>
            </a:r>
          </a:p>
          <a:p>
            <a:pPr lvl="1"/>
            <a:r>
              <a:rPr lang="en-US" dirty="0" smtClean="0"/>
              <a:t>Architectures, protocols and standards</a:t>
            </a:r>
          </a:p>
          <a:p>
            <a:r>
              <a:rPr lang="en-US" dirty="0" smtClean="0"/>
              <a:t>Challenges and research</a:t>
            </a:r>
          </a:p>
          <a:p>
            <a:pPr lvl="1"/>
            <a:r>
              <a:rPr lang="en-US" dirty="0" smtClean="0"/>
              <a:t>Security, trust, management</a:t>
            </a:r>
          </a:p>
          <a:p>
            <a:r>
              <a:rPr lang="en-US" dirty="0" smtClean="0"/>
              <a:t>Market Value</a:t>
            </a:r>
          </a:p>
          <a:p>
            <a:pPr lvl="1"/>
            <a:r>
              <a:rPr lang="en-US" dirty="0" smtClean="0"/>
              <a:t>Massive growth projection</a:t>
            </a:r>
          </a:p>
          <a:p>
            <a:pPr lvl="1"/>
            <a:r>
              <a:rPr lang="en-US" dirty="0" smtClean="0"/>
              <a:t>$3 trillion - $6trillion value by 2025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126" y="769209"/>
            <a:ext cx="4730931" cy="50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A</a:t>
            </a:r>
          </a:p>
          <a:p>
            <a:r>
              <a:rPr lang="en-US" dirty="0" smtClean="0"/>
              <a:t>Protocols</a:t>
            </a:r>
          </a:p>
          <a:p>
            <a:r>
              <a:rPr lang="en-US" dirty="0" smtClean="0"/>
              <a:t>Security </a:t>
            </a:r>
            <a:r>
              <a:rPr lang="en-US" dirty="0" err="1" smtClean="0"/>
              <a:t>QoS</a:t>
            </a:r>
            <a:endParaRPr lang="en-US" dirty="0" smtClean="0"/>
          </a:p>
          <a:p>
            <a:r>
              <a:rPr lang="en-US" dirty="0" smtClean="0"/>
              <a:t>Big data</a:t>
            </a:r>
          </a:p>
          <a:p>
            <a:r>
              <a:rPr lang="en-US" dirty="0" smtClean="0"/>
              <a:t>Horizontal integration</a:t>
            </a:r>
          </a:p>
        </p:txBody>
      </p:sp>
    </p:spTree>
    <p:extLst>
      <p:ext uri="{BB962C8B-B14F-4D97-AF65-F5344CB8AC3E}">
        <p14:creationId xmlns:p14="http://schemas.microsoft.com/office/powerpoint/2010/main" val="243612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1896"/>
            <a:ext cx="9144000" cy="10591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IoT</a:t>
            </a:r>
            <a:r>
              <a:rPr lang="en-US" dirty="0"/>
              <a:t> : Survey of Enabling Tech, Protocols,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7528"/>
          </a:xfrm>
        </p:spPr>
        <p:txBody>
          <a:bodyPr/>
          <a:lstStyle/>
          <a:p>
            <a:r>
              <a:rPr lang="it-IT" sz="3600" dirty="0"/>
              <a:t>Al-Fuqaha, Guizani, Mohammedi, Aledhari, Ayyash</a:t>
            </a:r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960574"/>
            <a:ext cx="9144000" cy="1087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IEEE COMMUNICATION SURVEYS &amp; </a:t>
            </a:r>
            <a:r>
              <a:rPr lang="en-US" dirty="0" smtClean="0"/>
              <a:t>TUTORIALS</a:t>
            </a:r>
          </a:p>
          <a:p>
            <a:r>
              <a:rPr lang="en-US" sz="3600" dirty="0" smtClean="0"/>
              <a:t>2015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9413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851" y="1535397"/>
            <a:ext cx="6701246" cy="41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5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Elements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66" y="1899693"/>
            <a:ext cx="9777565" cy="22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3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32" y="1458821"/>
            <a:ext cx="5733914" cy="465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7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9278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Access to hardware and software</a:t>
            </a:r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Dependability of hardware and software</a:t>
            </a:r>
          </a:p>
          <a:p>
            <a:r>
              <a:rPr lang="en-US" dirty="0" smtClean="0"/>
              <a:t>Mobility</a:t>
            </a:r>
          </a:p>
          <a:p>
            <a:pPr lvl="1"/>
            <a:r>
              <a:rPr lang="en-US" dirty="0" smtClean="0"/>
              <a:t>Delivery and management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Components and protocols</a:t>
            </a:r>
          </a:p>
          <a:p>
            <a:r>
              <a:rPr lang="en-US" dirty="0" smtClean="0"/>
              <a:t>Management </a:t>
            </a:r>
          </a:p>
          <a:p>
            <a:pPr lvl="1"/>
            <a:r>
              <a:rPr lang="en-US" dirty="0" smtClean="0"/>
              <a:t>Light weight FCAPS of billions of devices</a:t>
            </a:r>
          </a:p>
          <a:p>
            <a:r>
              <a:rPr lang="en-US" dirty="0" smtClean="0"/>
              <a:t>Interoperability</a:t>
            </a:r>
          </a:p>
          <a:p>
            <a:pPr lvl="1"/>
            <a:r>
              <a:rPr lang="en-US" dirty="0" smtClean="0"/>
              <a:t>Applications and devices</a:t>
            </a:r>
          </a:p>
          <a:p>
            <a:r>
              <a:rPr lang="en-US" dirty="0" smtClean="0"/>
              <a:t>Security and Privacy</a:t>
            </a:r>
          </a:p>
          <a:p>
            <a:pPr lvl="1"/>
            <a:r>
              <a:rPr lang="en-US" dirty="0" smtClean="0"/>
              <a:t>CIA among smaller devices</a:t>
            </a:r>
          </a:p>
        </p:txBody>
      </p:sp>
    </p:spTree>
    <p:extLst>
      <p:ext uri="{BB962C8B-B14F-4D97-AF65-F5344CB8AC3E}">
        <p14:creationId xmlns:p14="http://schemas.microsoft.com/office/powerpoint/2010/main" val="132998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038498" cy="1074148"/>
          </a:xfrm>
        </p:spPr>
        <p:txBody>
          <a:bodyPr/>
          <a:lstStyle/>
          <a:p>
            <a:r>
              <a:rPr lang="en-US" dirty="0" smtClean="0"/>
              <a:t>Big Data, Cloud and Fog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1841863"/>
            <a:ext cx="5038498" cy="425849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701" y="1531348"/>
            <a:ext cx="5573028" cy="395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1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154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Survey of IoT Ecosystem</vt:lpstr>
      <vt:lpstr>Why have this survey?</vt:lpstr>
      <vt:lpstr>We will cover</vt:lpstr>
      <vt:lpstr>IoT : Survey of Enabling Tech, Protocols, Applications</vt:lpstr>
      <vt:lpstr>Architecture</vt:lpstr>
      <vt:lpstr>IoT Elements</vt:lpstr>
      <vt:lpstr>Protocols</vt:lpstr>
      <vt:lpstr>Challenges</vt:lpstr>
      <vt:lpstr>Big Data, Cloud and Fog</vt:lpstr>
      <vt:lpstr>Horizontal Integration between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Karachiwala</dc:creator>
  <cp:lastModifiedBy>Hamza Karachiwala</cp:lastModifiedBy>
  <cp:revision>37</cp:revision>
  <dcterms:created xsi:type="dcterms:W3CDTF">2016-03-15T14:53:28Z</dcterms:created>
  <dcterms:modified xsi:type="dcterms:W3CDTF">2016-03-15T23:18:47Z</dcterms:modified>
</cp:coreProperties>
</file>