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98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62074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036336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631368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88304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3528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909579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86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26833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9327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885306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1670193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66039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82458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4775787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9283657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8981978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558704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1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88" y="4231532"/>
            <a:ext cx="1425112" cy="91196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88" y="4231532"/>
            <a:ext cx="1425112" cy="9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2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physical-web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developers.google.com/beacons/proximity/register#register_a_beacon" TargetMode="External"/><Relationship Id="rId4" Type="http://schemas.openxmlformats.org/officeDocument/2006/relationships/hyperlink" Target="https://developers.google.com/beacons/proximity/gu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35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ANYONE THERE?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11700" y="1471125"/>
            <a:ext cx="8520600" cy="306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 dirty="0"/>
              <a:t>GROUP-1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dirty="0" err="1"/>
              <a:t>Hiranava</a:t>
            </a:r>
            <a:r>
              <a:rPr lang="en-GB" dirty="0"/>
              <a:t> Das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dirty="0" err="1"/>
              <a:t>Sharique</a:t>
            </a:r>
            <a:r>
              <a:rPr lang="en-GB" dirty="0"/>
              <a:t> Hussain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dirty="0"/>
              <a:t>Rahul </a:t>
            </a:r>
            <a:r>
              <a:rPr lang="en-GB" dirty="0" err="1"/>
              <a:t>Bobhate</a:t>
            </a:r>
            <a:endParaRPr lang="en-GB" dirty="0"/>
          </a:p>
          <a:p>
            <a:pPr lvl="0" algn="l" rtl="0">
              <a:spcBef>
                <a:spcPts val="0"/>
              </a:spcBef>
              <a:buNone/>
            </a:pPr>
            <a:r>
              <a:rPr lang="en-GB" dirty="0"/>
              <a:t>Hamza Karachiwala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dirty="0" err="1"/>
              <a:t>Suryansh</a:t>
            </a:r>
            <a:r>
              <a:rPr lang="en-GB" dirty="0"/>
              <a:t> </a:t>
            </a:r>
            <a:r>
              <a:rPr lang="en-GB" dirty="0" smtClean="0"/>
              <a:t>Singh</a:t>
            </a:r>
          </a:p>
          <a:p>
            <a:pPr lvl="0" algn="l" rtl="0">
              <a:spcBef>
                <a:spcPts val="0"/>
              </a:spcBef>
              <a:buNone/>
            </a:pPr>
            <a:endParaRPr lang="en-GB" dirty="0"/>
          </a:p>
          <a:p>
            <a:pPr lvl="0"/>
            <a:r>
              <a:rPr lang="en-US" b="1" i="1" u="sng" dirty="0"/>
              <a:t>This Project is Sponsored by Google's 2016 Internet of Things (</a:t>
            </a:r>
            <a:r>
              <a:rPr lang="en-US" b="1" i="1" u="sng" dirty="0" err="1"/>
              <a:t>IoT</a:t>
            </a:r>
            <a:r>
              <a:rPr lang="en-US" b="1" i="1" u="sng" dirty="0"/>
              <a:t>) Technology Research Award Pilot</a:t>
            </a:r>
            <a:endParaRPr lang="en-GB" i="1" u="sng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09999"/>
            <a:ext cx="8520600" cy="819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Cloud Service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 smtClean="0"/>
              <a:t>Virtual representation of the library providing services - </a:t>
            </a:r>
            <a:endParaRPr lang="en-GB" sz="2000" dirty="0"/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/>
              <a:t>Users accounts and groups database.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/>
              <a:t>API to communicate and exchange data with the </a:t>
            </a:r>
            <a:r>
              <a:rPr lang="en-GB" sz="2000" dirty="0" smtClean="0"/>
              <a:t>Mobile </a:t>
            </a:r>
            <a:r>
              <a:rPr lang="en-GB" sz="2000" dirty="0"/>
              <a:t>App.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/>
              <a:t>Ability to program the beacon using Proximity Beacon API.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Programming Beacons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sz="2000" dirty="0"/>
              <a:t>Proximity Beacon API </a:t>
            </a:r>
            <a:r>
              <a:rPr lang="en-GB" sz="2000" dirty="0" smtClean="0"/>
              <a:t>to </a:t>
            </a:r>
            <a:r>
              <a:rPr lang="en-GB" sz="2000" dirty="0"/>
              <a:t>configure and manage the </a:t>
            </a:r>
            <a:r>
              <a:rPr lang="en-GB" sz="2000" dirty="0" smtClean="0"/>
              <a:t>beacons</a:t>
            </a:r>
            <a:endParaRPr lang="en-GB" sz="2000" dirty="0"/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Two beacons</a:t>
            </a:r>
          </a:p>
          <a:p>
            <a:pPr marL="757238" lvl="1" indent="-228600"/>
            <a:r>
              <a:rPr lang="en-GB" sz="1850" dirty="0" smtClean="0"/>
              <a:t>Gate beacon – Provide larger space information</a:t>
            </a:r>
          </a:p>
          <a:p>
            <a:pPr marL="757238" lvl="1" indent="-228600"/>
            <a:r>
              <a:rPr lang="en-GB" sz="1850" dirty="0" smtClean="0"/>
              <a:t>Room beacon – Study group information</a:t>
            </a:r>
            <a:endParaRPr lang="en-GB" sz="1850" dirty="0"/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/>
              <a:t>G</a:t>
            </a:r>
            <a:r>
              <a:rPr lang="en-GB" sz="2000" dirty="0" smtClean="0"/>
              <a:t>ate </a:t>
            </a:r>
            <a:r>
              <a:rPr lang="en-GB" sz="2000" dirty="0"/>
              <a:t>beacon </a:t>
            </a:r>
            <a:r>
              <a:rPr lang="en-GB" sz="2000" dirty="0" smtClean="0"/>
              <a:t>used for </a:t>
            </a:r>
            <a:r>
              <a:rPr lang="en-GB" sz="2000" dirty="0" err="1" smtClean="0"/>
              <a:t>checkins</a:t>
            </a:r>
            <a:endParaRPr lang="en-GB" sz="2000" dirty="0"/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Study room restricted to participants of group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en-GB"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Android Application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/>
              <a:t>Application </a:t>
            </a:r>
            <a:r>
              <a:rPr lang="en-GB" sz="2000" dirty="0" smtClean="0"/>
              <a:t>features</a:t>
            </a:r>
            <a:endParaRPr lang="en-GB" sz="2000" dirty="0"/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Find </a:t>
            </a:r>
            <a:r>
              <a:rPr lang="en-GB" sz="2000" dirty="0"/>
              <a:t>friends and study groups with </a:t>
            </a:r>
            <a:r>
              <a:rPr lang="en-GB" sz="2000" dirty="0" smtClean="0"/>
              <a:t>details</a:t>
            </a:r>
            <a:endParaRPr lang="en-GB" sz="2000" dirty="0"/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Friend p</a:t>
            </a:r>
            <a:r>
              <a:rPr lang="en-GB" sz="2000" dirty="0" smtClean="0"/>
              <a:t>rofile including </a:t>
            </a:r>
            <a:r>
              <a:rPr lang="en-GB" sz="2000" dirty="0"/>
              <a:t>the </a:t>
            </a:r>
            <a:r>
              <a:rPr lang="en-GB" sz="2000" dirty="0" smtClean="0"/>
              <a:t>location</a:t>
            </a:r>
            <a:endParaRPr lang="en-GB" sz="2000" dirty="0"/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Register using </a:t>
            </a:r>
            <a:r>
              <a:rPr lang="en-GB" sz="2000" dirty="0"/>
              <a:t>Nearby Message API to communicate with the beacon.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Create </a:t>
            </a:r>
            <a:r>
              <a:rPr lang="en-GB" sz="2000" dirty="0"/>
              <a:t>a study group.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Join </a:t>
            </a:r>
            <a:r>
              <a:rPr lang="en-GB" sz="2000" dirty="0"/>
              <a:t>a study group.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Invitation </a:t>
            </a:r>
            <a:r>
              <a:rPr lang="en-GB" sz="2000" dirty="0"/>
              <a:t>feature.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448450" y="201000"/>
            <a:ext cx="443400" cy="4137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502950" y="3718725"/>
            <a:ext cx="684600" cy="990000"/>
          </a:xfrm>
          <a:prstGeom prst="flowChartAlternateProcess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941250" y="3038800"/>
            <a:ext cx="443400" cy="4878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439100" y="821775"/>
            <a:ext cx="2956067" cy="1699704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271100" y="1048075"/>
            <a:ext cx="684600" cy="1000500"/>
          </a:xfrm>
          <a:prstGeom prst="flowChartAlternateProcess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4" name="Shape 114"/>
          <p:cNvCxnSpPr>
            <a:stCxn id="113" idx="3"/>
            <a:endCxn id="112" idx="2"/>
          </p:cNvCxnSpPr>
          <p:nvPr/>
        </p:nvCxnSpPr>
        <p:spPr>
          <a:xfrm>
            <a:off x="1955700" y="1548325"/>
            <a:ext cx="34926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5" name="Shape 115"/>
          <p:cNvCxnSpPr>
            <a:stCxn id="109" idx="4"/>
            <a:endCxn id="113" idx="0"/>
          </p:cNvCxnSpPr>
          <p:nvPr/>
        </p:nvCxnSpPr>
        <p:spPr>
          <a:xfrm flipH="1">
            <a:off x="1613450" y="614700"/>
            <a:ext cx="567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6" name="Shape 116"/>
          <p:cNvCxnSpPr/>
          <p:nvPr/>
        </p:nvCxnSpPr>
        <p:spPr>
          <a:xfrm rot="10800000" flipH="1">
            <a:off x="2217025" y="2373650"/>
            <a:ext cx="3768900" cy="20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7"/>
          <p:cNvCxnSpPr>
            <a:stCxn id="111" idx="2"/>
            <a:endCxn id="110" idx="3"/>
          </p:cNvCxnSpPr>
          <p:nvPr/>
        </p:nvCxnSpPr>
        <p:spPr>
          <a:xfrm flipH="1">
            <a:off x="2187650" y="3282700"/>
            <a:ext cx="753600" cy="9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2261375" y="496625"/>
            <a:ext cx="1463100" cy="4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Study Room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058000" y="3186650"/>
            <a:ext cx="1167600" cy="4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Entrance</a:t>
            </a:r>
          </a:p>
        </p:txBody>
      </p:sp>
      <p:sp>
        <p:nvSpPr>
          <p:cNvPr id="120" name="Shape 120"/>
          <p:cNvSpPr/>
          <p:nvPr/>
        </p:nvSpPr>
        <p:spPr>
          <a:xfrm>
            <a:off x="0" y="68200"/>
            <a:ext cx="3724500" cy="2202000"/>
          </a:xfrm>
          <a:prstGeom prst="ellipse">
            <a:avLst/>
          </a:prstGeom>
          <a:noFill/>
          <a:ln w="7620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1500" y="2676700"/>
            <a:ext cx="3724500" cy="2202000"/>
          </a:xfrm>
          <a:prstGeom prst="ellipse">
            <a:avLst/>
          </a:prstGeom>
          <a:noFill/>
          <a:ln w="7620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 Cases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Library to start with but can be extended to public spaces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Locate people within a large public space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Provide information about the space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Distribute information among people in a particular area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Assist group activities among a gathering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 smtClean="0"/>
              <a:t>Advertise activities</a:t>
            </a:r>
          </a:p>
          <a:p>
            <a:pPr marL="457200" lvl="0" indent="-228600" rtl="0">
              <a:spcBef>
                <a:spcPts val="0"/>
              </a:spcBef>
            </a:pPr>
            <a:endParaRPr lang="en-GB" sz="2000" dirty="0"/>
          </a:p>
          <a:p>
            <a:pPr marL="457200" lvl="0" indent="-228600" rtl="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Links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http://google.github.io/physical-web/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https://developers.google.com/beacons/proximity/guides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https://developers.google.com/beacons/proximity/register#register_a_beacon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201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Century Gothic</vt:lpstr>
      <vt:lpstr>Calibri</vt:lpstr>
      <vt:lpstr>Arial</vt:lpstr>
      <vt:lpstr>Roboto</vt:lpstr>
      <vt:lpstr>Wingdings 3</vt:lpstr>
      <vt:lpstr>geometric</vt:lpstr>
      <vt:lpstr>Ion</vt:lpstr>
      <vt:lpstr>ANYONE THERE?</vt:lpstr>
      <vt:lpstr>Cloud Service</vt:lpstr>
      <vt:lpstr>Programming Beacons</vt:lpstr>
      <vt:lpstr>Android Application</vt:lpstr>
      <vt:lpstr>PowerPoint Presentation</vt:lpstr>
      <vt:lpstr>Use Cases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ANYONE THERE?</dc:title>
  <cp:lastModifiedBy>Hamza Karachiwala</cp:lastModifiedBy>
  <cp:revision>11</cp:revision>
  <dcterms:modified xsi:type="dcterms:W3CDTF">2016-03-18T04:51:49Z</dcterms:modified>
</cp:coreProperties>
</file>