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6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86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4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06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1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96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81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91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4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E1A5-D38E-480C-88F4-2537D9046BFE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71A0-BBD2-4CBE-9BE7-6783440F9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19256" cy="136207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查詢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方法</a:t>
            </a:r>
            <a: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注意：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建議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先查好</a:t>
            </a:r>
            <a:r>
              <a:rPr lang="en-US" altLang="zh-TW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之後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再燒</a:t>
            </a:r>
            <a:r>
              <a:rPr lang="zh-TW" altLang="en-US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錄</a:t>
            </a:r>
            <a:r>
              <a:rPr lang="en-US" altLang="zh-TW" cap="none" dirty="0" err="1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。因為</a:t>
            </a:r>
            <a:r>
              <a:rPr lang="zh-TW" altLang="en-US" cap="none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板子上一次只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能存在一個程式，</a:t>
            </a:r>
            <a:r>
              <a:rPr lang="zh-TW" altLang="en-US" cap="none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所以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後燒錄的程式會覆蓋先前燒錄的程式。如果先燒錄了</a:t>
            </a:r>
            <a:r>
              <a:rPr lang="en-US" altLang="zh-TW" cap="none" dirty="0" err="1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zh-TW" altLang="en-US" cap="none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後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燒</a:t>
            </a:r>
            <a:r>
              <a:rPr lang="zh-TW" altLang="en-US" cap="none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錄查詢</a:t>
            </a:r>
            <a:r>
              <a:rPr lang="en-US" altLang="zh-TW" cap="none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的程式，那</a:t>
            </a:r>
            <a:r>
              <a:rPr lang="en-US" altLang="zh-TW" cap="none" dirty="0" err="1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ArduTalk</a:t>
            </a:r>
            <a:r>
              <a:rPr lang="zh-TW" altLang="en-US" cap="none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程式就會被覆蓋掉。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90313" y="188640"/>
            <a:ext cx="609907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(1)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查詢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的方法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20072" y="2748984"/>
            <a:ext cx="35057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#include &lt;ESP8266WiFi.h&gt;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void setup(){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Serial.begin</a:t>
            </a:r>
            <a:r>
              <a:rPr lang="en-US" altLang="zh-TW" dirty="0"/>
              <a:t>(115200);</a:t>
            </a:r>
          </a:p>
          <a:p>
            <a:r>
              <a:rPr lang="en-US" altLang="zh-TW" dirty="0"/>
              <a:t> }</a:t>
            </a:r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void loop(){</a:t>
            </a:r>
          </a:p>
          <a:p>
            <a:r>
              <a:rPr lang="en-US" altLang="zh-TW" dirty="0"/>
              <a:t>   delay(2000);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Serial.print</a:t>
            </a:r>
            <a:r>
              <a:rPr lang="en-US" altLang="zh-TW" dirty="0"/>
              <a:t>("MAC: ");</a:t>
            </a:r>
          </a:p>
          <a:p>
            <a:r>
              <a:rPr lang="en-US" altLang="zh-TW" dirty="0"/>
              <a:t>   </a:t>
            </a:r>
            <a:r>
              <a:rPr lang="en-US" altLang="zh-TW" dirty="0" err="1"/>
              <a:t>Serial.println</a:t>
            </a:r>
            <a:r>
              <a:rPr lang="en-US" altLang="zh-TW" dirty="0"/>
              <a:t>(</a:t>
            </a:r>
            <a:r>
              <a:rPr lang="en-US" altLang="zh-TW" dirty="0" err="1"/>
              <a:t>WiFi.macAddress</a:t>
            </a:r>
            <a:r>
              <a:rPr lang="en-US" altLang="zh-TW" dirty="0"/>
              <a:t>());</a:t>
            </a:r>
          </a:p>
          <a:p>
            <a:r>
              <a:rPr lang="en-US" altLang="zh-TW" dirty="0"/>
              <a:t>  }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43815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714048" y="1311320"/>
            <a:ext cx="288032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20072" y="962308"/>
            <a:ext cx="341632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先將本段程式碼燒入板子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注意：燒錄前請確定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板子</a:t>
            </a:r>
            <a:r>
              <a:rPr lang="zh-TW" altLang="en-US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型號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            </a:t>
            </a:r>
            <a:r>
              <a:rPr lang="en-US" altLang="zh-TW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COM Port</a:t>
            </a:r>
            <a:r>
              <a:rPr lang="zh-TW" altLang="en-US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均選對</a:t>
            </a:r>
            <a:endParaRPr lang="en-US" altLang="zh-TW" b="1" dirty="0" smtClean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>
            <a:stCxn id="7" idx="1"/>
            <a:endCxn id="6" idx="7"/>
          </p:cNvCxnSpPr>
          <p:nvPr/>
        </p:nvCxnSpPr>
        <p:spPr>
          <a:xfrm flipH="1" flipV="1">
            <a:off x="959899" y="1362359"/>
            <a:ext cx="4260173" cy="6161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</p:cNvCxnSpPr>
          <p:nvPr/>
        </p:nvCxnSpPr>
        <p:spPr>
          <a:xfrm flipH="1">
            <a:off x="6012216" y="1885638"/>
            <a:ext cx="916016" cy="967298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EF8CF-8ECC-4198-9807-48552E44ED8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2" y="620688"/>
            <a:ext cx="4432672" cy="641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619672" y="1558582"/>
            <a:ext cx="792088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20072" y="962308"/>
            <a:ext cx="2553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燒錄完成後，點擊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工具 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-&gt; 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序列阜監控視窗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5" idx="1"/>
            <a:endCxn id="4" idx="7"/>
          </p:cNvCxnSpPr>
          <p:nvPr/>
        </p:nvCxnSpPr>
        <p:spPr>
          <a:xfrm flipH="1">
            <a:off x="2295761" y="1285474"/>
            <a:ext cx="2924311" cy="324147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93476"/>
            <a:ext cx="5533039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橢圓 10"/>
          <p:cNvSpPr/>
          <p:nvPr/>
        </p:nvSpPr>
        <p:spPr>
          <a:xfrm>
            <a:off x="1674312" y="2739400"/>
            <a:ext cx="2269936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11" idx="5"/>
          </p:cNvCxnSpPr>
          <p:nvPr/>
        </p:nvCxnSpPr>
        <p:spPr>
          <a:xfrm flipH="1" flipV="1">
            <a:off x="3611824" y="3036880"/>
            <a:ext cx="1392224" cy="78931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716016" y="3641528"/>
            <a:ext cx="351365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即可看見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自己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板子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</a:p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請抄下來。</a:t>
            </a:r>
            <a:endParaRPr lang="en-US" altLang="zh-TW" b="1" dirty="0" smtClean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90313" y="44624"/>
            <a:ext cx="609907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(2) 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查詢</a:t>
            </a:r>
            <a:r>
              <a:rPr lang="en-US" altLang="zh-TW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MAC address</a:t>
            </a:r>
            <a:r>
              <a:rPr lang="zh-TW" altLang="en-US" sz="2800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的方法</a:t>
            </a:r>
            <a:endParaRPr lang="zh-TW" altLang="en-US" sz="2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697558" y="6248833"/>
            <a:ext cx="962674" cy="348519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658746" y="5075892"/>
            <a:ext cx="227299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Baud rate</a:t>
            </a:r>
            <a:r>
              <a:rPr lang="zh-TW" altLang="en-US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要選</a:t>
            </a:r>
            <a:r>
              <a:rPr lang="en-US" altLang="zh-TW" b="1" dirty="0" smtClean="0">
                <a:latin typeface="Calibri" panose="020F0502020204030204" pitchFamily="34" charset="0"/>
                <a:ea typeface="微軟正黑體" panose="020B0604030504040204" pitchFamily="34" charset="-120"/>
              </a:rPr>
              <a:t>115200</a:t>
            </a:r>
          </a:p>
        </p:txBody>
      </p:sp>
      <p:cxnSp>
        <p:nvCxnSpPr>
          <p:cNvPr id="17" name="直線單箭頭接點 16"/>
          <p:cNvCxnSpPr>
            <a:endCxn id="13" idx="0"/>
          </p:cNvCxnSpPr>
          <p:nvPr/>
        </p:nvCxnSpPr>
        <p:spPr>
          <a:xfrm>
            <a:off x="5156448" y="5445224"/>
            <a:ext cx="1022447" cy="803609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查詢MAC address的方法  注意：建議先查好MAC address， 之後再燒錄ArduTalk。因為板子上一次只能存在一個程式，所以後燒錄的程式會覆蓋先前燒錄的程式。如果先燒錄了ArduTalk，後燒錄查詢MAC address的程式，那ArduTalk程式就會被覆蓋掉。  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查詢MAC address的方法  注意：建議先查好MAC address， 之後再燒錄ArduTalk。因為板子上一次只能存在一個程式，所以後燒錄的程式會覆蓋先前燒錄的程式。如果先燒錄了ArduTalk，後燒錄查詢MAC address的程式，那ArduTalk程式就會被覆蓋掉。  </dc:title>
  <dc:creator>Jyneda</dc:creator>
  <cp:lastModifiedBy>Jyneda</cp:lastModifiedBy>
  <cp:revision>1</cp:revision>
  <dcterms:created xsi:type="dcterms:W3CDTF">2021-12-29T03:03:48Z</dcterms:created>
  <dcterms:modified xsi:type="dcterms:W3CDTF">2021-12-29T03:04:43Z</dcterms:modified>
</cp:coreProperties>
</file>