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9" r:id="rId3"/>
    <p:sldId id="264" r:id="rId4"/>
    <p:sldId id="256" r:id="rId5"/>
    <p:sldId id="257" r:id="rId6"/>
    <p:sldId id="259" r:id="rId7"/>
    <p:sldId id="258" r:id="rId8"/>
    <p:sldId id="260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04" autoAdjust="0"/>
  </p:normalViewPr>
  <p:slideViewPr>
    <p:cSldViewPr>
      <p:cViewPr varScale="1">
        <p:scale>
          <a:sx n="52" d="100"/>
          <a:sy n="52" d="100"/>
        </p:scale>
        <p:origin x="-116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3CAF-C9A8-4527-A6DF-DBFA6DA8A007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78ED-9E40-47EE-A1DF-E72B4DD02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14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E53-C092-4631-9BB3-5CD461D5C7C2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316C-C610-49E6-836F-BBC75596496A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9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A891-343F-4AB2-BF2C-FDDDFA0639C6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3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09D3-DC4E-49E8-AEDC-D5D5D9B88F60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2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BA2C-1021-4488-A31F-5B7AECDA68BA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8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D8A-2575-4B82-BC05-F6F2B8858FC9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65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337-D98E-4E2A-A361-3F465D4EC37C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4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14A4-B2C4-4B55-923E-426D51C9A7F6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8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3095-BF46-4F6E-8465-8AC502E05F54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FA4A-7CFA-4CCA-901A-8B90AED8855A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78EE-EF44-4292-BACD-F33DEC755BC9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AA0B-02D5-4B0C-967B-D4C41347D193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3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Ttalk/ArduTalk-for-NodeNC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AuduTalk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之前，建議先查詢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，可</a:t>
            </a: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參見另一份文件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查詢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MAC address”</a:t>
            </a: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只需要燒錄一次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程序，燒錄流程主要有三步驟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轉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驅動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程式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後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即完成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lphaUcPeriod"/>
            </a:pP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所有邏輯控制都是在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網頁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GUI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中完成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，修改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邏輯後立刻生效，無須再燒錄板子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90312" y="188640"/>
            <a:ext cx="8342127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(3.2) 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再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將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程式碼燒錄進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0" y="2548194"/>
            <a:ext cx="9157009" cy="416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/>
          <p:cNvCxnSpPr>
            <a:endCxn id="9" idx="0"/>
          </p:cNvCxnSpPr>
          <p:nvPr/>
        </p:nvCxnSpPr>
        <p:spPr>
          <a:xfrm flipH="1">
            <a:off x="1007604" y="1772816"/>
            <a:ext cx="756084" cy="3600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7504" y="5373216"/>
            <a:ext cx="1800200" cy="10081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656" y="1124744"/>
            <a:ext cx="905440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到</a:t>
            </a:r>
            <a:r>
              <a:rPr lang="en-US" altLang="zh-TW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Github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上下載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原始碼：</a:t>
            </a:r>
          </a:p>
          <a:p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  <a:hlinkClick r:id="rId3"/>
              </a:rPr>
              <a:t>github.com/IoTtalk/ArduTalk-for-NodeNCU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下載後把這三個檔案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放在目錄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” ArduTalk_ESP12e_1”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內，並用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開啟，進行燒錄</a:t>
            </a:r>
            <a:endParaRPr lang="en-US" altLang="zh-TW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4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4" y="990600"/>
            <a:ext cx="8674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95536" y="1289519"/>
            <a:ext cx="351655" cy="28803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03327" y="2051408"/>
            <a:ext cx="280076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上傳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即可開始燒錄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5" idx="1"/>
            <a:endCxn id="3" idx="6"/>
          </p:cNvCxnSpPr>
          <p:nvPr/>
        </p:nvCxnSpPr>
        <p:spPr>
          <a:xfrm flipH="1" flipV="1">
            <a:off x="747191" y="1433535"/>
            <a:ext cx="3756136" cy="80253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2339752" y="5466132"/>
            <a:ext cx="504056" cy="84318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07704" y="6021288"/>
            <a:ext cx="660847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注意看狀態區會有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</a:t>
            </a:r>
            <a:r>
              <a:rPr lang="en-US" altLang="zh-TW" sz="2400" b="1" baseline="30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…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進度條，到達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100%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即是燒錄成功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可以開始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了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! (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請參閱另一份教學說明文件開始使用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190313" y="188640"/>
            <a:ext cx="609907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AuduTalk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安裝程序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514350" algn="l">
              <a:buFont typeface="+mj-lt"/>
              <a:buAutoNum type="arabicParenR"/>
            </a:pP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轉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驅動程式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 algn="l">
              <a:buFont typeface="+mj-lt"/>
              <a:buAutoNum type="arabicParenR"/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 algn="l">
              <a:buFont typeface="+mj-lt"/>
              <a:buAutoNum type="arabicParenR"/>
            </a:pP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板子並燒錄後即完成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7925"/>
            <a:ext cx="3600400" cy="649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5496" y="1196752"/>
            <a:ext cx="5256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首次將</a:t>
            </a:r>
            <a:r>
              <a:rPr lang="en-US" altLang="zh-TW" sz="24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接上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時，會跳出需要安裝驅動的提示訊息，這是要安裝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轉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的驅動程式。</a:t>
            </a: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這時根據你所使用的</a:t>
            </a:r>
            <a:r>
              <a:rPr lang="en-US" altLang="zh-TW" sz="24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板子上的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晶片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可能是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CP2102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、或是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CH340G)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，安裝對應的驅動程式。</a:t>
            </a: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可在官方網站找，或是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用我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放在</a:t>
            </a:r>
            <a:r>
              <a:rPr lang="en-US" altLang="zh-TW" sz="24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Github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上的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安裝成功後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，可以在 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控制台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-&gt; ”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裝置管理員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-&gt; ”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連接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埠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(COM 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LPT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)”  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中看到新出現的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 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8132240" y="3470528"/>
            <a:ext cx="822088" cy="43204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8861" y="4437112"/>
            <a:ext cx="1585627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記住這個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號碼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5" idx="0"/>
            <a:endCxn id="4" idx="4"/>
          </p:cNvCxnSpPr>
          <p:nvPr/>
        </p:nvCxnSpPr>
        <p:spPr>
          <a:xfrm flipV="1">
            <a:off x="8171675" y="3902576"/>
            <a:ext cx="371609" cy="53453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/>
        </p:nvSpPr>
        <p:spPr>
          <a:xfrm>
            <a:off x="35496" y="274638"/>
            <a:ext cx="554461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(1)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轉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Port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驅動程式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418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-1" y="3933056"/>
            <a:ext cx="1547665" cy="43204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62738" y="1403484"/>
            <a:ext cx="26837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點選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檔案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-&gt;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偏好設定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</a:t>
            </a:r>
          </a:p>
        </p:txBody>
      </p:sp>
      <p:cxnSp>
        <p:nvCxnSpPr>
          <p:cNvPr id="13" name="直線單箭頭接點 12"/>
          <p:cNvCxnSpPr>
            <a:stCxn id="12" idx="2"/>
          </p:cNvCxnSpPr>
          <p:nvPr/>
        </p:nvCxnSpPr>
        <p:spPr>
          <a:xfrm flipH="1">
            <a:off x="1115617" y="1772816"/>
            <a:ext cx="1888995" cy="216024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179512" y="274638"/>
            <a:ext cx="504056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(2)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37598"/>
            <a:ext cx="7880867" cy="689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03648" y="3767247"/>
            <a:ext cx="687213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額外的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開發版管理員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網址 請填入：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http://arduino.esp8266.com/stable/package_esp8266com_index.json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739578" y="5013176"/>
            <a:ext cx="7664843" cy="7200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4480081" y="4413578"/>
            <a:ext cx="359636" cy="95963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" y="1317856"/>
            <a:ext cx="9134201" cy="51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937996" y="2644272"/>
            <a:ext cx="1728193" cy="42170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09842" y="827420"/>
            <a:ext cx="2031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叫出開發版管理員</a:t>
            </a:r>
            <a:endParaRPr lang="en-US" altLang="zh-TW" b="1" dirty="0" smtClean="0"/>
          </a:p>
        </p:txBody>
      </p:sp>
      <p:cxnSp>
        <p:nvCxnSpPr>
          <p:cNvPr id="7" name="直線單箭頭接點 6"/>
          <p:cNvCxnSpPr>
            <a:stCxn id="6" idx="2"/>
          </p:cNvCxnSpPr>
          <p:nvPr/>
        </p:nvCxnSpPr>
        <p:spPr>
          <a:xfrm>
            <a:off x="3325505" y="1196752"/>
            <a:ext cx="1390511" cy="144752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179512" y="44624"/>
            <a:ext cx="504056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(2)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67086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2266608" y="2488666"/>
            <a:ext cx="1298417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69145" y="3992375"/>
            <a:ext cx="1428259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267744" y="4008111"/>
            <a:ext cx="886836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09842" y="1708631"/>
            <a:ext cx="307263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4. </a:t>
            </a:r>
            <a:r>
              <a:rPr lang="zh-TW" altLang="en-US" b="1" dirty="0" smtClean="0"/>
              <a:t>搜尋關鍵</a:t>
            </a:r>
            <a:r>
              <a:rPr lang="en-US" altLang="zh-TW" b="1" dirty="0" smtClean="0"/>
              <a:t>ESP8266</a:t>
            </a:r>
            <a:r>
              <a:rPr lang="zh-TW" altLang="en-US" b="1" dirty="0" smtClean="0"/>
              <a:t>找尋套件</a:t>
            </a:r>
            <a:endParaRPr lang="en-US" altLang="zh-TW" b="1" dirty="0" smtClean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1691680" y="4166634"/>
            <a:ext cx="1019482" cy="8636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55776" y="5030291"/>
            <a:ext cx="300755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找到</a:t>
            </a:r>
            <a:r>
              <a:rPr lang="zh-TW" altLang="en-US" b="1" dirty="0"/>
              <a:t>後選擇最新的</a:t>
            </a:r>
            <a:r>
              <a:rPr lang="zh-TW" altLang="en-US" b="1" dirty="0" smtClean="0"/>
              <a:t>版本安裝</a:t>
            </a:r>
            <a:endParaRPr lang="en-US" altLang="zh-TW" b="1" dirty="0" smtClean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79512" y="274638"/>
            <a:ext cx="504056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(2)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917503" y="4448633"/>
            <a:ext cx="2530248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182627" y="1486525"/>
            <a:ext cx="38202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裝完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EPS8266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套件後，這時就可以在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工具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-&gt;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開發板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列表中選擇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1.0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  開發板了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>
            <a:stCxn id="4" idx="2"/>
          </p:cNvCxnSpPr>
          <p:nvPr/>
        </p:nvCxnSpPr>
        <p:spPr>
          <a:xfrm flipH="1">
            <a:off x="5292120" y="2409855"/>
            <a:ext cx="1800646" cy="203877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190313" y="188640"/>
            <a:ext cx="609907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4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4" y="908720"/>
            <a:ext cx="89653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3692168" y="3543212"/>
            <a:ext cx="936104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90313" y="188640"/>
            <a:ext cx="609907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03327" y="2051408"/>
            <a:ext cx="362195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選擇在步驟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(1)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時新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出現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</a:p>
        </p:txBody>
      </p:sp>
      <p:cxnSp>
        <p:nvCxnSpPr>
          <p:cNvPr id="8" name="直線單箭頭接點 7"/>
          <p:cNvCxnSpPr>
            <a:stCxn id="7" idx="2"/>
            <a:endCxn id="4" idx="7"/>
          </p:cNvCxnSpPr>
          <p:nvPr/>
        </p:nvCxnSpPr>
        <p:spPr>
          <a:xfrm flipH="1">
            <a:off x="4491183" y="2420740"/>
            <a:ext cx="1823121" cy="117351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462</Words>
  <Application>Microsoft Office PowerPoint</Application>
  <PresentationFormat>如螢幕大小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AuduTalk安裝說明</vt:lpstr>
      <vt:lpstr>AuduTalk安裝程序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Jyneda</cp:lastModifiedBy>
  <cp:revision>41</cp:revision>
  <cp:lastPrinted>2018-05-25T03:42:13Z</cp:lastPrinted>
  <dcterms:created xsi:type="dcterms:W3CDTF">2018-01-26T06:10:13Z</dcterms:created>
  <dcterms:modified xsi:type="dcterms:W3CDTF">2021-12-29T03:04:47Z</dcterms:modified>
</cp:coreProperties>
</file>