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12" y="-1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37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8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7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2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9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75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93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86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B862-6319-4708-8378-6BA1245B19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6A9C-5AFE-4101-A8DE-3185767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922154" cy="502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3878995" y="2636912"/>
            <a:ext cx="541485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916088" y="701080"/>
            <a:ext cx="245451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設置</a:t>
            </a:r>
            <a:r>
              <a:rPr lang="en-US" altLang="zh-TW" sz="2800" b="1" dirty="0" smtClean="0"/>
              <a:t>MJPG</a:t>
            </a:r>
            <a:r>
              <a:rPr lang="zh-TW" altLang="en-US" sz="2800" b="1" dirty="0" smtClean="0"/>
              <a:t>來源</a:t>
            </a:r>
            <a:endParaRPr lang="zh-TW" altLang="en-US" sz="28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67944" y="3068960"/>
            <a:ext cx="40679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幾號都可以，但要記住是幾號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9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0" y="1388545"/>
            <a:ext cx="9149740" cy="384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763688" y="548680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查看</a:t>
            </a:r>
            <a:r>
              <a:rPr lang="en-US" altLang="zh-TW" sz="2800" b="1" dirty="0" smtClean="0"/>
              <a:t>MJPG</a:t>
            </a:r>
            <a:r>
              <a:rPr lang="zh-TW" altLang="en-US" sz="2800" b="1" dirty="0"/>
              <a:t>檔名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96136" y="3140968"/>
            <a:ext cx="321838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找對應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號碼的</a:t>
            </a:r>
            <a:r>
              <a:rPr lang="en-US" altLang="zh-TW" dirty="0" smtClean="0"/>
              <a:t>MJPG</a:t>
            </a:r>
            <a:r>
              <a:rPr lang="zh-TW" altLang="en-US" dirty="0" smtClean="0"/>
              <a:t>檔名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zh-TW" altLang="en-US" dirty="0" smtClean="0"/>
              <a:t>看</a:t>
            </a:r>
            <a:r>
              <a:rPr lang="en-US" altLang="zh-TW" dirty="0" smtClean="0"/>
              <a:t>Port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3347864" y="4183360"/>
            <a:ext cx="2694843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7059"/>
            <a:ext cx="9045761" cy="410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63688" y="116632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編輯 </a:t>
            </a:r>
            <a:r>
              <a:rPr lang="en-US" altLang="zh-TW" sz="2800" b="1" dirty="0" smtClean="0"/>
              <a:t>config.js</a:t>
            </a:r>
          </a:p>
          <a:p>
            <a:r>
              <a:rPr lang="zh-TW" altLang="en-US" sz="2800" b="1" dirty="0"/>
              <a:t>把相關資料填入</a:t>
            </a:r>
          </a:p>
        </p:txBody>
      </p:sp>
    </p:spTree>
    <p:extLst>
      <p:ext uri="{BB962C8B-B14F-4D97-AF65-F5344CB8AC3E}">
        <p14:creationId xmlns:p14="http://schemas.microsoft.com/office/powerpoint/2010/main" val="22542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96752"/>
            <a:ext cx="9204897" cy="517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7504" y="116632"/>
            <a:ext cx="8232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如果使用</a:t>
            </a:r>
            <a:r>
              <a:rPr lang="en-US" altLang="zh-TW" sz="2000" b="1" dirty="0" smtClean="0"/>
              <a:t>IoTtalk</a:t>
            </a:r>
            <a:r>
              <a:rPr lang="zh-TW" altLang="en-US" sz="2000" b="1" dirty="0" smtClean="0"/>
              <a:t>雲台，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要把</a:t>
            </a:r>
            <a:r>
              <a:rPr lang="en-US" altLang="zh-TW" sz="2000" b="1" dirty="0" smtClean="0"/>
              <a:t>IoTtalk</a:t>
            </a:r>
            <a:r>
              <a:rPr lang="zh-TW" altLang="en-US" sz="2000" b="1" dirty="0" smtClean="0"/>
              <a:t>相關控制檔案放到</a:t>
            </a:r>
            <a:r>
              <a:rPr lang="en-US" altLang="zh-TW" sz="2000" b="1" dirty="0" smtClean="0"/>
              <a:t>JS</a:t>
            </a:r>
            <a:r>
              <a:rPr lang="zh-TW" altLang="en-US" sz="2000" b="1" dirty="0" smtClean="0"/>
              <a:t>目錄下，並且編輯</a:t>
            </a:r>
            <a:r>
              <a:rPr lang="en-US" altLang="zh-TW" sz="2000" b="1" dirty="0" smtClean="0"/>
              <a:t>index.html</a:t>
            </a:r>
            <a:r>
              <a:rPr lang="zh-TW" altLang="en-US" sz="2000" b="1" dirty="0" smtClean="0"/>
              <a:t>將之</a:t>
            </a:r>
            <a:r>
              <a:rPr lang="en-US" altLang="zh-TW" sz="2000" b="1" dirty="0" smtClean="0"/>
              <a:t>include 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37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" y="980728"/>
            <a:ext cx="9089009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7504" y="116632"/>
            <a:ext cx="538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Index.html</a:t>
            </a:r>
            <a:r>
              <a:rPr lang="zh-TW" altLang="en-US" sz="2000" b="1" dirty="0" smtClean="0"/>
              <a:t>內上下左右按鈕改為呼叫</a:t>
            </a:r>
            <a:r>
              <a:rPr lang="en-US" altLang="zh-TW" sz="2000" b="1" dirty="0" err="1" smtClean="0"/>
              <a:t>DAN.push</a:t>
            </a:r>
            <a:r>
              <a:rPr lang="en-US" altLang="zh-TW" sz="2000" b="1" dirty="0" smtClean="0"/>
              <a:t>()</a:t>
            </a:r>
            <a:endParaRPr lang="zh-TW" altLang="en-US" sz="2000" b="1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4211960" y="3429000"/>
            <a:ext cx="25922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4211960" y="4211563"/>
            <a:ext cx="25922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211960" y="4969743"/>
            <a:ext cx="25922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202435" y="2665487"/>
            <a:ext cx="25922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Jyneda</cp:lastModifiedBy>
  <cp:revision>3</cp:revision>
  <dcterms:created xsi:type="dcterms:W3CDTF">2020-05-12T09:40:18Z</dcterms:created>
  <dcterms:modified xsi:type="dcterms:W3CDTF">2020-05-12T09:58:46Z</dcterms:modified>
</cp:coreProperties>
</file>