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5B979B8-BFDC-4589-B64E-048DC10291F5}">
          <p14:sldIdLst>
            <p14:sldId id="256"/>
            <p14:sldId id="257"/>
          </p14:sldIdLst>
        </p14:section>
        <p14:section name="未命名的章節" id="{FB44DC8D-A8C2-48B3-8B3D-91529164E9B9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99CCFF"/>
    <a:srgbClr val="CC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3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73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99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15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1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83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5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EB62-690E-4E98-88E7-5DD4D49ECFE1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7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63" y="0"/>
            <a:ext cx="3857625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0"/>
            <a:ext cx="3857625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15616" y="2924944"/>
            <a:ext cx="2518062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Original UI 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for 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the user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39552" y="836712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7" idx="3"/>
          </p:cNvCxnSpPr>
          <p:nvPr/>
        </p:nvCxnSpPr>
        <p:spPr>
          <a:xfrm flipV="1">
            <a:off x="395536" y="1328413"/>
            <a:ext cx="249469" cy="5884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81253" y="193179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刪除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239142" y="3201942"/>
            <a:ext cx="15930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New UI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54215" y="9259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路徑規劃</a:t>
            </a:r>
          </a:p>
        </p:txBody>
      </p:sp>
      <p:sp>
        <p:nvSpPr>
          <p:cNvPr id="14" name="橢圓 13"/>
          <p:cNvSpPr/>
          <p:nvPr/>
        </p:nvSpPr>
        <p:spPr>
          <a:xfrm>
            <a:off x="6444208" y="680900"/>
            <a:ext cx="1080120" cy="731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7376765" y="1301105"/>
            <a:ext cx="291579" cy="4717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668344" y="158815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0"/>
            <a:ext cx="3857625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26864" y="9259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路徑規劃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73"/>
            <a:ext cx="3857625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163368" y="9415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41" y="1323516"/>
            <a:ext cx="3859200" cy="14114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788024" y="14386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起點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88024" y="1897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終點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24405" y="14386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現在位置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25373" y="189708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請點選地圖或輸入地址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88024" y="2348880"/>
            <a:ext cx="902811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立即出發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059590" y="1965589"/>
            <a:ext cx="180000" cy="180000"/>
          </a:xfrm>
          <a:prstGeom prst="ellipse">
            <a:avLst/>
          </a:prstGeom>
          <a:noFill/>
          <a:ln w="222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ctr"/>
          <a:lstStyle/>
          <a:p>
            <a:pPr algn="ctr"/>
            <a:r>
              <a:rPr lang="en-US" altLang="zh-TW" dirty="0" smtClean="0">
                <a:solidFill>
                  <a:srgbClr val="99CCFF"/>
                </a:solidFill>
              </a:rPr>
              <a:t>+</a:t>
            </a:r>
            <a:endParaRPr lang="zh-TW" altLang="en-US" dirty="0">
              <a:solidFill>
                <a:srgbClr val="99CCFF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617931" y="764704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endCxn id="19" idx="3"/>
          </p:cNvCxnSpPr>
          <p:nvPr/>
        </p:nvCxnSpPr>
        <p:spPr>
          <a:xfrm flipV="1">
            <a:off x="1473915" y="1256405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259632" y="1859791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一旦按下路徑規劃</a:t>
            </a:r>
          </a:p>
        </p:txBody>
      </p:sp>
      <p:sp>
        <p:nvSpPr>
          <p:cNvPr id="23" name="橢圓 22"/>
          <p:cNvSpPr/>
          <p:nvPr/>
        </p:nvSpPr>
        <p:spPr>
          <a:xfrm>
            <a:off x="6127916" y="792012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419904" y="587862"/>
            <a:ext cx="808280" cy="32085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573305" y="332656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文字變成結束規劃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4100707" y="202476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677994" y="299695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畫面上方出現此方塊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7774605" y="2204864"/>
            <a:ext cx="374985" cy="10801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6117572" y="3284984"/>
            <a:ext cx="249299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新增中途經過點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>
                <a:solidFill>
                  <a:srgbClr val="FF0000"/>
                </a:solidFill>
              </a:rPr>
              <a:t>此功能可以先選擇不做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但先稍微</a:t>
            </a:r>
            <a:r>
              <a:rPr lang="zh-TW" altLang="en-US" dirty="0">
                <a:solidFill>
                  <a:srgbClr val="FF0000"/>
                </a:solidFill>
              </a:rPr>
              <a:t>調查</a:t>
            </a:r>
            <a:r>
              <a:rPr lang="zh-TW" altLang="en-US" dirty="0" smtClean="0">
                <a:solidFill>
                  <a:srgbClr val="FF0000"/>
                </a:solidFill>
              </a:rPr>
              <a:t>一下實作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困難度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7" y="15573"/>
            <a:ext cx="3857625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28439" y="9415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23516"/>
            <a:ext cx="3859200" cy="14114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53095" y="14386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起點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3095" y="1897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終點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89476" y="14386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現在位置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90444" y="18970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科學一館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3095" y="2348880"/>
            <a:ext cx="902811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立即出發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524661" y="1965589"/>
            <a:ext cx="180000" cy="180000"/>
          </a:xfrm>
          <a:prstGeom prst="ellipse">
            <a:avLst/>
          </a:prstGeom>
          <a:noFill/>
          <a:ln w="222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ctr"/>
          <a:lstStyle/>
          <a:p>
            <a:pPr algn="ctr"/>
            <a:r>
              <a:rPr lang="en-US" altLang="zh-TW" dirty="0" smtClean="0">
                <a:solidFill>
                  <a:srgbClr val="99CCFF"/>
                </a:solidFill>
              </a:rPr>
              <a:t>+</a:t>
            </a:r>
            <a:endParaRPr lang="zh-TW" altLang="en-US" dirty="0">
              <a:solidFill>
                <a:srgbClr val="99CCFF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23" y="27372"/>
            <a:ext cx="3857625" cy="6858000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6194175" y="9533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249779" y="2180605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>
            <a:endCxn id="32" idx="3"/>
          </p:cNvCxnSpPr>
          <p:nvPr/>
        </p:nvCxnSpPr>
        <p:spPr>
          <a:xfrm flipV="1">
            <a:off x="105763" y="2672306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-108520" y="3275692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一旦</a:t>
            </a:r>
            <a:r>
              <a:rPr lang="zh-TW" altLang="en-US" dirty="0" smtClean="0">
                <a:solidFill>
                  <a:srgbClr val="FF0000"/>
                </a:solidFill>
              </a:rPr>
              <a:t>按下立即出發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1" y="3708406"/>
            <a:ext cx="719507" cy="60118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54" y="3708406"/>
            <a:ext cx="719507" cy="601185"/>
          </a:xfrm>
          <a:prstGeom prst="rect">
            <a:avLst/>
          </a:prstGeom>
        </p:spPr>
      </p:pic>
      <p:sp>
        <p:nvSpPr>
          <p:cNvPr id="38" name="手繪多邊形 37"/>
          <p:cNvSpPr/>
          <p:nvPr/>
        </p:nvSpPr>
        <p:spPr>
          <a:xfrm>
            <a:off x="6780362" y="3165894"/>
            <a:ext cx="1811547" cy="924273"/>
          </a:xfrm>
          <a:custGeom>
            <a:avLst/>
            <a:gdLst>
              <a:gd name="connsiteX0" fmla="*/ 0 w 1811547"/>
              <a:gd name="connsiteY0" fmla="*/ 914400 h 924273"/>
              <a:gd name="connsiteX1" fmla="*/ 310551 w 1811547"/>
              <a:gd name="connsiteY1" fmla="*/ 897148 h 924273"/>
              <a:gd name="connsiteX2" fmla="*/ 258793 w 1811547"/>
              <a:gd name="connsiteY2" fmla="*/ 672861 h 924273"/>
              <a:gd name="connsiteX3" fmla="*/ 241540 w 1811547"/>
              <a:gd name="connsiteY3" fmla="*/ 638355 h 924273"/>
              <a:gd name="connsiteX4" fmla="*/ 224287 w 1811547"/>
              <a:gd name="connsiteY4" fmla="*/ 603849 h 924273"/>
              <a:gd name="connsiteX5" fmla="*/ 224287 w 1811547"/>
              <a:gd name="connsiteY5" fmla="*/ 345057 h 924273"/>
              <a:gd name="connsiteX6" fmla="*/ 258793 w 1811547"/>
              <a:gd name="connsiteY6" fmla="*/ 327804 h 924273"/>
              <a:gd name="connsiteX7" fmla="*/ 276046 w 1811547"/>
              <a:gd name="connsiteY7" fmla="*/ 293298 h 924273"/>
              <a:gd name="connsiteX8" fmla="*/ 379563 w 1811547"/>
              <a:gd name="connsiteY8" fmla="*/ 224287 h 924273"/>
              <a:gd name="connsiteX9" fmla="*/ 414068 w 1811547"/>
              <a:gd name="connsiteY9" fmla="*/ 207034 h 924273"/>
              <a:gd name="connsiteX10" fmla="*/ 431321 w 1811547"/>
              <a:gd name="connsiteY10" fmla="*/ 172529 h 924273"/>
              <a:gd name="connsiteX11" fmla="*/ 465827 w 1811547"/>
              <a:gd name="connsiteY11" fmla="*/ 155276 h 924273"/>
              <a:gd name="connsiteX12" fmla="*/ 776378 w 1811547"/>
              <a:gd name="connsiteY12" fmla="*/ 138023 h 924273"/>
              <a:gd name="connsiteX13" fmla="*/ 931653 w 1811547"/>
              <a:gd name="connsiteY13" fmla="*/ 103517 h 924273"/>
              <a:gd name="connsiteX14" fmla="*/ 983412 w 1811547"/>
              <a:gd name="connsiteY14" fmla="*/ 86264 h 924273"/>
              <a:gd name="connsiteX15" fmla="*/ 1069676 w 1811547"/>
              <a:gd name="connsiteY15" fmla="*/ 17253 h 924273"/>
              <a:gd name="connsiteX16" fmla="*/ 1104181 w 1811547"/>
              <a:gd name="connsiteY16" fmla="*/ 0 h 924273"/>
              <a:gd name="connsiteX17" fmla="*/ 1293963 w 1811547"/>
              <a:gd name="connsiteY17" fmla="*/ 17253 h 924273"/>
              <a:gd name="connsiteX18" fmla="*/ 1328468 w 1811547"/>
              <a:gd name="connsiteY18" fmla="*/ 34506 h 924273"/>
              <a:gd name="connsiteX19" fmla="*/ 1380227 w 1811547"/>
              <a:gd name="connsiteY19" fmla="*/ 86264 h 924273"/>
              <a:gd name="connsiteX20" fmla="*/ 1397480 w 1811547"/>
              <a:gd name="connsiteY20" fmla="*/ 120770 h 924273"/>
              <a:gd name="connsiteX21" fmla="*/ 1431985 w 1811547"/>
              <a:gd name="connsiteY21" fmla="*/ 138023 h 924273"/>
              <a:gd name="connsiteX22" fmla="*/ 1466491 w 1811547"/>
              <a:gd name="connsiteY22" fmla="*/ 224287 h 924273"/>
              <a:gd name="connsiteX23" fmla="*/ 1500996 w 1811547"/>
              <a:gd name="connsiteY23" fmla="*/ 241540 h 924273"/>
              <a:gd name="connsiteX24" fmla="*/ 1518249 w 1811547"/>
              <a:gd name="connsiteY24" fmla="*/ 276046 h 924273"/>
              <a:gd name="connsiteX25" fmla="*/ 1587261 w 1811547"/>
              <a:gd name="connsiteY25" fmla="*/ 327804 h 924273"/>
              <a:gd name="connsiteX26" fmla="*/ 1604513 w 1811547"/>
              <a:gd name="connsiteY26" fmla="*/ 362310 h 924273"/>
              <a:gd name="connsiteX27" fmla="*/ 1673525 w 1811547"/>
              <a:gd name="connsiteY27" fmla="*/ 396815 h 924273"/>
              <a:gd name="connsiteX28" fmla="*/ 1690778 w 1811547"/>
              <a:gd name="connsiteY28" fmla="*/ 431321 h 924273"/>
              <a:gd name="connsiteX29" fmla="*/ 1811547 w 1811547"/>
              <a:gd name="connsiteY29" fmla="*/ 465827 h 92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11547" h="924273">
                <a:moveTo>
                  <a:pt x="0" y="914400"/>
                </a:moveTo>
                <a:cubicBezTo>
                  <a:pt x="103517" y="908649"/>
                  <a:pt x="221189" y="949714"/>
                  <a:pt x="310551" y="897148"/>
                </a:cubicBezTo>
                <a:cubicBezTo>
                  <a:pt x="364893" y="865182"/>
                  <a:pt x="279827" y="714930"/>
                  <a:pt x="258793" y="672861"/>
                </a:cubicBezTo>
                <a:lnTo>
                  <a:pt x="241540" y="638355"/>
                </a:lnTo>
                <a:lnTo>
                  <a:pt x="224287" y="603849"/>
                </a:lnTo>
                <a:cubicBezTo>
                  <a:pt x="210255" y="505624"/>
                  <a:pt x="190842" y="445393"/>
                  <a:pt x="224287" y="345057"/>
                </a:cubicBezTo>
                <a:cubicBezTo>
                  <a:pt x="228354" y="332857"/>
                  <a:pt x="247291" y="333555"/>
                  <a:pt x="258793" y="327804"/>
                </a:cubicBezTo>
                <a:cubicBezTo>
                  <a:pt x="264544" y="316302"/>
                  <a:pt x="268330" y="303586"/>
                  <a:pt x="276046" y="293298"/>
                </a:cubicBezTo>
                <a:cubicBezTo>
                  <a:pt x="307661" y="251145"/>
                  <a:pt x="329328" y="249405"/>
                  <a:pt x="379563" y="224287"/>
                </a:cubicBezTo>
                <a:lnTo>
                  <a:pt x="414068" y="207034"/>
                </a:lnTo>
                <a:cubicBezTo>
                  <a:pt x="419819" y="195532"/>
                  <a:pt x="422228" y="181622"/>
                  <a:pt x="431321" y="172529"/>
                </a:cubicBezTo>
                <a:cubicBezTo>
                  <a:pt x="440414" y="163436"/>
                  <a:pt x="453031" y="156556"/>
                  <a:pt x="465827" y="155276"/>
                </a:cubicBezTo>
                <a:cubicBezTo>
                  <a:pt x="568989" y="144960"/>
                  <a:pt x="672861" y="143774"/>
                  <a:pt x="776378" y="138023"/>
                </a:cubicBezTo>
                <a:cubicBezTo>
                  <a:pt x="835675" y="126163"/>
                  <a:pt x="874800" y="119761"/>
                  <a:pt x="931653" y="103517"/>
                </a:cubicBezTo>
                <a:cubicBezTo>
                  <a:pt x="949140" y="98521"/>
                  <a:pt x="966159" y="92015"/>
                  <a:pt x="983412" y="86264"/>
                </a:cubicBezTo>
                <a:cubicBezTo>
                  <a:pt x="1012166" y="28755"/>
                  <a:pt x="989162" y="57510"/>
                  <a:pt x="1069676" y="17253"/>
                </a:cubicBezTo>
                <a:lnTo>
                  <a:pt x="1104181" y="0"/>
                </a:lnTo>
                <a:cubicBezTo>
                  <a:pt x="1167442" y="5751"/>
                  <a:pt x="1231180" y="7594"/>
                  <a:pt x="1293963" y="17253"/>
                </a:cubicBezTo>
                <a:cubicBezTo>
                  <a:pt x="1306673" y="19208"/>
                  <a:pt x="1319375" y="25413"/>
                  <a:pt x="1328468" y="34506"/>
                </a:cubicBezTo>
                <a:cubicBezTo>
                  <a:pt x="1397474" y="103514"/>
                  <a:pt x="1288217" y="40262"/>
                  <a:pt x="1380227" y="86264"/>
                </a:cubicBezTo>
                <a:cubicBezTo>
                  <a:pt x="1385978" y="97766"/>
                  <a:pt x="1388387" y="111677"/>
                  <a:pt x="1397480" y="120770"/>
                </a:cubicBezTo>
                <a:cubicBezTo>
                  <a:pt x="1406573" y="129863"/>
                  <a:pt x="1424269" y="127736"/>
                  <a:pt x="1431985" y="138023"/>
                </a:cubicBezTo>
                <a:cubicBezTo>
                  <a:pt x="1452199" y="164975"/>
                  <a:pt x="1441887" y="199682"/>
                  <a:pt x="1466491" y="224287"/>
                </a:cubicBezTo>
                <a:cubicBezTo>
                  <a:pt x="1475584" y="233380"/>
                  <a:pt x="1489494" y="235789"/>
                  <a:pt x="1500996" y="241540"/>
                </a:cubicBezTo>
                <a:cubicBezTo>
                  <a:pt x="1506747" y="253042"/>
                  <a:pt x="1510533" y="265758"/>
                  <a:pt x="1518249" y="276046"/>
                </a:cubicBezTo>
                <a:cubicBezTo>
                  <a:pt x="1544408" y="310924"/>
                  <a:pt x="1551994" y="310171"/>
                  <a:pt x="1587261" y="327804"/>
                </a:cubicBezTo>
                <a:cubicBezTo>
                  <a:pt x="1593012" y="339306"/>
                  <a:pt x="1594471" y="354277"/>
                  <a:pt x="1604513" y="362310"/>
                </a:cubicBezTo>
                <a:cubicBezTo>
                  <a:pt x="1624596" y="378377"/>
                  <a:pt x="1673525" y="396815"/>
                  <a:pt x="1673525" y="396815"/>
                </a:cubicBezTo>
                <a:cubicBezTo>
                  <a:pt x="1679276" y="408317"/>
                  <a:pt x="1678958" y="426255"/>
                  <a:pt x="1690778" y="431321"/>
                </a:cubicBezTo>
                <a:cubicBezTo>
                  <a:pt x="1853435" y="501032"/>
                  <a:pt x="1757676" y="411952"/>
                  <a:pt x="1811547" y="465827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6084168" y="2996952"/>
            <a:ext cx="957993" cy="4161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932040" y="2348880"/>
            <a:ext cx="364715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上方輸入方塊消失，回到地圖畫面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並顯示規劃的路徑</a:t>
            </a: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1725268" y="4193766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510985" y="4797152"/>
            <a:ext cx="20313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使用者點擊地圖，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出現終點氣球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372"/>
            <a:ext cx="3857625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26864" y="9533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43" y="3708406"/>
            <a:ext cx="719507" cy="601185"/>
          </a:xfrm>
          <a:prstGeom prst="rect">
            <a:avLst/>
          </a:prstGeom>
        </p:spPr>
      </p:pic>
      <p:sp>
        <p:nvSpPr>
          <p:cNvPr id="5" name="手繪多邊形 4"/>
          <p:cNvSpPr/>
          <p:nvPr/>
        </p:nvSpPr>
        <p:spPr>
          <a:xfrm>
            <a:off x="2213051" y="3165894"/>
            <a:ext cx="1811547" cy="924273"/>
          </a:xfrm>
          <a:custGeom>
            <a:avLst/>
            <a:gdLst>
              <a:gd name="connsiteX0" fmla="*/ 0 w 1811547"/>
              <a:gd name="connsiteY0" fmla="*/ 914400 h 924273"/>
              <a:gd name="connsiteX1" fmla="*/ 310551 w 1811547"/>
              <a:gd name="connsiteY1" fmla="*/ 897148 h 924273"/>
              <a:gd name="connsiteX2" fmla="*/ 258793 w 1811547"/>
              <a:gd name="connsiteY2" fmla="*/ 672861 h 924273"/>
              <a:gd name="connsiteX3" fmla="*/ 241540 w 1811547"/>
              <a:gd name="connsiteY3" fmla="*/ 638355 h 924273"/>
              <a:gd name="connsiteX4" fmla="*/ 224287 w 1811547"/>
              <a:gd name="connsiteY4" fmla="*/ 603849 h 924273"/>
              <a:gd name="connsiteX5" fmla="*/ 224287 w 1811547"/>
              <a:gd name="connsiteY5" fmla="*/ 345057 h 924273"/>
              <a:gd name="connsiteX6" fmla="*/ 258793 w 1811547"/>
              <a:gd name="connsiteY6" fmla="*/ 327804 h 924273"/>
              <a:gd name="connsiteX7" fmla="*/ 276046 w 1811547"/>
              <a:gd name="connsiteY7" fmla="*/ 293298 h 924273"/>
              <a:gd name="connsiteX8" fmla="*/ 379563 w 1811547"/>
              <a:gd name="connsiteY8" fmla="*/ 224287 h 924273"/>
              <a:gd name="connsiteX9" fmla="*/ 414068 w 1811547"/>
              <a:gd name="connsiteY9" fmla="*/ 207034 h 924273"/>
              <a:gd name="connsiteX10" fmla="*/ 431321 w 1811547"/>
              <a:gd name="connsiteY10" fmla="*/ 172529 h 924273"/>
              <a:gd name="connsiteX11" fmla="*/ 465827 w 1811547"/>
              <a:gd name="connsiteY11" fmla="*/ 155276 h 924273"/>
              <a:gd name="connsiteX12" fmla="*/ 776378 w 1811547"/>
              <a:gd name="connsiteY12" fmla="*/ 138023 h 924273"/>
              <a:gd name="connsiteX13" fmla="*/ 931653 w 1811547"/>
              <a:gd name="connsiteY13" fmla="*/ 103517 h 924273"/>
              <a:gd name="connsiteX14" fmla="*/ 983412 w 1811547"/>
              <a:gd name="connsiteY14" fmla="*/ 86264 h 924273"/>
              <a:gd name="connsiteX15" fmla="*/ 1069676 w 1811547"/>
              <a:gd name="connsiteY15" fmla="*/ 17253 h 924273"/>
              <a:gd name="connsiteX16" fmla="*/ 1104181 w 1811547"/>
              <a:gd name="connsiteY16" fmla="*/ 0 h 924273"/>
              <a:gd name="connsiteX17" fmla="*/ 1293963 w 1811547"/>
              <a:gd name="connsiteY17" fmla="*/ 17253 h 924273"/>
              <a:gd name="connsiteX18" fmla="*/ 1328468 w 1811547"/>
              <a:gd name="connsiteY18" fmla="*/ 34506 h 924273"/>
              <a:gd name="connsiteX19" fmla="*/ 1380227 w 1811547"/>
              <a:gd name="connsiteY19" fmla="*/ 86264 h 924273"/>
              <a:gd name="connsiteX20" fmla="*/ 1397480 w 1811547"/>
              <a:gd name="connsiteY20" fmla="*/ 120770 h 924273"/>
              <a:gd name="connsiteX21" fmla="*/ 1431985 w 1811547"/>
              <a:gd name="connsiteY21" fmla="*/ 138023 h 924273"/>
              <a:gd name="connsiteX22" fmla="*/ 1466491 w 1811547"/>
              <a:gd name="connsiteY22" fmla="*/ 224287 h 924273"/>
              <a:gd name="connsiteX23" fmla="*/ 1500996 w 1811547"/>
              <a:gd name="connsiteY23" fmla="*/ 241540 h 924273"/>
              <a:gd name="connsiteX24" fmla="*/ 1518249 w 1811547"/>
              <a:gd name="connsiteY24" fmla="*/ 276046 h 924273"/>
              <a:gd name="connsiteX25" fmla="*/ 1587261 w 1811547"/>
              <a:gd name="connsiteY25" fmla="*/ 327804 h 924273"/>
              <a:gd name="connsiteX26" fmla="*/ 1604513 w 1811547"/>
              <a:gd name="connsiteY26" fmla="*/ 362310 h 924273"/>
              <a:gd name="connsiteX27" fmla="*/ 1673525 w 1811547"/>
              <a:gd name="connsiteY27" fmla="*/ 396815 h 924273"/>
              <a:gd name="connsiteX28" fmla="*/ 1690778 w 1811547"/>
              <a:gd name="connsiteY28" fmla="*/ 431321 h 924273"/>
              <a:gd name="connsiteX29" fmla="*/ 1811547 w 1811547"/>
              <a:gd name="connsiteY29" fmla="*/ 465827 h 92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11547" h="924273">
                <a:moveTo>
                  <a:pt x="0" y="914400"/>
                </a:moveTo>
                <a:cubicBezTo>
                  <a:pt x="103517" y="908649"/>
                  <a:pt x="221189" y="949714"/>
                  <a:pt x="310551" y="897148"/>
                </a:cubicBezTo>
                <a:cubicBezTo>
                  <a:pt x="364893" y="865182"/>
                  <a:pt x="279827" y="714930"/>
                  <a:pt x="258793" y="672861"/>
                </a:cubicBezTo>
                <a:lnTo>
                  <a:pt x="241540" y="638355"/>
                </a:lnTo>
                <a:lnTo>
                  <a:pt x="224287" y="603849"/>
                </a:lnTo>
                <a:cubicBezTo>
                  <a:pt x="210255" y="505624"/>
                  <a:pt x="190842" y="445393"/>
                  <a:pt x="224287" y="345057"/>
                </a:cubicBezTo>
                <a:cubicBezTo>
                  <a:pt x="228354" y="332857"/>
                  <a:pt x="247291" y="333555"/>
                  <a:pt x="258793" y="327804"/>
                </a:cubicBezTo>
                <a:cubicBezTo>
                  <a:pt x="264544" y="316302"/>
                  <a:pt x="268330" y="303586"/>
                  <a:pt x="276046" y="293298"/>
                </a:cubicBezTo>
                <a:cubicBezTo>
                  <a:pt x="307661" y="251145"/>
                  <a:pt x="329328" y="249405"/>
                  <a:pt x="379563" y="224287"/>
                </a:cubicBezTo>
                <a:lnTo>
                  <a:pt x="414068" y="207034"/>
                </a:lnTo>
                <a:cubicBezTo>
                  <a:pt x="419819" y="195532"/>
                  <a:pt x="422228" y="181622"/>
                  <a:pt x="431321" y="172529"/>
                </a:cubicBezTo>
                <a:cubicBezTo>
                  <a:pt x="440414" y="163436"/>
                  <a:pt x="453031" y="156556"/>
                  <a:pt x="465827" y="155276"/>
                </a:cubicBezTo>
                <a:cubicBezTo>
                  <a:pt x="568989" y="144960"/>
                  <a:pt x="672861" y="143774"/>
                  <a:pt x="776378" y="138023"/>
                </a:cubicBezTo>
                <a:cubicBezTo>
                  <a:pt x="835675" y="126163"/>
                  <a:pt x="874800" y="119761"/>
                  <a:pt x="931653" y="103517"/>
                </a:cubicBezTo>
                <a:cubicBezTo>
                  <a:pt x="949140" y="98521"/>
                  <a:pt x="966159" y="92015"/>
                  <a:pt x="983412" y="86264"/>
                </a:cubicBezTo>
                <a:cubicBezTo>
                  <a:pt x="1012166" y="28755"/>
                  <a:pt x="989162" y="57510"/>
                  <a:pt x="1069676" y="17253"/>
                </a:cubicBezTo>
                <a:lnTo>
                  <a:pt x="1104181" y="0"/>
                </a:lnTo>
                <a:cubicBezTo>
                  <a:pt x="1167442" y="5751"/>
                  <a:pt x="1231180" y="7594"/>
                  <a:pt x="1293963" y="17253"/>
                </a:cubicBezTo>
                <a:cubicBezTo>
                  <a:pt x="1306673" y="19208"/>
                  <a:pt x="1319375" y="25413"/>
                  <a:pt x="1328468" y="34506"/>
                </a:cubicBezTo>
                <a:cubicBezTo>
                  <a:pt x="1397474" y="103514"/>
                  <a:pt x="1288217" y="40262"/>
                  <a:pt x="1380227" y="86264"/>
                </a:cubicBezTo>
                <a:cubicBezTo>
                  <a:pt x="1385978" y="97766"/>
                  <a:pt x="1388387" y="111677"/>
                  <a:pt x="1397480" y="120770"/>
                </a:cubicBezTo>
                <a:cubicBezTo>
                  <a:pt x="1406573" y="129863"/>
                  <a:pt x="1424269" y="127736"/>
                  <a:pt x="1431985" y="138023"/>
                </a:cubicBezTo>
                <a:cubicBezTo>
                  <a:pt x="1452199" y="164975"/>
                  <a:pt x="1441887" y="199682"/>
                  <a:pt x="1466491" y="224287"/>
                </a:cubicBezTo>
                <a:cubicBezTo>
                  <a:pt x="1475584" y="233380"/>
                  <a:pt x="1489494" y="235789"/>
                  <a:pt x="1500996" y="241540"/>
                </a:cubicBezTo>
                <a:cubicBezTo>
                  <a:pt x="1506747" y="253042"/>
                  <a:pt x="1510533" y="265758"/>
                  <a:pt x="1518249" y="276046"/>
                </a:cubicBezTo>
                <a:cubicBezTo>
                  <a:pt x="1544408" y="310924"/>
                  <a:pt x="1551994" y="310171"/>
                  <a:pt x="1587261" y="327804"/>
                </a:cubicBezTo>
                <a:cubicBezTo>
                  <a:pt x="1593012" y="339306"/>
                  <a:pt x="1594471" y="354277"/>
                  <a:pt x="1604513" y="362310"/>
                </a:cubicBezTo>
                <a:cubicBezTo>
                  <a:pt x="1624596" y="378377"/>
                  <a:pt x="1673525" y="396815"/>
                  <a:pt x="1673525" y="396815"/>
                </a:cubicBezTo>
                <a:cubicBezTo>
                  <a:pt x="1679276" y="408317"/>
                  <a:pt x="1678958" y="426255"/>
                  <a:pt x="1690778" y="431321"/>
                </a:cubicBezTo>
                <a:cubicBezTo>
                  <a:pt x="1853435" y="501032"/>
                  <a:pt x="1757676" y="411952"/>
                  <a:pt x="1811547" y="465827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602830" y="836712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8" idx="3"/>
          </p:cNvCxnSpPr>
          <p:nvPr/>
        </p:nvCxnSpPr>
        <p:spPr>
          <a:xfrm flipV="1">
            <a:off x="1458814" y="1328413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44531" y="1931799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一旦按下結束規劃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0"/>
            <a:ext cx="3857625" cy="68580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235376" y="9259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路徑規劃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766226" y="3165894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回復到一般地圖畫面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97</Words>
  <Application>Microsoft Office PowerPoint</Application>
  <PresentationFormat>如螢幕大小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Jyneda</dc:creator>
  <cp:lastModifiedBy>Jyneda</cp:lastModifiedBy>
  <cp:revision>8</cp:revision>
  <dcterms:created xsi:type="dcterms:W3CDTF">2017-09-16T09:01:47Z</dcterms:created>
  <dcterms:modified xsi:type="dcterms:W3CDTF">2017-09-16T09:41:42Z</dcterms:modified>
</cp:coreProperties>
</file>