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/>
        </p14:section>
        <p14:section name="未命名的章節" id="{71047B2F-CC3E-4745-8F5F-375250D6F233}">
          <p14:sldIdLst>
            <p14:sldId id="263"/>
            <p14:sldId id="256"/>
            <p14:sldId id="259"/>
            <p14:sldId id="260"/>
            <p14:sldId id="261"/>
          </p14:sldIdLst>
        </p14:section>
        <p14:section name="未命名的章節" id="{3EBBC93A-911F-4EFF-9DB0-23E735E1971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使用者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66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4DCC-E902-0048-A8E0-76712603E8DE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21C1-E376-2642-AABD-1173F9F94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新增攝影機後需出現現在位置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pt-BR" dirty="0" smtClean="0"/>
              <a:t>刪除後需要可以救回，</a:t>
            </a:r>
            <a:r>
              <a:rPr kumimoji="1" lang="pt-BR" altLang="zh-TW" dirty="0" err="1" smtClean="0"/>
              <a:t>undo</a:t>
            </a:r>
            <a:r>
              <a:rPr kumimoji="1" lang="pt-BR" altLang="zh-TW" dirty="0" smtClean="0"/>
              <a:t> </a:t>
            </a:r>
            <a:r>
              <a:rPr kumimoji="1" lang="pt-BR" altLang="zh-TW" dirty="0" err="1" smtClean="0"/>
              <a:t>operation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0133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16237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" y="1556792"/>
            <a:ext cx="3210668" cy="22322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 flipV="1">
            <a:off x="3563888" y="2780928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3068960"/>
            <a:ext cx="48013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頁面一連上時，會先問帳密，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直接用</a:t>
            </a:r>
            <a:r>
              <a:rPr lang="en-US" altLang="zh-TW" dirty="0" smtClean="0">
                <a:solidFill>
                  <a:srgbClr val="FF0000"/>
                </a:solidFill>
              </a:rPr>
              <a:t>Flask</a:t>
            </a:r>
            <a:r>
              <a:rPr lang="zh-TW" altLang="en-US" dirty="0" smtClean="0">
                <a:solidFill>
                  <a:srgbClr val="FF0000"/>
                </a:solidFill>
              </a:rPr>
              <a:t>內建認證程序即可，方法很簡單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可以先</a:t>
            </a:r>
            <a:r>
              <a:rPr lang="zh-TW" altLang="en-US" dirty="0" smtClean="0">
                <a:solidFill>
                  <a:srgbClr val="FF0000"/>
                </a:solidFill>
              </a:rPr>
              <a:t>不用管</a:t>
            </a:r>
            <a:r>
              <a:rPr lang="zh-TW" altLang="en-US" dirty="0">
                <a:solidFill>
                  <a:srgbClr val="FF0000"/>
                </a:solidFill>
              </a:rPr>
              <a:t>這件事</a:t>
            </a:r>
            <a:r>
              <a:rPr lang="zh-TW" altLang="en-US" dirty="0" smtClean="0">
                <a:solidFill>
                  <a:srgbClr val="FF0000"/>
                </a:solidFill>
              </a:rPr>
              <a:t>，最後都做好後再加入。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1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947607" y="188996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594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1438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輸入影像</a:t>
            </a:r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來源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546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62670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18654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36512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55474" y="335699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6111458" y="384869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56292" y="4317355"/>
            <a:ext cx="22265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出現攝影機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3244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4524"/>
            <a:ext cx="3857625" cy="6858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1299240"/>
            <a:ext cx="3859200" cy="96837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2993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39097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7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3963" y="189055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304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2452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66468" y="188605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40354" y="173926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96338" y="22309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172" y="2699628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zh-TW" altLang="en-US" dirty="0" smtClean="0">
                <a:solidFill>
                  <a:srgbClr val="FF0000"/>
                </a:solidFill>
              </a:rPr>
              <a:t>按下新增後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6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4933821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869925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55" y="3483085"/>
            <a:ext cx="329253" cy="3292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5508104" y="2492896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</a:t>
            </a:r>
            <a:r>
              <a:rPr lang="zh-TW" altLang="en-US" dirty="0" smtClean="0">
                <a:solidFill>
                  <a:srgbClr val="FF0000"/>
                </a:solidFill>
              </a:rPr>
              <a:t>回復到地圖原畫面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19726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4524"/>
            <a:ext cx="3857625" cy="6858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09" y="1299240"/>
            <a:ext cx="3859200" cy="96837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308125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44229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9" y="3483085"/>
            <a:ext cx="329253" cy="329253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867489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803593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3483085"/>
            <a:ext cx="329253" cy="32925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4916800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386948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602830" y="3395449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endCxn id="42" idx="3"/>
          </p:cNvCxnSpPr>
          <p:nvPr/>
        </p:nvCxnSpPr>
        <p:spPr>
          <a:xfrm flipV="1">
            <a:off x="1458814" y="3887150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03648" y="4355812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</a:t>
            </a:r>
            <a:r>
              <a:rPr lang="zh-TW" altLang="en-US" dirty="0" smtClean="0">
                <a:solidFill>
                  <a:srgbClr val="FF0000"/>
                </a:solidFill>
              </a:rPr>
              <a:t>點擊攝影機圖案後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130617" y="155679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6732240" y="1700808"/>
            <a:ext cx="720290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029817" y="2401979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8. </a:t>
            </a:r>
            <a:r>
              <a:rPr lang="zh-TW" altLang="en-US" dirty="0" smtClean="0">
                <a:solidFill>
                  <a:srgbClr val="FF0000"/>
                </a:solidFill>
              </a:rPr>
              <a:t>可編輯</a:t>
            </a:r>
            <a:r>
              <a:rPr lang="zh-TW" altLang="en-US" dirty="0">
                <a:solidFill>
                  <a:srgbClr val="FF0000"/>
                </a:solidFill>
              </a:rPr>
              <a:t>網址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32040" y="1901592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64545" y="1897087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203909" y="2276872"/>
            <a:ext cx="109085" cy="1472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10884" y="3749312"/>
            <a:ext cx="2028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9. </a:t>
            </a:r>
            <a:r>
              <a:rPr lang="zh-TW" altLang="en-US" dirty="0" smtClean="0">
                <a:solidFill>
                  <a:srgbClr val="FF0000"/>
                </a:solidFill>
              </a:rPr>
              <a:t>按下修改後儲存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831389" y="1844824"/>
            <a:ext cx="739142" cy="46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707904" y="252898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6043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4524"/>
            <a:ext cx="3857625" cy="6858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1299240"/>
            <a:ext cx="3859200" cy="968373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5897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9508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1" y="3483085"/>
            <a:ext cx="329253" cy="3292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28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8436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66316" y="171096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39094" y="225481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0" y="13256"/>
            <a:ext cx="3857625" cy="6858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5011505" y="895303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947609" y="895303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80112" y="3221708"/>
            <a:ext cx="2837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11. </a:t>
            </a:r>
            <a:r>
              <a:rPr lang="zh-TW" altLang="en-US" dirty="0" smtClean="0">
                <a:solidFill>
                  <a:srgbClr val="FF0000"/>
                </a:solidFill>
              </a:rPr>
              <a:t>畫面恢復到原地圖畫面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3528" y="187329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6033" y="186879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536607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點擊刪除後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7571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7607" y="189308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1464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453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857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54758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810742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5576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627620"/>
            <a:ext cx="5490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畫面上方出現此方塊，之後類似上述攝影機的流程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347246" y="355049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5203230" y="404219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8064" y="4510861"/>
            <a:ext cx="34496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地圖，出現路障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92" y="3622506"/>
            <a:ext cx="416034" cy="41603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548283" y="1309400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230</Words>
  <Application>Microsoft Macintosh PowerPoint</Application>
  <PresentationFormat>如螢幕大小 (4:3)</PresentationFormat>
  <Paragraphs>69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Microsoft Office 使用者</cp:lastModifiedBy>
  <cp:revision>16</cp:revision>
  <dcterms:created xsi:type="dcterms:W3CDTF">2017-09-16T09:01:47Z</dcterms:created>
  <dcterms:modified xsi:type="dcterms:W3CDTF">2017-09-19T15:17:32Z</dcterms:modified>
</cp:coreProperties>
</file>