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6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5B979B8-BFDC-4589-B64E-048DC10291F5}">
          <p14:sldIdLst/>
        </p14:section>
        <p14:section name="未命名的章節" id="{71047B2F-CC3E-4745-8F5F-375250D6F233}">
          <p14:sldIdLst>
            <p14:sldId id="263"/>
            <p14:sldId id="256"/>
            <p14:sldId id="259"/>
            <p14:sldId id="260"/>
            <p14:sldId id="261"/>
          </p14:sldIdLst>
        </p14:section>
        <p14:section name="未命名的章節" id="{3EBBC93A-911F-4EFF-9DB0-23E735E1971E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使用者" initials="Office" lastIdx="1" clrIdx="0">
    <p:extLst/>
  </p:cmAuthor>
  <p:cmAuthor id="2" name="Microsoft Office 使用者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66FF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974" autoAdjust="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94DCC-E902-0048-A8E0-76712603E8DE}" type="datetimeFigureOut">
              <a:rPr kumimoji="1" lang="zh-TW" altLang="en-US" smtClean="0"/>
              <a:t>2017/9/24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21C1-E376-2642-AABD-1173F9F9497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007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新增</a:t>
            </a:r>
            <a:r>
              <a:rPr kumimoji="1" lang="zh-TW" altLang="en-US" dirty="0" smtClean="0"/>
              <a:t>攝影機後需出現現在位置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2017/9/19</a:t>
            </a:r>
            <a:r>
              <a:rPr kumimoji="1" lang="zh-TW" altLang="en-US" dirty="0" smtClean="0"/>
              <a:t> </a:t>
            </a:r>
            <a:r>
              <a:rPr kumimoji="1" lang="zh-TW" altLang="pt-BR" dirty="0" smtClean="0"/>
              <a:t>刪除</a:t>
            </a:r>
            <a:r>
              <a:rPr kumimoji="1" lang="zh-TW" altLang="pt-BR" dirty="0" smtClean="0"/>
              <a:t>後需要可以救回，</a:t>
            </a:r>
            <a:r>
              <a:rPr kumimoji="1" lang="pt-BR" altLang="zh-TW" dirty="0" err="1" smtClean="0"/>
              <a:t>undo</a:t>
            </a:r>
            <a:r>
              <a:rPr kumimoji="1" lang="pt-BR" altLang="zh-TW" dirty="0" smtClean="0"/>
              <a:t> </a:t>
            </a:r>
            <a:r>
              <a:rPr kumimoji="1" lang="pt-BR" altLang="zh-TW" dirty="0" err="1" smtClean="0"/>
              <a:t>operation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21C1-E376-2642-AABD-1173F9F9497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7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33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99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51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1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83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7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EB62-690E-4E98-88E7-5DD4D49ECFE1}" type="datetimeFigureOut">
              <a:rPr lang="zh-TW" altLang="en-US" smtClean="0"/>
              <a:t>2017/9/24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70CD4-0CD3-49A3-9812-8A1A46EE2C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7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0"/>
            <a:ext cx="3857625" cy="6858000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80133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316237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6" y="1556792"/>
            <a:ext cx="3210668" cy="223224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 flipV="1">
            <a:off x="3563888" y="2780928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355976" y="3068960"/>
            <a:ext cx="48013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Admin</a:t>
            </a:r>
            <a:r>
              <a:rPr lang="zh-TW" altLang="en-US" dirty="0" smtClean="0">
                <a:solidFill>
                  <a:srgbClr val="FF0000"/>
                </a:solidFill>
              </a:rPr>
              <a:t>頁面一連上時，會先問帳密，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直接用</a:t>
            </a:r>
            <a:r>
              <a:rPr lang="en-US" altLang="zh-TW" dirty="0" smtClean="0">
                <a:solidFill>
                  <a:srgbClr val="FF0000"/>
                </a:solidFill>
              </a:rPr>
              <a:t>Flask</a:t>
            </a:r>
            <a:r>
              <a:rPr lang="zh-TW" altLang="en-US" dirty="0" smtClean="0">
                <a:solidFill>
                  <a:srgbClr val="FF0000"/>
                </a:solidFill>
              </a:rPr>
              <a:t>內建認證程序即可，方法很簡單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可以先</a:t>
            </a:r>
            <a:r>
              <a:rPr lang="zh-TW" altLang="en-US" dirty="0" smtClean="0">
                <a:solidFill>
                  <a:srgbClr val="FF0000"/>
                </a:solidFill>
              </a:rPr>
              <a:t>不用管</a:t>
            </a:r>
            <a:r>
              <a:rPr lang="zh-TW" altLang="en-US" dirty="0">
                <a:solidFill>
                  <a:srgbClr val="FF0000"/>
                </a:solidFill>
              </a:rPr>
              <a:t>這件事</a:t>
            </a:r>
            <a:r>
              <a:rPr lang="zh-TW" altLang="en-US" dirty="0" smtClean="0">
                <a:solidFill>
                  <a:srgbClr val="FF0000"/>
                </a:solidFill>
              </a:rPr>
              <a:t>，最後都做好後再加入。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29924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71" y="3483085"/>
            <a:ext cx="329253" cy="3292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947607" y="188996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6594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436096" y="143865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輸入影像</a:t>
            </a:r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URL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來源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546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162670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18654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-36512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99695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255474" y="3356992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6111458" y="3848693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056292" y="4317355"/>
            <a:ext cx="222657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     出現攝影機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532440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4524"/>
            <a:ext cx="3857625" cy="6858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1299240"/>
            <a:ext cx="3859200" cy="968373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402993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339097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27" y="3483085"/>
            <a:ext cx="329253" cy="329253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3963" y="189055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2304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922452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66468" y="188605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240354" y="1739265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96338" y="2230966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1172" y="2699628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4. </a:t>
            </a:r>
            <a:r>
              <a:rPr lang="zh-TW" altLang="en-US" dirty="0" smtClean="0">
                <a:solidFill>
                  <a:srgbClr val="FF0000"/>
                </a:solidFill>
              </a:rPr>
              <a:t>按下新增後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16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4933821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869925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55" y="3483085"/>
            <a:ext cx="329253" cy="329253"/>
          </a:xfrm>
          <a:prstGeom prst="rect">
            <a:avLst/>
          </a:prstGeom>
        </p:spPr>
      </p:pic>
      <p:sp>
        <p:nvSpPr>
          <p:cNvPr id="45" name="文字方塊 44"/>
          <p:cNvSpPr txBox="1"/>
          <p:nvPr/>
        </p:nvSpPr>
        <p:spPr>
          <a:xfrm>
            <a:off x="5508104" y="2492896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5. </a:t>
            </a:r>
            <a:r>
              <a:rPr lang="zh-TW" altLang="en-US" dirty="0" smtClean="0">
                <a:solidFill>
                  <a:srgbClr val="FF0000"/>
                </a:solidFill>
              </a:rPr>
              <a:t>回復到地圖原畫面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19726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2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884" y="4524"/>
            <a:ext cx="3857625" cy="6858000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09" y="1299240"/>
            <a:ext cx="3859200" cy="968373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524"/>
            <a:ext cx="3857625" cy="6858000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308125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244229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59" y="3483085"/>
            <a:ext cx="329253" cy="329253"/>
          </a:xfrm>
          <a:prstGeom prst="rect">
            <a:avLst/>
          </a:prstGeom>
        </p:spPr>
      </p:pic>
      <p:sp>
        <p:nvSpPr>
          <p:cNvPr id="25" name="圓角矩形 24"/>
          <p:cNvSpPr/>
          <p:nvPr/>
        </p:nvSpPr>
        <p:spPr>
          <a:xfrm>
            <a:off x="4867489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803593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23" y="3483085"/>
            <a:ext cx="329253" cy="32925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4916800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386948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1602830" y="3395449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endCxn id="42" idx="3"/>
          </p:cNvCxnSpPr>
          <p:nvPr/>
        </p:nvCxnSpPr>
        <p:spPr>
          <a:xfrm flipV="1">
            <a:off x="1458814" y="3887150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403648" y="4355812"/>
            <a:ext cx="2258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6. </a:t>
            </a:r>
            <a:r>
              <a:rPr lang="zh-TW" altLang="en-US" dirty="0" smtClean="0">
                <a:solidFill>
                  <a:srgbClr val="FF0000"/>
                </a:solidFill>
              </a:rPr>
              <a:t>點擊攝影機圖案後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130617" y="155679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 flipV="1">
            <a:off x="6732240" y="1700808"/>
            <a:ext cx="720290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029817" y="2401979"/>
            <a:ext cx="1566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8. </a:t>
            </a:r>
            <a:r>
              <a:rPr lang="zh-TW" altLang="en-US" dirty="0" smtClean="0">
                <a:solidFill>
                  <a:srgbClr val="FF0000"/>
                </a:solidFill>
              </a:rPr>
              <a:t>可編輯</a:t>
            </a:r>
            <a:r>
              <a:rPr lang="zh-TW" altLang="en-US" dirty="0">
                <a:solidFill>
                  <a:srgbClr val="FF0000"/>
                </a:solidFill>
              </a:rPr>
              <a:t>網址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4932040" y="1901592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564545" y="1897087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 flipV="1">
            <a:off x="5203909" y="2276872"/>
            <a:ext cx="109085" cy="14724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810884" y="3749312"/>
            <a:ext cx="20281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9. </a:t>
            </a:r>
            <a:r>
              <a:rPr lang="zh-TW" altLang="en-US" dirty="0" smtClean="0">
                <a:solidFill>
                  <a:srgbClr val="FF0000"/>
                </a:solidFill>
              </a:rPr>
              <a:t>按下修改後儲存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831389" y="1844824"/>
            <a:ext cx="739142" cy="466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3707904" y="2528982"/>
            <a:ext cx="2489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7.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60432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5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4524"/>
            <a:ext cx="3857625" cy="6858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2" y="1299240"/>
            <a:ext cx="3859200" cy="968373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25897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19508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11" y="3483085"/>
            <a:ext cx="329253" cy="3292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8288" y="14462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網址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8436" y="1438654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http://xxxxxx.xxxxx.xxxx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66316" y="171096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839094" y="225481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00" y="13256"/>
            <a:ext cx="3857625" cy="6858000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>
          <a:xfrm>
            <a:off x="5011505" y="895303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5947609" y="895303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580112" y="3221708"/>
            <a:ext cx="28376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11. </a:t>
            </a:r>
            <a:r>
              <a:rPr lang="zh-TW" altLang="en-US" dirty="0" smtClean="0">
                <a:solidFill>
                  <a:srgbClr val="FF0000"/>
                </a:solidFill>
              </a:rPr>
              <a:t>畫面恢復到原地圖畫面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23528" y="1873295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修改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56033" y="1868790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1560" y="2536607"/>
            <a:ext cx="168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10. </a:t>
            </a:r>
            <a:r>
              <a:rPr lang="zh-TW" altLang="en-US" dirty="0" smtClean="0">
                <a:solidFill>
                  <a:srgbClr val="FF0000"/>
                </a:solidFill>
              </a:rPr>
              <a:t>點擊刪除後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75710" y="1341348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7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524"/>
            <a:ext cx="3857625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57" y="1299240"/>
            <a:ext cx="3859200" cy="9683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3857625" cy="6858000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64109" y="882047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100213" y="882047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4916637" y="886571"/>
            <a:ext cx="891011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新增攝影機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852741" y="886571"/>
            <a:ext cx="669430" cy="380968"/>
          </a:xfrm>
          <a:prstGeom prst="roundRect">
            <a:avLst>
              <a:gd name="adj" fmla="val 103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1200" dirty="0" smtClean="0">
                <a:solidFill>
                  <a:srgbClr val="CC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新增路障</a:t>
            </a:r>
            <a:endParaRPr lang="zh-TW" altLang="en-US" sz="1200" dirty="0">
              <a:solidFill>
                <a:srgbClr val="CCFF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947607" y="1893084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新增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32040" y="1464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FF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說明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5436096" y="14534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請</a:t>
            </a:r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輸入說明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580112" y="1888579"/>
            <a:ext cx="543739" cy="307777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刪除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954758" y="812453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endCxn id="24" idx="3"/>
          </p:cNvCxnSpPr>
          <p:nvPr/>
        </p:nvCxnSpPr>
        <p:spPr>
          <a:xfrm flipV="1">
            <a:off x="810742" y="1304154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55576" y="1772816"/>
            <a:ext cx="8739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4130617" y="2024762"/>
            <a:ext cx="700772" cy="94180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3707904" y="2627620"/>
            <a:ext cx="54906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3. </a:t>
            </a:r>
            <a:r>
              <a:rPr lang="zh-TW" altLang="en-US" dirty="0" smtClean="0">
                <a:solidFill>
                  <a:srgbClr val="FF0000"/>
                </a:solidFill>
              </a:rPr>
              <a:t>畫面上方出現此方塊，之後類似上述攝影機的流程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347246" y="3550498"/>
            <a:ext cx="89235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endCxn id="29" idx="3"/>
          </p:cNvCxnSpPr>
          <p:nvPr/>
        </p:nvCxnSpPr>
        <p:spPr>
          <a:xfrm flipV="1">
            <a:off x="5203230" y="4042199"/>
            <a:ext cx="274699" cy="5884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5148064" y="4510861"/>
            <a:ext cx="34496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</a:t>
            </a:r>
            <a:r>
              <a:rPr lang="zh-TW" altLang="en-US" dirty="0" smtClean="0">
                <a:solidFill>
                  <a:srgbClr val="FF0000"/>
                </a:solidFill>
              </a:rPr>
              <a:t>並</a:t>
            </a:r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zh-TW" altLang="en-US" dirty="0" smtClean="0">
                <a:solidFill>
                  <a:srgbClr val="FF0000"/>
                </a:solidFill>
              </a:rPr>
              <a:t>地圖，出現路障</a:t>
            </a:r>
            <a:r>
              <a:rPr lang="en-US" altLang="zh-TW" dirty="0" smtClean="0">
                <a:solidFill>
                  <a:srgbClr val="FF0000"/>
                </a:solidFill>
              </a:rPr>
              <a:t>icon</a:t>
            </a:r>
            <a:r>
              <a:rPr lang="zh-TW" altLang="en-US" dirty="0" smtClean="0">
                <a:solidFill>
                  <a:srgbClr val="FF0000"/>
                </a:solidFill>
              </a:rPr>
              <a:t>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92" y="3622506"/>
            <a:ext cx="416034" cy="416034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8548283" y="1309400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400" dirty="0" smtClean="0">
                <a:solidFill>
                  <a:srgbClr val="99CC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endParaRPr lang="zh-TW" altLang="en-US" sz="1400" dirty="0">
              <a:solidFill>
                <a:srgbClr val="99CC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9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242</Words>
  <Application>Microsoft Office PowerPoint</Application>
  <PresentationFormat>如螢幕大小 (4:3)</PresentationFormat>
  <Paragraphs>70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 Unicode MS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Jyneda</dc:creator>
  <cp:lastModifiedBy>Windows 使用者</cp:lastModifiedBy>
  <cp:revision>17</cp:revision>
  <dcterms:created xsi:type="dcterms:W3CDTF">2017-09-16T09:01:47Z</dcterms:created>
  <dcterms:modified xsi:type="dcterms:W3CDTF">2017-09-24T09:30:06Z</dcterms:modified>
</cp:coreProperties>
</file>