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>
            <p14:sldId id="256"/>
            <p14:sldId id="257"/>
          </p14:sldIdLst>
        </p14:section>
        <p14:section name="未命名的章節" id="{FB44DC8D-A8C2-48B3-8B3D-91529164E9B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9CC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74"/>
  </p:normalViewPr>
  <p:slideViewPr>
    <p:cSldViewPr>
      <p:cViewPr varScale="1">
        <p:scale>
          <a:sx n="56" d="100"/>
          <a:sy n="56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28D2-70B3-C642-9416-8A2E7C5AD5CC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6B93-CB78-7D4F-98DA-36B7E86B61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常用</a:t>
            </a:r>
            <a:r>
              <a:rPr kumimoji="1" lang="zh-TW" altLang="en-US" dirty="0" smtClean="0"/>
              <a:t>的點能不能記憶，路徑規劃</a:t>
            </a:r>
            <a:r>
              <a:rPr kumimoji="1" lang="en-US" altLang="zh-TW" dirty="0" smtClean="0"/>
              <a:t>cache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右邊</a:t>
            </a:r>
            <a:r>
              <a:rPr kumimoji="1" lang="zh-TW" altLang="en-US" dirty="0" smtClean="0"/>
              <a:t>的圖畫</a:t>
            </a:r>
            <a:r>
              <a:rPr kumimoji="1" lang="zh-TW" altLang="en-US" dirty="0" smtClean="0"/>
              <a:t>錯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已修改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狗</a:t>
            </a:r>
            <a:r>
              <a:rPr kumimoji="1" lang="zh-TW" altLang="en-US" dirty="0" smtClean="0"/>
              <a:t>那邊要可以放名字，不是只有數字</a:t>
            </a:r>
          </a:p>
          <a:p>
            <a:r>
              <a:rPr kumimoji="1" lang="zh-TW" altLang="en-US" dirty="0" smtClean="0"/>
              <a:t>歷史紀錄那邊可以每隔一段時間在寫入資料庫，用</a:t>
            </a:r>
            <a:r>
              <a:rPr kumimoji="1" lang="en-US" altLang="zh-TW" dirty="0" smtClean="0"/>
              <a:t>circular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buffer</a:t>
            </a:r>
            <a:endParaRPr kumimoji="1" lang="zh-TW" altLang="en-US" baseline="0" dirty="0" smtClean="0"/>
          </a:p>
          <a:p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當前位置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最近一天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最近一小時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都是一樣的</a:t>
            </a:r>
            <a:r>
              <a:rPr kumimoji="1" lang="en-US" altLang="zh-TW" baseline="0" dirty="0" smtClean="0"/>
              <a:t>user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experience,</a:t>
            </a:r>
            <a:r>
              <a:rPr kumimoji="1" lang="zh-TW" altLang="en-US" baseline="0" dirty="0" smtClean="0"/>
              <a:t> 會一直畫（類似狗拖著尾八這樣），可以</a:t>
            </a:r>
            <a:r>
              <a:rPr kumimoji="1" lang="en-US" altLang="zh-TW" baseline="0" dirty="0" smtClean="0"/>
              <a:t>set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timeout</a:t>
            </a:r>
            <a:endParaRPr kumimoji="1" lang="zh-TW" altLang="en-US" baseline="0" dirty="0" smtClean="0"/>
          </a:p>
          <a:p>
            <a:endParaRPr kumimoji="1" lang="zh-TW" alt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63" y="0"/>
            <a:ext cx="3857625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3857625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5616" y="2924944"/>
            <a:ext cx="251806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Original UI 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for 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the user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39552" y="83671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3"/>
          </p:cNvCxnSpPr>
          <p:nvPr/>
        </p:nvCxnSpPr>
        <p:spPr>
          <a:xfrm flipV="1">
            <a:off x="395536" y="1328413"/>
            <a:ext cx="249469" cy="5884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1253" y="193179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239142" y="3201942"/>
            <a:ext cx="15930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New UI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54215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4" name="橢圓 13"/>
          <p:cNvSpPr/>
          <p:nvPr/>
        </p:nvSpPr>
        <p:spPr>
          <a:xfrm>
            <a:off x="6444208" y="680900"/>
            <a:ext cx="1080120" cy="731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7376765" y="1301105"/>
            <a:ext cx="291579" cy="4717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68344" y="158815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52320" y="919753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58912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95416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89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20072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0072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56453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57421" y="189708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請點選地圖或輸入地址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491638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49979" y="764704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19" idx="3"/>
          </p:cNvCxnSpPr>
          <p:nvPr/>
        </p:nvCxnSpPr>
        <p:spPr>
          <a:xfrm flipV="1">
            <a:off x="1905963" y="1256405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691680" y="185979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一旦按下路徑規劃</a:t>
            </a:r>
          </a:p>
        </p:txBody>
      </p:sp>
      <p:sp>
        <p:nvSpPr>
          <p:cNvPr id="23" name="橢圓 22"/>
          <p:cNvSpPr/>
          <p:nvPr/>
        </p:nvSpPr>
        <p:spPr>
          <a:xfrm>
            <a:off x="6559964" y="7920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851952" y="587862"/>
            <a:ext cx="808280" cy="3208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05353" y="332656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文字變成結束規劃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4532755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110042" y="299695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8206653" y="2204864"/>
            <a:ext cx="374985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549620" y="3284984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新增中途經過點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Future work.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82047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57738" y="894656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70334" y="923047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1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04503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9159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9159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65540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6508" y="18970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科學一館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9159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100725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27372"/>
            <a:ext cx="3857625" cy="68580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77023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25843" y="218060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endCxn id="32" idx="3"/>
          </p:cNvCxnSpPr>
          <p:nvPr/>
        </p:nvCxnSpPr>
        <p:spPr>
          <a:xfrm flipV="1">
            <a:off x="681827" y="267230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67544" y="3275692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</a:t>
            </a:r>
            <a:r>
              <a:rPr lang="zh-TW" altLang="en-US" dirty="0" smtClean="0">
                <a:solidFill>
                  <a:srgbClr val="FF0000"/>
                </a:solidFill>
              </a:rPr>
              <a:t>按下立即出發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5" y="3708406"/>
            <a:ext cx="719507" cy="60118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18" y="3708406"/>
            <a:ext cx="719507" cy="601185"/>
          </a:xfrm>
          <a:prstGeom prst="rect">
            <a:avLst/>
          </a:prstGeom>
        </p:spPr>
      </p:pic>
      <p:sp>
        <p:nvSpPr>
          <p:cNvPr id="38" name="手繪多邊形 37"/>
          <p:cNvSpPr/>
          <p:nvPr/>
        </p:nvSpPr>
        <p:spPr>
          <a:xfrm>
            <a:off x="735642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660232" y="2996952"/>
            <a:ext cx="957993" cy="416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508104" y="2348880"/>
            <a:ext cx="36471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上方輸入方塊消失，回到地圖畫面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並顯示規劃的路徑</a:t>
            </a: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01332" y="41937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087049" y="4797152"/>
            <a:ext cx="20313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使用者點擊地圖，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出現終點氣球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40148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9832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596336" y="991761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19" y="3062338"/>
            <a:ext cx="719507" cy="60118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875296" y="3971037"/>
            <a:ext cx="134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>
                    <a:lumMod val="75000"/>
                  </a:schemeClr>
                </a:solidFill>
              </a:rPr>
              <a:t>現在位置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7" y="27372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8971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98" y="3708406"/>
            <a:ext cx="719507" cy="601185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267590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65685" y="8367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8" idx="3"/>
          </p:cNvCxnSpPr>
          <p:nvPr/>
        </p:nvCxnSpPr>
        <p:spPr>
          <a:xfrm flipV="1">
            <a:off x="1921669" y="132841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707386" y="1931799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一旦按下結束規劃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9" y="0"/>
            <a:ext cx="3857625" cy="6858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98231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229081" y="3165894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回復到一般地圖畫面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824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52432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</a:rPr>
                <a:t>1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32312" y="2458926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32312" y="263691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171708" y="2405502"/>
            <a:ext cx="2095500" cy="1902979"/>
            <a:chOff x="5485303" y="2025761"/>
            <a:chExt cx="2095500" cy="190297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 b="36776"/>
            <a:stretch/>
          </p:blipFill>
          <p:spPr>
            <a:xfrm>
              <a:off x="5485303" y="2025761"/>
              <a:ext cx="2095500" cy="1902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6156176" y="2276872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當前位置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41895" y="2748449"/>
              <a:ext cx="15275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最近一小時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4168" y="3220026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最近一天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082797" y="1671522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18660" y="1563352"/>
            <a:ext cx="240159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跳出選擇當前位置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Or </a:t>
            </a:r>
            <a:r>
              <a:rPr lang="zh-TW" altLang="en-US" sz="2000" dirty="0" smtClean="0">
                <a:solidFill>
                  <a:srgbClr val="FF0000"/>
                </a:solidFill>
              </a:rPr>
              <a:t>歷史紀錄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6442240" y="3179366"/>
            <a:ext cx="144016" cy="15679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1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658005" y="1671522"/>
            <a:ext cx="15841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r>
              <a:rPr lang="zh-TW" altLang="en-US" sz="2000" dirty="0" smtClean="0">
                <a:solidFill>
                  <a:srgbClr val="FF0000"/>
                </a:solidFill>
              </a:rPr>
              <a:t> 回復原始狀態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1207105" y="3238093"/>
            <a:ext cx="2350046" cy="1422807"/>
          </a:xfrm>
          <a:custGeom>
            <a:avLst/>
            <a:gdLst>
              <a:gd name="connsiteX0" fmla="*/ 0 w 2350046"/>
              <a:gd name="connsiteY0" fmla="*/ 407 h 1422807"/>
              <a:gd name="connsiteX1" fmla="*/ 685800 w 2350046"/>
              <a:gd name="connsiteY1" fmla="*/ 25807 h 1422807"/>
              <a:gd name="connsiteX2" fmla="*/ 1155700 w 2350046"/>
              <a:gd name="connsiteY2" fmla="*/ 165507 h 1422807"/>
              <a:gd name="connsiteX3" fmla="*/ 1917700 w 2350046"/>
              <a:gd name="connsiteY3" fmla="*/ 254407 h 1422807"/>
              <a:gd name="connsiteX4" fmla="*/ 2133600 w 2350046"/>
              <a:gd name="connsiteY4" fmla="*/ 305207 h 1422807"/>
              <a:gd name="connsiteX5" fmla="*/ 2108200 w 2350046"/>
              <a:gd name="connsiteY5" fmla="*/ 813207 h 1422807"/>
              <a:gd name="connsiteX6" fmla="*/ 2260600 w 2350046"/>
              <a:gd name="connsiteY6" fmla="*/ 876707 h 1422807"/>
              <a:gd name="connsiteX7" fmla="*/ 2336800 w 2350046"/>
              <a:gd name="connsiteY7" fmla="*/ 991007 h 1422807"/>
              <a:gd name="connsiteX8" fmla="*/ 2349500 w 2350046"/>
              <a:gd name="connsiteY8" fmla="*/ 1422807 h 14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046" h="1422807">
                <a:moveTo>
                  <a:pt x="0" y="407"/>
                </a:moveTo>
                <a:cubicBezTo>
                  <a:pt x="246591" y="-652"/>
                  <a:pt x="493183" y="-1710"/>
                  <a:pt x="685800" y="25807"/>
                </a:cubicBezTo>
                <a:cubicBezTo>
                  <a:pt x="878417" y="53324"/>
                  <a:pt x="950383" y="127407"/>
                  <a:pt x="1155700" y="165507"/>
                </a:cubicBezTo>
                <a:cubicBezTo>
                  <a:pt x="1361017" y="203607"/>
                  <a:pt x="1754717" y="231124"/>
                  <a:pt x="1917700" y="254407"/>
                </a:cubicBezTo>
                <a:cubicBezTo>
                  <a:pt x="2080683" y="277690"/>
                  <a:pt x="2101850" y="212074"/>
                  <a:pt x="2133600" y="305207"/>
                </a:cubicBezTo>
                <a:cubicBezTo>
                  <a:pt x="2165350" y="398340"/>
                  <a:pt x="2087033" y="717957"/>
                  <a:pt x="2108200" y="813207"/>
                </a:cubicBezTo>
                <a:cubicBezTo>
                  <a:pt x="2129367" y="908457"/>
                  <a:pt x="2222500" y="847074"/>
                  <a:pt x="2260600" y="876707"/>
                </a:cubicBezTo>
                <a:cubicBezTo>
                  <a:pt x="2298700" y="906340"/>
                  <a:pt x="2321983" y="899990"/>
                  <a:pt x="2336800" y="991007"/>
                </a:cubicBezTo>
                <a:cubicBezTo>
                  <a:pt x="2351617" y="1082024"/>
                  <a:pt x="2350558" y="1252415"/>
                  <a:pt x="2349500" y="142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337582" y="149769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37582" y="177646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5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238</Words>
  <Application>Microsoft Office PowerPoint</Application>
  <PresentationFormat>如螢幕大小 (4:3)</PresentationFormat>
  <Paragraphs>64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 Unicode MS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Windows 使用者</cp:lastModifiedBy>
  <cp:revision>14</cp:revision>
  <dcterms:created xsi:type="dcterms:W3CDTF">2017-09-16T09:01:47Z</dcterms:created>
  <dcterms:modified xsi:type="dcterms:W3CDTF">2017-09-24T09:31:29Z</dcterms:modified>
</cp:coreProperties>
</file>