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5B979B8-BFDC-4589-B64E-048DC10291F5}">
          <p14:sldIdLst/>
        </p14:section>
        <p14:section name="未命名的章節" id="{71047B2F-CC3E-4745-8F5F-375250D6F233}">
          <p14:sldIdLst>
            <p14:sldId id="263"/>
            <p14:sldId id="256"/>
            <p14:sldId id="259"/>
            <p14:sldId id="260"/>
            <p14:sldId id="261"/>
          </p14:sldIdLst>
        </p14:section>
        <p14:section name="未命名的章節" id="{3EBBC93A-911F-4EFF-9DB0-23E735E1971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使用者" initials="Office" lastIdx="1" clrIdx="0">
    <p:extLst/>
  </p:cmAuthor>
  <p:cmAuthor id="2" name="Microsoft Office 使用者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3366FF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974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94DCC-E902-0048-A8E0-76712603E8DE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221C1-E376-2642-AABD-1173F9F94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21C1-E376-2642-AABD-1173F9F9497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007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新增攝影機後需出現現在位置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21C1-E376-2642-AABD-1173F9F9497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future work</a:t>
            </a:r>
            <a:r>
              <a:rPr kumimoji="1" lang="zh-TW" altLang="en-US" dirty="0" smtClean="0"/>
              <a:t>：</a:t>
            </a:r>
            <a:r>
              <a:rPr kumimoji="1" lang="zh-TW" altLang="pt-BR" dirty="0" smtClean="0"/>
              <a:t>刪除</a:t>
            </a:r>
            <a:r>
              <a:rPr kumimoji="1" lang="zh-TW" altLang="pt-BR" dirty="0" smtClean="0"/>
              <a:t>後需要可以救回，</a:t>
            </a:r>
            <a:r>
              <a:rPr kumimoji="1" lang="pt-BR" altLang="zh-TW" dirty="0" err="1" smtClean="0"/>
              <a:t>undo</a:t>
            </a:r>
            <a:r>
              <a:rPr kumimoji="1" lang="pt-BR" altLang="zh-TW" dirty="0" smtClean="0"/>
              <a:t> </a:t>
            </a:r>
            <a:r>
              <a:rPr kumimoji="1" lang="pt-BR" altLang="zh-TW" dirty="0" err="1" smtClean="0"/>
              <a:t>operation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21C1-E376-2642-AABD-1173F9F9497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3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7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0"/>
            <a:ext cx="3857625" cy="6858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80133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316237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6" y="1556792"/>
            <a:ext cx="3210668" cy="223224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 flipV="1">
            <a:off x="3563888" y="2780928"/>
            <a:ext cx="144016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355976" y="3068960"/>
            <a:ext cx="480131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Admin</a:t>
            </a:r>
            <a:r>
              <a:rPr lang="zh-TW" altLang="en-US" dirty="0" smtClean="0">
                <a:solidFill>
                  <a:srgbClr val="FF0000"/>
                </a:solidFill>
              </a:rPr>
              <a:t>頁面一連上時，會先問帳密，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直接用</a:t>
            </a:r>
            <a:r>
              <a:rPr lang="en-US" altLang="zh-TW" dirty="0" smtClean="0">
                <a:solidFill>
                  <a:srgbClr val="FF0000"/>
                </a:solidFill>
              </a:rPr>
              <a:t>Flask</a:t>
            </a:r>
            <a:r>
              <a:rPr lang="zh-TW" altLang="en-US" dirty="0" smtClean="0">
                <a:solidFill>
                  <a:srgbClr val="FF0000"/>
                </a:solidFill>
              </a:rPr>
              <a:t>內建認證程序即可，方法很簡單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可以先</a:t>
            </a:r>
            <a:r>
              <a:rPr lang="zh-TW" altLang="en-US" dirty="0" smtClean="0">
                <a:solidFill>
                  <a:srgbClr val="FF0000"/>
                </a:solidFill>
              </a:rPr>
              <a:t>不用管</a:t>
            </a:r>
            <a:r>
              <a:rPr lang="zh-TW" altLang="en-US" dirty="0">
                <a:solidFill>
                  <a:srgbClr val="FF0000"/>
                </a:solidFill>
              </a:rPr>
              <a:t>這件事</a:t>
            </a:r>
            <a:r>
              <a:rPr lang="zh-TW" altLang="en-US" dirty="0" smtClean="0">
                <a:solidFill>
                  <a:srgbClr val="FF0000"/>
                </a:solidFill>
              </a:rPr>
              <a:t>，最後都做好後再加入。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24"/>
            <a:ext cx="3857625" cy="68580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57" y="1299240"/>
            <a:ext cx="3859200" cy="9683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3857625" cy="6858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4109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00213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91663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85274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71" y="3483085"/>
            <a:ext cx="329253" cy="32925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947607" y="188996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65948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436096" y="143865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輸入影像</a:t>
            </a:r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URL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來源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80112" y="188546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162670" y="812453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endCxn id="24" idx="3"/>
          </p:cNvCxnSpPr>
          <p:nvPr/>
        </p:nvCxnSpPr>
        <p:spPr>
          <a:xfrm flipV="1">
            <a:off x="18654" y="130415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-36512" y="1772816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按下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130617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07904" y="2996952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255474" y="335699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6111458" y="3848693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056292" y="4317355"/>
            <a:ext cx="22265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</a:rPr>
              <a:t>並</a:t>
            </a:r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zh-TW" altLang="en-US" dirty="0" smtClean="0">
                <a:solidFill>
                  <a:srgbClr val="FF0000"/>
                </a:solidFill>
              </a:rPr>
              <a:t>地圖，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     出現攝影機</a:t>
            </a:r>
            <a:r>
              <a:rPr lang="en-US" altLang="zh-TW" dirty="0" smtClean="0">
                <a:solidFill>
                  <a:srgbClr val="FF0000"/>
                </a:solidFill>
              </a:rPr>
              <a:t>icon</a:t>
            </a:r>
            <a:r>
              <a:rPr lang="zh-TW" altLang="en-US" dirty="0" smtClean="0">
                <a:solidFill>
                  <a:srgbClr val="FF0000"/>
                </a:solidFill>
              </a:rPr>
              <a:t>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532440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14" y="3330131"/>
            <a:ext cx="719507" cy="601185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6056292" y="3592762"/>
            <a:ext cx="1345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accent2">
                    <a:lumMod val="75000"/>
                  </a:schemeClr>
                </a:solidFill>
              </a:rPr>
              <a:t>現在位置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" y="4524"/>
            <a:ext cx="3857625" cy="6858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" y="1299240"/>
            <a:ext cx="3859200" cy="968373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402993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339097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27" y="3483085"/>
            <a:ext cx="329253" cy="32925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33963" y="189055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2304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922452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66468" y="188605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40354" y="1739265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96338" y="223096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1172" y="2699628"/>
            <a:ext cx="1566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4. </a:t>
            </a:r>
            <a:r>
              <a:rPr lang="zh-TW" altLang="en-US" dirty="0" smtClean="0">
                <a:solidFill>
                  <a:srgbClr val="FF0000"/>
                </a:solidFill>
              </a:rPr>
              <a:t>按下新增後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16" y="4524"/>
            <a:ext cx="3857625" cy="6858000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4933821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869925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55" y="3483085"/>
            <a:ext cx="329253" cy="329253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5508104" y="2492896"/>
            <a:ext cx="2258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5. </a:t>
            </a:r>
            <a:r>
              <a:rPr lang="zh-TW" altLang="en-US" dirty="0" smtClean="0">
                <a:solidFill>
                  <a:srgbClr val="FF0000"/>
                </a:solidFill>
              </a:rPr>
              <a:t>回復到地圖原畫面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19726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40" y="3330131"/>
            <a:ext cx="719507" cy="601185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1498118" y="3592762"/>
            <a:ext cx="1345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accent2">
                    <a:lumMod val="75000"/>
                  </a:schemeClr>
                </a:solidFill>
              </a:rPr>
              <a:t>現在位置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84" y="4524"/>
            <a:ext cx="3857625" cy="685800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09" y="1299240"/>
            <a:ext cx="3859200" cy="968373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24"/>
            <a:ext cx="3857625" cy="6858000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308125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244229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59" y="3483085"/>
            <a:ext cx="329253" cy="329253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4867489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803593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23" y="3483085"/>
            <a:ext cx="329253" cy="329253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4916800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5386948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1602830" y="3395449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endCxn id="42" idx="3"/>
          </p:cNvCxnSpPr>
          <p:nvPr/>
        </p:nvCxnSpPr>
        <p:spPr>
          <a:xfrm flipV="1">
            <a:off x="1458814" y="3887150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403648" y="4355812"/>
            <a:ext cx="2258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6. </a:t>
            </a:r>
            <a:r>
              <a:rPr lang="zh-TW" altLang="en-US" dirty="0" smtClean="0">
                <a:solidFill>
                  <a:srgbClr val="FF0000"/>
                </a:solidFill>
              </a:rPr>
              <a:t>點擊攝影機圖案後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4130617" y="155679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6732240" y="1700808"/>
            <a:ext cx="720290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029817" y="2401979"/>
            <a:ext cx="1566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8. </a:t>
            </a:r>
            <a:r>
              <a:rPr lang="zh-TW" altLang="en-US" dirty="0" smtClean="0">
                <a:solidFill>
                  <a:srgbClr val="FF0000"/>
                </a:solidFill>
              </a:rPr>
              <a:t>可編輯</a:t>
            </a:r>
            <a:r>
              <a:rPr lang="zh-TW" altLang="en-US" dirty="0">
                <a:solidFill>
                  <a:srgbClr val="FF0000"/>
                </a:solidFill>
              </a:rPr>
              <a:t>網址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932040" y="1901592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修改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564545" y="1897087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 flipV="1">
            <a:off x="5203909" y="2276872"/>
            <a:ext cx="109085" cy="14724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810884" y="3749312"/>
            <a:ext cx="20281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9. </a:t>
            </a:r>
            <a:r>
              <a:rPr lang="zh-TW" altLang="en-US" dirty="0" smtClean="0">
                <a:solidFill>
                  <a:srgbClr val="FF0000"/>
                </a:solidFill>
              </a:rPr>
              <a:t>按下修改後儲存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4831389" y="1844824"/>
            <a:ext cx="739142" cy="466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3707904" y="2528982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60432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5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2" y="4524"/>
            <a:ext cx="3857625" cy="6858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2" y="1299240"/>
            <a:ext cx="3859200" cy="968373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5897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19508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11" y="3483085"/>
            <a:ext cx="329253" cy="3292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8288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8436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66316" y="1710968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839094" y="225481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00" y="13256"/>
            <a:ext cx="3857625" cy="6858000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5011505" y="895303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947609" y="895303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580112" y="3221708"/>
            <a:ext cx="28376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11. </a:t>
            </a:r>
            <a:r>
              <a:rPr lang="zh-TW" altLang="en-US" dirty="0" smtClean="0">
                <a:solidFill>
                  <a:srgbClr val="FF0000"/>
                </a:solidFill>
              </a:rPr>
              <a:t>畫面恢復到原地圖畫面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3528" y="1873295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修改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56033" y="1868790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1560" y="2536607"/>
            <a:ext cx="168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10. </a:t>
            </a:r>
            <a:r>
              <a:rPr lang="zh-TW" altLang="en-US" dirty="0" smtClean="0">
                <a:solidFill>
                  <a:srgbClr val="FF0000"/>
                </a:solidFill>
              </a:rPr>
              <a:t>點擊刪除後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75710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7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24"/>
            <a:ext cx="3857625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57" y="1299240"/>
            <a:ext cx="3859200" cy="9683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3857625" cy="6858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4109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00213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91663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85274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947607" y="189308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32040" y="1464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說明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436096" y="145341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輸入說明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80112" y="188857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954758" y="812453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endCxn id="24" idx="3"/>
          </p:cNvCxnSpPr>
          <p:nvPr/>
        </p:nvCxnSpPr>
        <p:spPr>
          <a:xfrm flipV="1">
            <a:off x="810742" y="130415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55576" y="1772816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按下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130617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07904" y="2627620"/>
            <a:ext cx="54906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畫面上方出現此方塊，之後類似上述攝影機的流程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347246" y="3550498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5203230" y="4042199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8064" y="4510861"/>
            <a:ext cx="34496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</a:rPr>
              <a:t>並</a:t>
            </a:r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zh-TW" altLang="en-US" dirty="0" smtClean="0">
                <a:solidFill>
                  <a:srgbClr val="FF0000"/>
                </a:solidFill>
              </a:rPr>
              <a:t>地圖，出現路障</a:t>
            </a:r>
            <a:r>
              <a:rPr lang="en-US" altLang="zh-TW" dirty="0" smtClean="0">
                <a:solidFill>
                  <a:srgbClr val="FF0000"/>
                </a:solidFill>
              </a:rPr>
              <a:t>icon</a:t>
            </a:r>
            <a:r>
              <a:rPr lang="zh-TW" altLang="en-US" dirty="0" smtClean="0">
                <a:solidFill>
                  <a:srgbClr val="FF0000"/>
                </a:solidFill>
              </a:rPr>
              <a:t>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92" y="3622506"/>
            <a:ext cx="416034" cy="416034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8548283" y="1309400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9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249</Words>
  <Application>Microsoft Office PowerPoint</Application>
  <PresentationFormat>如螢幕大小 (4:3)</PresentationFormat>
  <Paragraphs>72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 Unicode MS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Windows 使用者</cp:lastModifiedBy>
  <cp:revision>21</cp:revision>
  <dcterms:created xsi:type="dcterms:W3CDTF">2017-09-16T09:01:47Z</dcterms:created>
  <dcterms:modified xsi:type="dcterms:W3CDTF">2017-09-24T09:55:51Z</dcterms:modified>
</cp:coreProperties>
</file>