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4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5642-EA5A-4886-A98B-32934FF0DE5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AA88168-79EB-4FFA-8A7B-5316B157C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5642-EA5A-4886-A98B-32934FF0DE5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8168-79EB-4FFA-8A7B-5316B157C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5642-EA5A-4886-A98B-32934FF0DE5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8168-79EB-4FFA-8A7B-5316B157C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5642-EA5A-4886-A98B-32934FF0DE5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AA88168-79EB-4FFA-8A7B-5316B157C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5642-EA5A-4886-A98B-32934FF0DE5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8168-79EB-4FFA-8A7B-5316B157C9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5642-EA5A-4886-A98B-32934FF0DE5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8168-79EB-4FFA-8A7B-5316B157C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5642-EA5A-4886-A98B-32934FF0DE5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AA88168-79EB-4FFA-8A7B-5316B157C9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5642-EA5A-4886-A98B-32934FF0DE5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8168-79EB-4FFA-8A7B-5316B157C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5642-EA5A-4886-A98B-32934FF0DE5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8168-79EB-4FFA-8A7B-5316B157C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5642-EA5A-4886-A98B-32934FF0DE5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8168-79EB-4FFA-8A7B-5316B157C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5642-EA5A-4886-A98B-32934FF0DE5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8168-79EB-4FFA-8A7B-5316B157C94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2BB5642-EA5A-4886-A98B-32934FF0DE5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AA88168-79EB-4FFA-8A7B-5316B157C9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Meet doctor </a:t>
            </a:r>
            <a:r>
              <a:rPr lang="en-US" sz="4000" b="1" dirty="0" err="1" smtClean="0"/>
              <a:t>iot</a:t>
            </a:r>
            <a:r>
              <a:rPr lang="en-US" sz="4000" b="1" dirty="0" smtClean="0"/>
              <a:t> based 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7086600" cy="2286000"/>
          </a:xfrm>
        </p:spPr>
        <p:txBody>
          <a:bodyPr>
            <a:normAutofit/>
          </a:bodyPr>
          <a:lstStyle/>
          <a:p>
            <a:r>
              <a:rPr lang="en-US" smtClean="0"/>
              <a:t> By :</a:t>
            </a:r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NIYITEGEKA </a:t>
            </a:r>
            <a:r>
              <a:rPr lang="en-US" b="1" dirty="0" err="1" smtClean="0">
                <a:solidFill>
                  <a:srgbClr val="002060"/>
                </a:solidFill>
              </a:rPr>
              <a:t>Janvier</a:t>
            </a:r>
            <a:r>
              <a:rPr lang="en-US" b="1" dirty="0" smtClean="0">
                <a:solidFill>
                  <a:srgbClr val="002060"/>
                </a:solidFill>
              </a:rPr>
              <a:t> 		</a:t>
            </a:r>
            <a:r>
              <a:rPr lang="en-US" b="1" dirty="0" smtClean="0">
                <a:solidFill>
                  <a:srgbClr val="002060"/>
                </a:solidFill>
              </a:rPr>
              <a:t>            219013744</a:t>
            </a:r>
            <a:endParaRPr lang="en-US" b="1" dirty="0" smtClean="0">
              <a:solidFill>
                <a:srgbClr val="002060"/>
              </a:solidFill>
            </a:endParaRP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UWUMUREMYI </a:t>
            </a:r>
            <a:r>
              <a:rPr lang="en-US" b="1" dirty="0" err="1" smtClean="0">
                <a:solidFill>
                  <a:srgbClr val="002060"/>
                </a:solidFill>
              </a:rPr>
              <a:t>Gaspard</a:t>
            </a:r>
            <a:r>
              <a:rPr lang="en-US" b="1" dirty="0" smtClean="0">
                <a:solidFill>
                  <a:srgbClr val="002060"/>
                </a:solidFill>
              </a:rPr>
              <a:t> Nelly	219013749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KAMUHANDA Deny-Beny		217292887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NodeMCU</a:t>
            </a:r>
            <a:r>
              <a:rPr lang="en-US" dirty="0"/>
              <a:t> </a:t>
            </a:r>
            <a:r>
              <a:rPr lang="en-US" dirty="0" smtClean="0"/>
              <a:t>esp8266</a:t>
            </a:r>
          </a:p>
          <a:p>
            <a:endParaRPr lang="en-US" dirty="0"/>
          </a:p>
          <a:p>
            <a:r>
              <a:rPr lang="en-US" dirty="0" smtClean="0"/>
              <a:t>Pulse sensor </a:t>
            </a:r>
          </a:p>
          <a:p>
            <a:endParaRPr lang="en-US" dirty="0"/>
          </a:p>
          <a:p>
            <a:r>
              <a:rPr lang="en-US" dirty="0" smtClean="0"/>
              <a:t>DHT22 sensor (Thermistor)</a:t>
            </a:r>
          </a:p>
          <a:p>
            <a:endParaRPr lang="en-US" dirty="0"/>
          </a:p>
          <a:p>
            <a:r>
              <a:rPr lang="en-US" dirty="0" smtClean="0"/>
              <a:t>Breadboard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48835" y="1706563"/>
            <a:ext cx="7798379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photo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65662"/>
            <a:ext cx="7543799" cy="44065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Include ESP8266, DHT and </a:t>
            </a:r>
            <a:r>
              <a:rPr lang="en-US" dirty="0" err="1" smtClean="0"/>
              <a:t>PubSubClient</a:t>
            </a:r>
            <a:r>
              <a:rPr lang="en-US" dirty="0" smtClean="0"/>
              <a:t> libraries.</a:t>
            </a:r>
          </a:p>
          <a:p>
            <a:r>
              <a:rPr lang="en-US" dirty="0" smtClean="0"/>
              <a:t>Declare Sensors pin connection on the board</a:t>
            </a:r>
          </a:p>
          <a:p>
            <a:r>
              <a:rPr lang="en-US" dirty="0" smtClean="0"/>
              <a:t>Define </a:t>
            </a:r>
            <a:r>
              <a:rPr lang="en-US" dirty="0" err="1" smtClean="0"/>
              <a:t>pule_sensor</a:t>
            </a:r>
            <a:r>
              <a:rPr lang="en-US" dirty="0" smtClean="0"/>
              <a:t>() function for reading pulse Sensor data</a:t>
            </a:r>
          </a:p>
          <a:p>
            <a:r>
              <a:rPr lang="en-US" dirty="0" smtClean="0"/>
              <a:t>Set up </a:t>
            </a:r>
            <a:r>
              <a:rPr lang="en-US" dirty="0" err="1" smtClean="0"/>
              <a:t>WiFi</a:t>
            </a:r>
            <a:r>
              <a:rPr lang="en-US" dirty="0" smtClean="0"/>
              <a:t> connection for the board</a:t>
            </a:r>
          </a:p>
          <a:p>
            <a:r>
              <a:rPr lang="en-US" dirty="0" smtClean="0"/>
              <a:t>Connecting to </a:t>
            </a:r>
            <a:r>
              <a:rPr lang="en-US" dirty="0" err="1" smtClean="0"/>
              <a:t>Ubidots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Set up initial configuration using setup() function</a:t>
            </a:r>
          </a:p>
          <a:p>
            <a:r>
              <a:rPr lang="en-US" dirty="0" smtClean="0"/>
              <a:t>Using loop() function to read data from sensors and also call then </a:t>
            </a:r>
            <a:r>
              <a:rPr lang="en-US" dirty="0" err="1" smtClean="0"/>
              <a:t>excute</a:t>
            </a:r>
            <a:r>
              <a:rPr lang="en-US" dirty="0" smtClean="0"/>
              <a:t> other functions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video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137</TotalTime>
  <Words>82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Medium</vt:lpstr>
      <vt:lpstr>Wingdings 2</vt:lpstr>
      <vt:lpstr>Trek</vt:lpstr>
      <vt:lpstr> Meet doctor iot based  </vt:lpstr>
      <vt:lpstr>Components </vt:lpstr>
      <vt:lpstr>Block diagram </vt:lpstr>
      <vt:lpstr>Implementation photo</vt:lpstr>
      <vt:lpstr>Pseudo code</vt:lpstr>
      <vt:lpstr>Demo video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OF  SMART SENSORS AND ACTUATORS</dc:title>
  <dc:creator>Deny Beny K.</dc:creator>
  <cp:lastModifiedBy>Nelly</cp:lastModifiedBy>
  <cp:revision>20</cp:revision>
  <dcterms:created xsi:type="dcterms:W3CDTF">2019-05-08T20:13:54Z</dcterms:created>
  <dcterms:modified xsi:type="dcterms:W3CDTF">2019-05-25T19:23:08Z</dcterms:modified>
</cp:coreProperties>
</file>