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8F94-D68F-4A17-BE7B-670BD33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55F209-DF06-4E64-85F2-36AD7BD3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0AD8C-18AB-4ECE-B975-7CDABB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020D7-9C5C-4601-8344-28A86AE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5E320-9763-49E7-96A7-CE08FF8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3005-FA08-4677-9DF4-8437C28F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97ED-3FEC-4973-A989-F4430E94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5769-13EA-4967-A686-470B6A46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86B76-D6DB-4B4F-A13E-C5102E0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2764B-960C-4298-8947-2414AF7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96F085-15A5-4331-BB77-A5B74A90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7E061-C52B-4651-8E66-E5B0007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32D5-5203-4B71-8BF9-A4C9211A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2E386-5727-4D18-A4FC-8F5198C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972C8-375F-4334-BA1C-BA119F8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CF42-F046-405A-9547-289A284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5468F-42FE-43A3-A6CB-0C37704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16DA0-A072-4860-9CCE-484FD80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BA2D-A5E8-4E6B-B4E7-0409BF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A2F89-785B-48B5-914C-7F948F8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5725C-91D1-49BD-863C-C7DFF9FE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15686-98DA-4AA6-8B6C-1CDDDED8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2F4BF-B72B-4F44-AFEF-D1783B0C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7392-1204-45D4-8C4F-F4A0524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7727-0D15-4B02-8D17-FD77AF89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7C3F7-99C0-446E-A5CD-5121625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4BA78-2A92-4877-8521-AFD3FBCC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5A378-A1E8-41C3-AB32-9BF36B46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276A-A1CB-495A-A900-B5376FC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EBD3-B9A3-48E4-B5CD-8D208DE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B491B-5BA9-4754-ADF7-272A54C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A9F2-2D33-4599-A93B-81B424E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D3643-1B1F-4574-8AAF-72C337A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3E6F-79C6-4912-AF78-0715AD9F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A4D87-51EC-46D5-AEAD-8D5DA4C7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26EE5-F021-4FC4-9452-F44158DA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DA96F-77CD-49DA-BBEE-875E23EC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0B7AB7-4905-4393-ACCF-4305AF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8F334-A13D-4372-9F98-31AE216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C90F-EED9-49C4-9709-3EDFB01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834A1-16EB-4207-B261-86A23DD2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5D4F2-E075-451C-BB47-3FAAB78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C690B-AE18-4F29-AF3C-FB9BEB3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4723D-7716-4091-B6F7-71C4368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616E-4173-4393-BE2F-3D6CDC9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67B10-E22D-4CF5-8B1F-FC4DD3B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4912F-F883-4C66-A4F5-EF5D2E8C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A7ED-9CD3-464D-8335-DB299BE2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2CF7-4772-4009-AFCE-EFBF0D65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D3424-B4C1-4527-9FF3-8661C3D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62B1-E666-494E-BE59-9115787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921C0-0344-4165-BF6A-EEF723C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2D-A381-4AB1-BB47-4EF490F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F9D4D-8D13-4D4F-8DC9-7E868B36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21ADF-34EB-402D-8834-82CAF59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C8C14-3238-4811-9E1C-99BF69B8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330EB-ECCB-4A5D-8369-383CE06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53807-D093-404D-A874-A138910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CEAFE-4DC8-4F16-ADDB-F3467BFA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DA709-1E48-47E8-BA66-D0AD11FF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BB4D3-A9DB-4750-BAC2-A8E6FDBD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0FA0-1D6D-4AD1-8F64-BA6E9C8EE7F5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94B8-B5EC-46F1-9D4F-2BCB6A65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A9BBC-17BC-481B-A4FC-7FBAA5B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E1965-B55C-4C75-96DA-C9C041B352D6}"/>
              </a:ext>
            </a:extLst>
          </p:cNvPr>
          <p:cNvSpPr/>
          <p:nvPr/>
        </p:nvSpPr>
        <p:spPr>
          <a:xfrm>
            <a:off x="5432732" y="1043408"/>
            <a:ext cx="1238504" cy="173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ED348-7C75-44B0-882C-5EFAFACECFCE}"/>
              </a:ext>
            </a:extLst>
          </p:cNvPr>
          <p:cNvSpPr txBox="1"/>
          <p:nvPr/>
        </p:nvSpPr>
        <p:spPr>
          <a:xfrm>
            <a:off x="5434574" y="1045861"/>
            <a:ext cx="123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weight</a:t>
            </a:r>
            <a:r>
              <a:rPr lang="fr-FR" sz="600" dirty="0"/>
              <a:t>: double</a:t>
            </a:r>
            <a:br>
              <a:rPr lang="fr-FR" sz="600" dirty="0"/>
            </a:br>
            <a:r>
              <a:rPr lang="fr-FR" sz="600" dirty="0"/>
              <a:t>-size: double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hunger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sleep</a:t>
            </a:r>
            <a:r>
              <a:rPr lang="fr-FR" sz="600" dirty="0"/>
              <a:t>: </a:t>
            </a:r>
            <a:r>
              <a:rPr lang="fr-FR" sz="600" dirty="0" err="1"/>
              <a:t>boolean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stamina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-state: </a:t>
            </a:r>
            <a:r>
              <a:rPr lang="fr-FR" sz="600" dirty="0" err="1"/>
              <a:t>enum</a:t>
            </a:r>
            <a:r>
              <a:rPr lang="fr-FR" sz="600" dirty="0"/>
              <a:t>(0, 1, 2)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140AD-CFBC-4028-9A5A-08246653AB05}"/>
              </a:ext>
            </a:extLst>
          </p:cNvPr>
          <p:cNvSpPr/>
          <p:nvPr/>
        </p:nvSpPr>
        <p:spPr>
          <a:xfrm>
            <a:off x="5432810" y="2753642"/>
            <a:ext cx="1238504" cy="92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766BFB-409C-4AA2-A927-C7B607775399}"/>
              </a:ext>
            </a:extLst>
          </p:cNvPr>
          <p:cNvSpPr txBox="1"/>
          <p:nvPr/>
        </p:nvSpPr>
        <p:spPr>
          <a:xfrm>
            <a:off x="5444143" y="2763119"/>
            <a:ext cx="127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eat</a:t>
            </a:r>
            <a:r>
              <a:rPr lang="fr-FR" sz="600" dirty="0"/>
              <a:t>() 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makeSound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heal</a:t>
            </a:r>
            <a:r>
              <a:rPr lang="fr-FR" sz="600" dirty="0"/>
              <a:t>(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toggleSleep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+die():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+mate(mate: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aging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checkAge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C3BA3-D24C-4589-AC31-65ED40F8C6DE}"/>
              </a:ext>
            </a:extLst>
          </p:cNvPr>
          <p:cNvSpPr/>
          <p:nvPr/>
        </p:nvSpPr>
        <p:spPr>
          <a:xfrm>
            <a:off x="1762667" y="7384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1D6A8D8-D920-409C-93DB-1B4A14575B77}"/>
              </a:ext>
            </a:extLst>
          </p:cNvPr>
          <p:cNvSpPr txBox="1"/>
          <p:nvPr/>
        </p:nvSpPr>
        <p:spPr>
          <a:xfrm>
            <a:off x="1762654" y="8520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Unicorn</a:t>
            </a:r>
            <a:endParaRPr lang="fr-FR" sz="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AA74BE-DF54-43F6-9E10-D0325367EF0B}"/>
              </a:ext>
            </a:extLst>
          </p:cNvPr>
          <p:cNvSpPr/>
          <p:nvPr/>
        </p:nvSpPr>
        <p:spPr>
          <a:xfrm>
            <a:off x="1762654" y="258632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FF49B-415D-48D2-9659-B9A41D7ED247}"/>
              </a:ext>
            </a:extLst>
          </p:cNvPr>
          <p:cNvSpPr/>
          <p:nvPr/>
        </p:nvSpPr>
        <p:spPr>
          <a:xfrm>
            <a:off x="1762654" y="33154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FEB2C-E7B0-48EA-BA71-EA313810F3D9}"/>
              </a:ext>
            </a:extLst>
          </p:cNvPr>
          <p:cNvSpPr/>
          <p:nvPr/>
        </p:nvSpPr>
        <p:spPr>
          <a:xfrm>
            <a:off x="1762667" y="57051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3FD309-F761-472A-8E9C-0F1BCAE54E63}"/>
              </a:ext>
            </a:extLst>
          </p:cNvPr>
          <p:cNvSpPr txBox="1"/>
          <p:nvPr/>
        </p:nvSpPr>
        <p:spPr>
          <a:xfrm>
            <a:off x="1762654" y="58187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Lycanthropes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3B2A32-9683-490E-BBED-35D7B6F45BA4}"/>
              </a:ext>
            </a:extLst>
          </p:cNvPr>
          <p:cNvSpPr/>
          <p:nvPr/>
        </p:nvSpPr>
        <p:spPr>
          <a:xfrm>
            <a:off x="1762654" y="75530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4EC076-8B67-40E9-9984-AF656E2C1F38}"/>
              </a:ext>
            </a:extLst>
          </p:cNvPr>
          <p:cNvSpPr/>
          <p:nvPr/>
        </p:nvSpPr>
        <p:spPr>
          <a:xfrm>
            <a:off x="1762654" y="82821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2E459-3D61-4D49-B591-EF354F9387FA}"/>
              </a:ext>
            </a:extLst>
          </p:cNvPr>
          <p:cNvSpPr/>
          <p:nvPr/>
        </p:nvSpPr>
        <p:spPr>
          <a:xfrm>
            <a:off x="1762667" y="1084597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41D3D4A-0B95-4477-88D4-BCF129892DDF}"/>
              </a:ext>
            </a:extLst>
          </p:cNvPr>
          <p:cNvSpPr txBox="1"/>
          <p:nvPr/>
        </p:nvSpPr>
        <p:spPr>
          <a:xfrm>
            <a:off x="1762654" y="1095959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Megalodon</a:t>
            </a:r>
            <a:endParaRPr lang="fr-FR" sz="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2EA179-872C-407E-8BB7-D991B1D38B62}"/>
              </a:ext>
            </a:extLst>
          </p:cNvPr>
          <p:cNvSpPr/>
          <p:nvPr/>
        </p:nvSpPr>
        <p:spPr>
          <a:xfrm>
            <a:off x="1762654" y="126938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22E9A-D73F-495B-8444-DC55BA52FC9F}"/>
              </a:ext>
            </a:extLst>
          </p:cNvPr>
          <p:cNvSpPr/>
          <p:nvPr/>
        </p:nvSpPr>
        <p:spPr>
          <a:xfrm>
            <a:off x="1762654" y="13423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CDA2C4-9A14-4BDF-B81C-978B43FE56CA}"/>
              </a:ext>
            </a:extLst>
          </p:cNvPr>
          <p:cNvSpPr/>
          <p:nvPr/>
        </p:nvSpPr>
        <p:spPr>
          <a:xfrm>
            <a:off x="1762667" y="1597658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10E4108-9CBD-4E6F-8592-E4DAFC00A198}"/>
              </a:ext>
            </a:extLst>
          </p:cNvPr>
          <p:cNvSpPr txBox="1"/>
          <p:nvPr/>
        </p:nvSpPr>
        <p:spPr>
          <a:xfrm>
            <a:off x="1762654" y="1609020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Mermaid</a:t>
            </a:r>
            <a:endParaRPr lang="fr-FR" sz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7593D5-F0EF-4C1C-B71D-4899E9884B85}"/>
              </a:ext>
            </a:extLst>
          </p:cNvPr>
          <p:cNvSpPr/>
          <p:nvPr/>
        </p:nvSpPr>
        <p:spPr>
          <a:xfrm>
            <a:off x="1762654" y="178244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4F13F-0D1B-4028-A35D-07523D5C504B}"/>
              </a:ext>
            </a:extLst>
          </p:cNvPr>
          <p:cNvSpPr/>
          <p:nvPr/>
        </p:nvSpPr>
        <p:spPr>
          <a:xfrm>
            <a:off x="1762654" y="1855365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628B99-9C98-45AB-86E3-6CC2CA9C712E}"/>
              </a:ext>
            </a:extLst>
          </p:cNvPr>
          <p:cNvSpPr/>
          <p:nvPr/>
        </p:nvSpPr>
        <p:spPr>
          <a:xfrm>
            <a:off x="1762667" y="204528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8CACB8A-B907-4B30-BD09-634F1312C33D}"/>
              </a:ext>
            </a:extLst>
          </p:cNvPr>
          <p:cNvSpPr txBox="1"/>
          <p:nvPr/>
        </p:nvSpPr>
        <p:spPr>
          <a:xfrm>
            <a:off x="1762654" y="205664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Kraken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CC7D1C-EA7A-48A5-8881-695929987F67}"/>
              </a:ext>
            </a:extLst>
          </p:cNvPr>
          <p:cNvSpPr/>
          <p:nvPr/>
        </p:nvSpPr>
        <p:spPr>
          <a:xfrm>
            <a:off x="1762654" y="223007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06301C-79E4-48A9-A6F7-90F52C7A6D87}"/>
              </a:ext>
            </a:extLst>
          </p:cNvPr>
          <p:cNvSpPr/>
          <p:nvPr/>
        </p:nvSpPr>
        <p:spPr>
          <a:xfrm>
            <a:off x="1762654" y="230298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B5912-3624-40FB-8EF4-16807C3EC5E1}"/>
              </a:ext>
            </a:extLst>
          </p:cNvPr>
          <p:cNvSpPr/>
          <p:nvPr/>
        </p:nvSpPr>
        <p:spPr>
          <a:xfrm>
            <a:off x="1762667" y="254621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812592-1DFF-4B2F-B5E9-031CD1330795}"/>
              </a:ext>
            </a:extLst>
          </p:cNvPr>
          <p:cNvSpPr txBox="1"/>
          <p:nvPr/>
        </p:nvSpPr>
        <p:spPr>
          <a:xfrm>
            <a:off x="1762654" y="255757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Phoenix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415F1-EC2C-47C6-B324-B1D1DB55C086}"/>
              </a:ext>
            </a:extLst>
          </p:cNvPr>
          <p:cNvSpPr/>
          <p:nvPr/>
        </p:nvSpPr>
        <p:spPr>
          <a:xfrm>
            <a:off x="1762654" y="27310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010868-DAC2-4987-8F39-58C4A598AD4A}"/>
              </a:ext>
            </a:extLst>
          </p:cNvPr>
          <p:cNvSpPr/>
          <p:nvPr/>
        </p:nvSpPr>
        <p:spPr>
          <a:xfrm>
            <a:off x="1762654" y="280392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3C5658-D20E-40C3-A001-C17184A68AF3}"/>
              </a:ext>
            </a:extLst>
          </p:cNvPr>
          <p:cNvSpPr/>
          <p:nvPr/>
        </p:nvSpPr>
        <p:spPr>
          <a:xfrm>
            <a:off x="1762667" y="3081389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1AA0926-8472-4FA1-8939-A9B445350D11}"/>
              </a:ext>
            </a:extLst>
          </p:cNvPr>
          <p:cNvSpPr txBox="1"/>
          <p:nvPr/>
        </p:nvSpPr>
        <p:spPr>
          <a:xfrm>
            <a:off x="1762654" y="3092751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Dragon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C676C3-D135-4A8B-A3EB-958DFC1D7319}"/>
              </a:ext>
            </a:extLst>
          </p:cNvPr>
          <p:cNvSpPr/>
          <p:nvPr/>
        </p:nvSpPr>
        <p:spPr>
          <a:xfrm>
            <a:off x="1762654" y="326618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65E904-E443-471C-9FF3-3ADE8B7F6E5A}"/>
              </a:ext>
            </a:extLst>
          </p:cNvPr>
          <p:cNvSpPr/>
          <p:nvPr/>
        </p:nvSpPr>
        <p:spPr>
          <a:xfrm>
            <a:off x="1762654" y="333909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3D60-C03D-464D-97B2-D150A1EE19D7}"/>
              </a:ext>
            </a:extLst>
          </p:cNvPr>
          <p:cNvSpPr/>
          <p:nvPr/>
        </p:nvSpPr>
        <p:spPr>
          <a:xfrm>
            <a:off x="1762667" y="360205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44EAFE3-FD6E-4821-9AEB-E0319D1AA4F4}"/>
              </a:ext>
            </a:extLst>
          </p:cNvPr>
          <p:cNvSpPr txBox="1"/>
          <p:nvPr/>
        </p:nvSpPr>
        <p:spPr>
          <a:xfrm>
            <a:off x="1762654" y="361341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Nymph</a:t>
            </a:r>
            <a:endParaRPr lang="fr-FR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E0580A-5AA7-4B74-ABFA-DA0EBF90C068}"/>
              </a:ext>
            </a:extLst>
          </p:cNvPr>
          <p:cNvSpPr/>
          <p:nvPr/>
        </p:nvSpPr>
        <p:spPr>
          <a:xfrm>
            <a:off x="1762654" y="378684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ED96FB-B0D3-4AE9-BF58-9490D7E9FB29}"/>
              </a:ext>
            </a:extLst>
          </p:cNvPr>
          <p:cNvSpPr/>
          <p:nvPr/>
        </p:nvSpPr>
        <p:spPr>
          <a:xfrm>
            <a:off x="1762654" y="385976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8DD2A5-37DA-483C-842C-3FE1740A2BA1}"/>
              </a:ext>
            </a:extLst>
          </p:cNvPr>
          <p:cNvSpPr/>
          <p:nvPr/>
        </p:nvSpPr>
        <p:spPr>
          <a:xfrm>
            <a:off x="3801487" y="280307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0213B83-B13C-44FB-9A5E-DFFF85EF4BDC}"/>
              </a:ext>
            </a:extLst>
          </p:cNvPr>
          <p:cNvSpPr txBox="1"/>
          <p:nvPr/>
        </p:nvSpPr>
        <p:spPr>
          <a:xfrm>
            <a:off x="3801474" y="281443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D499D8-21CF-4ED3-8793-7A422B081785}"/>
              </a:ext>
            </a:extLst>
          </p:cNvPr>
          <p:cNvSpPr/>
          <p:nvPr/>
        </p:nvSpPr>
        <p:spPr>
          <a:xfrm>
            <a:off x="3801474" y="298786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237EBF-3C7F-4A13-9A8E-35FE0130CE06}"/>
              </a:ext>
            </a:extLst>
          </p:cNvPr>
          <p:cNvSpPr/>
          <p:nvPr/>
        </p:nvSpPr>
        <p:spPr>
          <a:xfrm>
            <a:off x="3801474" y="3060782"/>
            <a:ext cx="1007532" cy="200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5046F4-E5AF-4ECF-9896-6D0066B605BD}"/>
              </a:ext>
            </a:extLst>
          </p:cNvPr>
          <p:cNvSpPr/>
          <p:nvPr/>
        </p:nvSpPr>
        <p:spPr>
          <a:xfrm>
            <a:off x="3792971" y="821915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1B65575-48A8-4A52-912B-C039FEE2CD35}"/>
              </a:ext>
            </a:extLst>
          </p:cNvPr>
          <p:cNvSpPr txBox="1"/>
          <p:nvPr/>
        </p:nvSpPr>
        <p:spPr>
          <a:xfrm>
            <a:off x="3792958" y="8332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21C247-C806-41CA-8F48-9A42035F0198}"/>
              </a:ext>
            </a:extLst>
          </p:cNvPr>
          <p:cNvSpPr/>
          <p:nvPr/>
        </p:nvSpPr>
        <p:spPr>
          <a:xfrm>
            <a:off x="3792958" y="1006706"/>
            <a:ext cx="1007532" cy="18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002062-B1F6-4E9D-A7EF-0BAFB5246907}"/>
              </a:ext>
            </a:extLst>
          </p:cNvPr>
          <p:cNvSpPr/>
          <p:nvPr/>
        </p:nvSpPr>
        <p:spPr>
          <a:xfrm>
            <a:off x="3792754" y="1191027"/>
            <a:ext cx="1007532" cy="190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470C6D-87E8-4C33-8CAD-2EB62FEDFA1E}"/>
              </a:ext>
            </a:extLst>
          </p:cNvPr>
          <p:cNvCxnSpPr>
            <a:cxnSpLocks/>
          </p:cNvCxnSpPr>
          <p:nvPr/>
        </p:nvCxnSpPr>
        <p:spPr>
          <a:xfrm>
            <a:off x="5087072" y="1955778"/>
            <a:ext cx="345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6CBB82F-3667-461E-9C61-805D1FD176C8}"/>
              </a:ext>
            </a:extLst>
          </p:cNvPr>
          <p:cNvCxnSpPr>
            <a:cxnSpLocks/>
          </p:cNvCxnSpPr>
          <p:nvPr/>
        </p:nvCxnSpPr>
        <p:spPr>
          <a:xfrm flipH="1" flipV="1">
            <a:off x="4800490" y="1008473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E1A86F0-B1A6-4B88-BB15-196380609F53}"/>
              </a:ext>
            </a:extLst>
          </p:cNvPr>
          <p:cNvCxnSpPr>
            <a:cxnSpLocks/>
          </p:cNvCxnSpPr>
          <p:nvPr/>
        </p:nvCxnSpPr>
        <p:spPr>
          <a:xfrm>
            <a:off x="3447221" y="1002881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4DC1B9D-7261-4FD5-96A4-E6ABBF44E4F5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40559"/>
            <a:ext cx="9253" cy="15105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66E86FC9-0DD8-472F-8F23-7C6299200AC4}"/>
              </a:ext>
            </a:extLst>
          </p:cNvPr>
          <p:cNvCxnSpPr>
            <a:cxnSpLocks/>
          </p:cNvCxnSpPr>
          <p:nvPr/>
        </p:nvCxnSpPr>
        <p:spPr>
          <a:xfrm flipH="1">
            <a:off x="905094" y="1225391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16712F4D-2773-4073-B48C-B816A5E10EBA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161677"/>
            <a:ext cx="3264" cy="1563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63D977C-EA21-4457-9812-965EC6600B1A}"/>
              </a:ext>
            </a:extLst>
          </p:cNvPr>
          <p:cNvCxnSpPr>
            <a:cxnSpLocks/>
          </p:cNvCxnSpPr>
          <p:nvPr/>
        </p:nvCxnSpPr>
        <p:spPr>
          <a:xfrm flipH="1" flipV="1">
            <a:off x="4800489" y="2987115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6DAAF6C9-0067-4412-B990-D6B6DEEA37CE}"/>
              </a:ext>
            </a:extLst>
          </p:cNvPr>
          <p:cNvCxnSpPr>
            <a:cxnSpLocks/>
          </p:cNvCxnSpPr>
          <p:nvPr/>
        </p:nvCxnSpPr>
        <p:spPr>
          <a:xfrm flipV="1">
            <a:off x="5087072" y="1006255"/>
            <a:ext cx="0" cy="198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991B8469-B61B-4726-94DB-2765940CE7A2}"/>
              </a:ext>
            </a:extLst>
          </p:cNvPr>
          <p:cNvCxnSpPr>
            <a:cxnSpLocks/>
          </p:cNvCxnSpPr>
          <p:nvPr/>
        </p:nvCxnSpPr>
        <p:spPr>
          <a:xfrm flipH="1">
            <a:off x="905094" y="1766117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18B7DCEE-B424-4C92-9111-6F7505D0341F}"/>
              </a:ext>
            </a:extLst>
          </p:cNvPr>
          <p:cNvCxnSpPr>
            <a:cxnSpLocks/>
          </p:cNvCxnSpPr>
          <p:nvPr/>
        </p:nvCxnSpPr>
        <p:spPr>
          <a:xfrm flipH="1">
            <a:off x="905094" y="2336146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2226807-50C4-4A86-B852-FCE001D4344E}"/>
              </a:ext>
            </a:extLst>
          </p:cNvPr>
          <p:cNvCxnSpPr>
            <a:cxnSpLocks/>
          </p:cNvCxnSpPr>
          <p:nvPr/>
        </p:nvCxnSpPr>
        <p:spPr>
          <a:xfrm flipH="1">
            <a:off x="905093" y="2882532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66C4097-3C98-4087-8390-A88E3A47ECF3}"/>
              </a:ext>
            </a:extLst>
          </p:cNvPr>
          <p:cNvCxnSpPr>
            <a:cxnSpLocks/>
          </p:cNvCxnSpPr>
          <p:nvPr/>
        </p:nvCxnSpPr>
        <p:spPr>
          <a:xfrm>
            <a:off x="3447221" y="2986383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9B6CEF44-265B-4471-87F2-7B9B22FD2011}"/>
              </a:ext>
            </a:extLst>
          </p:cNvPr>
          <p:cNvCxnSpPr>
            <a:cxnSpLocks/>
          </p:cNvCxnSpPr>
          <p:nvPr/>
        </p:nvCxnSpPr>
        <p:spPr>
          <a:xfrm>
            <a:off x="2770186" y="2405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DAFC3003-710B-4B3F-873B-4F63A3605943}"/>
              </a:ext>
            </a:extLst>
          </p:cNvPr>
          <p:cNvCxnSpPr>
            <a:cxnSpLocks/>
          </p:cNvCxnSpPr>
          <p:nvPr/>
        </p:nvCxnSpPr>
        <p:spPr>
          <a:xfrm>
            <a:off x="2770186" y="75517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0F6AC6D0-91AB-44CC-BB07-2E52F87BAE92}"/>
              </a:ext>
            </a:extLst>
          </p:cNvPr>
          <p:cNvCxnSpPr>
            <a:cxnSpLocks/>
          </p:cNvCxnSpPr>
          <p:nvPr/>
        </p:nvCxnSpPr>
        <p:spPr>
          <a:xfrm>
            <a:off x="2774917" y="126362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C3FE3643-7602-4945-848F-43FB5CEA7218}"/>
              </a:ext>
            </a:extLst>
          </p:cNvPr>
          <p:cNvCxnSpPr>
            <a:cxnSpLocks/>
          </p:cNvCxnSpPr>
          <p:nvPr/>
        </p:nvCxnSpPr>
        <p:spPr>
          <a:xfrm>
            <a:off x="2776536" y="1751091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C07D3A66-D41A-4D80-93BD-07214E8FB8D8}"/>
              </a:ext>
            </a:extLst>
          </p:cNvPr>
          <p:cNvCxnSpPr>
            <a:cxnSpLocks/>
          </p:cNvCxnSpPr>
          <p:nvPr/>
        </p:nvCxnSpPr>
        <p:spPr>
          <a:xfrm>
            <a:off x="2776536" y="2166518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500D39C-E1A3-4020-9DB6-D2AE06372E5B}"/>
              </a:ext>
            </a:extLst>
          </p:cNvPr>
          <p:cNvCxnSpPr>
            <a:cxnSpLocks/>
          </p:cNvCxnSpPr>
          <p:nvPr/>
        </p:nvCxnSpPr>
        <p:spPr>
          <a:xfrm>
            <a:off x="2770186" y="27243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B18F1592-9591-4600-84C7-A36191268678}"/>
              </a:ext>
            </a:extLst>
          </p:cNvPr>
          <p:cNvCxnSpPr>
            <a:cxnSpLocks/>
          </p:cNvCxnSpPr>
          <p:nvPr/>
        </p:nvCxnSpPr>
        <p:spPr>
          <a:xfrm>
            <a:off x="2776536" y="326087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520CA4CC-A4A0-4E58-BD1F-EF90F7F60568}"/>
              </a:ext>
            </a:extLst>
          </p:cNvPr>
          <p:cNvCxnSpPr>
            <a:cxnSpLocks/>
          </p:cNvCxnSpPr>
          <p:nvPr/>
        </p:nvCxnSpPr>
        <p:spPr>
          <a:xfrm>
            <a:off x="2776536" y="3719616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596A638A-15C1-472B-A774-80E0DD3E231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336604" y="2875524"/>
            <a:ext cx="426050" cy="947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3BFB198A-067B-45B9-8B3B-6C3A1C339E1B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92" y="2882532"/>
            <a:ext cx="426062" cy="420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671FC-C9B0-41F4-B8B9-AB3AB471D01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1336580" y="2767462"/>
            <a:ext cx="426074" cy="11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5C3AD62-8296-49E7-AAA9-D328AA49EA98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13884" y="2347872"/>
            <a:ext cx="448770" cy="954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45641DF-2BF7-4FBD-8527-5B185C41F0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1336580" y="2336146"/>
            <a:ext cx="426074" cy="4313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C9DF5DB3-88F2-418B-9327-6C974CABA3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332698" y="1305846"/>
            <a:ext cx="429956" cy="4471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ECBD4F89-4DB6-4FDE-89EE-062C9B5FC41E}"/>
              </a:ext>
            </a:extLst>
          </p:cNvPr>
          <p:cNvCxnSpPr>
            <a:cxnSpLocks/>
          </p:cNvCxnSpPr>
          <p:nvPr/>
        </p:nvCxnSpPr>
        <p:spPr>
          <a:xfrm flipH="1">
            <a:off x="1324319" y="1766117"/>
            <a:ext cx="4279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D36567DC-0880-4F59-9A84-33381F8E2BF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332700" y="1767703"/>
            <a:ext cx="429954" cy="4988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A55FAA60-45C0-4336-9E21-FC68A2F5E5ED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68" y="1764738"/>
            <a:ext cx="426086" cy="15379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B807220F-E315-4819-9CC2-AE126DE8B450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4442" y="1219538"/>
            <a:ext cx="428212" cy="2083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39DC6C25-01A2-4441-A995-BEFB0DBA890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324320" y="791761"/>
            <a:ext cx="438334" cy="4286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36B0C9B7-7007-44C9-B29D-A4B68357584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32698" y="295090"/>
            <a:ext cx="429956" cy="9303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02CCD08-6ACF-4141-9E31-26F6CE3F1DB8}"/>
              </a:ext>
            </a:extLst>
          </p:cNvPr>
          <p:cNvSpPr/>
          <p:nvPr/>
        </p:nvSpPr>
        <p:spPr>
          <a:xfrm>
            <a:off x="3792774" y="461827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F67A534-C04F-4EB1-B210-6C0E7D76D746}"/>
              </a:ext>
            </a:extLst>
          </p:cNvPr>
          <p:cNvSpPr txBox="1"/>
          <p:nvPr/>
        </p:nvSpPr>
        <p:spPr>
          <a:xfrm>
            <a:off x="3792761" y="462963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Egg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C3D8F90-94D0-43B4-978F-DF26E027979B}"/>
              </a:ext>
            </a:extLst>
          </p:cNvPr>
          <p:cNvSpPr/>
          <p:nvPr/>
        </p:nvSpPr>
        <p:spPr>
          <a:xfrm>
            <a:off x="3792761" y="4803060"/>
            <a:ext cx="1007532" cy="296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D2586836-6F70-435F-B9C4-C06C10109D8E}"/>
              </a:ext>
            </a:extLst>
          </p:cNvPr>
          <p:cNvSpPr txBox="1"/>
          <p:nvPr/>
        </p:nvSpPr>
        <p:spPr>
          <a:xfrm>
            <a:off x="3792761" y="4802937"/>
            <a:ext cx="10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mother</a:t>
            </a:r>
            <a:r>
              <a:rPr lang="fr-FR" sz="600" dirty="0"/>
              <a:t>: </a:t>
            </a:r>
            <a:r>
              <a:rPr lang="fr-FR" sz="600" dirty="0" err="1"/>
              <a:t>Oviparous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timeBeforeHatch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BEB0995-73CF-4543-9A8D-7CB17E2F8990}"/>
              </a:ext>
            </a:extLst>
          </p:cNvPr>
          <p:cNvSpPr/>
          <p:nvPr/>
        </p:nvSpPr>
        <p:spPr>
          <a:xfrm>
            <a:off x="3792761" y="5096780"/>
            <a:ext cx="1007532" cy="6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54521D84-2825-471E-8935-5C7AF34537FB}"/>
              </a:ext>
            </a:extLst>
          </p:cNvPr>
          <p:cNvCxnSpPr>
            <a:cxnSpLocks/>
            <a:stCxn id="309" idx="3"/>
          </p:cNvCxnSpPr>
          <p:nvPr/>
        </p:nvCxnSpPr>
        <p:spPr>
          <a:xfrm>
            <a:off x="4800280" y="4941437"/>
            <a:ext cx="57778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>
            <a:extLst>
              <a:ext uri="{FF2B5EF4-FFF2-40B4-BE49-F238E27FC236}">
                <a16:creationId xmlns:a16="http://schemas.microsoft.com/office/drawing/2014/main" id="{5B4C415A-A8C8-4698-9349-CBFDDC6AB933}"/>
              </a:ext>
            </a:extLst>
          </p:cNvPr>
          <p:cNvSpPr txBox="1"/>
          <p:nvPr/>
        </p:nvSpPr>
        <p:spPr>
          <a:xfrm>
            <a:off x="3801474" y="307356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layAnEgg</a:t>
            </a:r>
            <a:r>
              <a:rPr lang="fr-FR" sz="600" dirty="0"/>
              <a:t>(): </a:t>
            </a:r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CDDB3CD-2FC2-4BAF-B951-E14C034CD93C}"/>
              </a:ext>
            </a:extLst>
          </p:cNvPr>
          <p:cNvSpPr txBox="1"/>
          <p:nvPr/>
        </p:nvSpPr>
        <p:spPr>
          <a:xfrm>
            <a:off x="3787266" y="11900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giveBirth</a:t>
            </a:r>
            <a:r>
              <a:rPr lang="fr-FR" sz="600" dirty="0"/>
              <a:t>(): </a:t>
            </a:r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1A5C53E-8F1D-4904-A592-4EF30A05455A}"/>
              </a:ext>
            </a:extLst>
          </p:cNvPr>
          <p:cNvSpPr/>
          <p:nvPr/>
        </p:nvSpPr>
        <p:spPr>
          <a:xfrm>
            <a:off x="5378823" y="428618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E461B8A-785F-4AA7-A4D7-6CEC41E3D3BF}"/>
              </a:ext>
            </a:extLst>
          </p:cNvPr>
          <p:cNvSpPr txBox="1"/>
          <p:nvPr/>
        </p:nvSpPr>
        <p:spPr>
          <a:xfrm>
            <a:off x="5378810" y="4297542"/>
            <a:ext cx="79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Enclosure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4BF6B9A-9FE4-4ED4-90AC-D0C8F70B251B}"/>
              </a:ext>
            </a:extLst>
          </p:cNvPr>
          <p:cNvSpPr/>
          <p:nvPr/>
        </p:nvSpPr>
        <p:spPr>
          <a:xfrm>
            <a:off x="5378810" y="4470970"/>
            <a:ext cx="1004862" cy="100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444D0A0-2DD0-4871-B8C4-6595B9638CA2}"/>
              </a:ext>
            </a:extLst>
          </p:cNvPr>
          <p:cNvSpPr/>
          <p:nvPr/>
        </p:nvSpPr>
        <p:spPr>
          <a:xfrm>
            <a:off x="5378810" y="5469076"/>
            <a:ext cx="1007532" cy="387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0BBC88CE-8F96-4BC9-8A7C-4132A8018E9D}"/>
              </a:ext>
            </a:extLst>
          </p:cNvPr>
          <p:cNvSpPr txBox="1"/>
          <p:nvPr/>
        </p:nvSpPr>
        <p:spPr>
          <a:xfrm>
            <a:off x="5378064" y="4478020"/>
            <a:ext cx="1035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-position: </a:t>
            </a:r>
            <a:r>
              <a:rPr lang="fr-FR" sz="600" dirty="0" err="1"/>
              <a:t>int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-surface: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creatureList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cleanliness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6E9180E0-A43B-4FB4-A1A1-3CC3483448A7}"/>
              </a:ext>
            </a:extLst>
          </p:cNvPr>
          <p:cNvSpPr txBox="1"/>
          <p:nvPr/>
        </p:nvSpPr>
        <p:spPr>
          <a:xfrm>
            <a:off x="5381100" y="5472107"/>
            <a:ext cx="10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feedAll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removeCreature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71A97B0-CF44-487A-9493-B29FDE384975}"/>
              </a:ext>
            </a:extLst>
          </p:cNvPr>
          <p:cNvSpPr/>
          <p:nvPr/>
        </p:nvSpPr>
        <p:spPr>
          <a:xfrm>
            <a:off x="4759955" y="6262411"/>
            <a:ext cx="710028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3B17904-86D4-4927-B217-BA27121BBB93}"/>
              </a:ext>
            </a:extLst>
          </p:cNvPr>
          <p:cNvSpPr/>
          <p:nvPr/>
        </p:nvSpPr>
        <p:spPr>
          <a:xfrm>
            <a:off x="4759949" y="6447201"/>
            <a:ext cx="710028" cy="192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B013B72-F057-4BF4-B7A3-AC3187F9A3F1}"/>
              </a:ext>
            </a:extLst>
          </p:cNvPr>
          <p:cNvSpPr/>
          <p:nvPr/>
        </p:nvSpPr>
        <p:spPr>
          <a:xfrm>
            <a:off x="4759836" y="6640941"/>
            <a:ext cx="710028" cy="19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6154AA7-CED0-4120-B1F4-3E83D209DEA9}"/>
              </a:ext>
            </a:extLst>
          </p:cNvPr>
          <p:cNvSpPr/>
          <p:nvPr/>
        </p:nvSpPr>
        <p:spPr>
          <a:xfrm>
            <a:off x="5599588" y="6262411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1E5E2502-2430-404A-988B-8545F8B2E029}"/>
              </a:ext>
            </a:extLst>
          </p:cNvPr>
          <p:cNvSpPr txBox="1"/>
          <p:nvPr/>
        </p:nvSpPr>
        <p:spPr>
          <a:xfrm>
            <a:off x="4759844" y="6266353"/>
            <a:ext cx="7053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Aviary</a:t>
            </a:r>
            <a:endParaRPr lang="fr-FR" sz="60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114005-496D-470E-BA75-6E2B2EB833FE}"/>
              </a:ext>
            </a:extLst>
          </p:cNvPr>
          <p:cNvSpPr/>
          <p:nvPr/>
        </p:nvSpPr>
        <p:spPr>
          <a:xfrm>
            <a:off x="5599575" y="6447202"/>
            <a:ext cx="526270" cy="26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FD713EF-D29F-4584-BAF8-6684242E3522}"/>
              </a:ext>
            </a:extLst>
          </p:cNvPr>
          <p:cNvSpPr/>
          <p:nvPr/>
        </p:nvSpPr>
        <p:spPr>
          <a:xfrm>
            <a:off x="5599575" y="6708623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969F694-78D9-495F-8C92-5CFEEF24817E}"/>
              </a:ext>
            </a:extLst>
          </p:cNvPr>
          <p:cNvSpPr/>
          <p:nvPr/>
        </p:nvSpPr>
        <p:spPr>
          <a:xfrm>
            <a:off x="6260198" y="6262411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14719BAE-156D-4181-9B4D-46F04B131F31}"/>
              </a:ext>
            </a:extLst>
          </p:cNvPr>
          <p:cNvSpPr txBox="1"/>
          <p:nvPr/>
        </p:nvSpPr>
        <p:spPr>
          <a:xfrm>
            <a:off x="6255437" y="6269589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Terrestrial</a:t>
            </a:r>
            <a:endParaRPr lang="fr-FR" sz="6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8B54AFC-8D21-442E-AFDF-00B472A571BA}"/>
              </a:ext>
            </a:extLst>
          </p:cNvPr>
          <p:cNvSpPr/>
          <p:nvPr/>
        </p:nvSpPr>
        <p:spPr>
          <a:xfrm>
            <a:off x="6260185" y="6447202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82E05ED-B05F-4E48-989C-8C52588F3956}"/>
              </a:ext>
            </a:extLst>
          </p:cNvPr>
          <p:cNvSpPr/>
          <p:nvPr/>
        </p:nvSpPr>
        <p:spPr>
          <a:xfrm>
            <a:off x="6260185" y="6502515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55D856F3-41E0-4853-BE22-A026400F761E}"/>
              </a:ext>
            </a:extLst>
          </p:cNvPr>
          <p:cNvCxnSpPr>
            <a:cxnSpLocks/>
          </p:cNvCxnSpPr>
          <p:nvPr/>
        </p:nvCxnSpPr>
        <p:spPr>
          <a:xfrm>
            <a:off x="5206840" y="6046691"/>
            <a:ext cx="2047729" cy="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0DD5EFAB-7E4A-41B4-AB3E-EC723DDC7047}"/>
              </a:ext>
            </a:extLst>
          </p:cNvPr>
          <p:cNvCxnSpPr>
            <a:cxnSpLocks/>
          </p:cNvCxnSpPr>
          <p:nvPr/>
        </p:nvCxnSpPr>
        <p:spPr>
          <a:xfrm flipV="1">
            <a:off x="5206841" y="6048573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482E1490-B9E5-4467-BE96-3E57F8DA4D53}"/>
              </a:ext>
            </a:extLst>
          </p:cNvPr>
          <p:cNvCxnSpPr>
            <a:cxnSpLocks/>
          </p:cNvCxnSpPr>
          <p:nvPr/>
        </p:nvCxnSpPr>
        <p:spPr>
          <a:xfrm flipV="1">
            <a:off x="5865906" y="6049151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C456C4B-1225-4AE1-9861-43D995B85C44}"/>
              </a:ext>
            </a:extLst>
          </p:cNvPr>
          <p:cNvCxnSpPr>
            <a:cxnSpLocks/>
          </p:cNvCxnSpPr>
          <p:nvPr/>
        </p:nvCxnSpPr>
        <p:spPr>
          <a:xfrm flipV="1">
            <a:off x="6543369" y="6048573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BFA1A615-4B95-48D2-94B4-6D8C88B2698B}"/>
              </a:ext>
            </a:extLst>
          </p:cNvPr>
          <p:cNvCxnSpPr>
            <a:cxnSpLocks/>
          </p:cNvCxnSpPr>
          <p:nvPr/>
        </p:nvCxnSpPr>
        <p:spPr>
          <a:xfrm flipV="1">
            <a:off x="5865906" y="5859926"/>
            <a:ext cx="0" cy="21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D5C174-0ADF-4F96-98A0-0F58DAF7C0CB}"/>
              </a:ext>
            </a:extLst>
          </p:cNvPr>
          <p:cNvSpPr/>
          <p:nvPr/>
        </p:nvSpPr>
        <p:spPr>
          <a:xfrm>
            <a:off x="8291739" y="436715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CF58F706-4F35-4B93-9DDD-2C320A277F39}"/>
              </a:ext>
            </a:extLst>
          </p:cNvPr>
          <p:cNvSpPr txBox="1"/>
          <p:nvPr/>
        </p:nvSpPr>
        <p:spPr>
          <a:xfrm>
            <a:off x="8291726" y="437851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Zoo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D08C423-34FF-45F6-B6A7-C5E6BA1FD28A}"/>
              </a:ext>
            </a:extLst>
          </p:cNvPr>
          <p:cNvSpPr/>
          <p:nvPr/>
        </p:nvSpPr>
        <p:spPr>
          <a:xfrm>
            <a:off x="8291726" y="4551942"/>
            <a:ext cx="10075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D1D0B67-2D44-445F-B4B1-2537F2A90369}"/>
              </a:ext>
            </a:extLst>
          </p:cNvPr>
          <p:cNvSpPr txBox="1"/>
          <p:nvPr/>
        </p:nvSpPr>
        <p:spPr>
          <a:xfrm>
            <a:off x="8291665" y="4554396"/>
            <a:ext cx="10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-master: Master</a:t>
            </a:r>
          </a:p>
          <a:p>
            <a:r>
              <a:rPr lang="fr-FR" sz="600" dirty="0"/>
              <a:t>-MAX_ENCLOSURE: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1A6397A-65A7-47E4-8CE4-CFC31CAD85E5}"/>
              </a:ext>
            </a:extLst>
          </p:cNvPr>
          <p:cNvSpPr/>
          <p:nvPr/>
        </p:nvSpPr>
        <p:spPr>
          <a:xfrm>
            <a:off x="8292026" y="5013608"/>
            <a:ext cx="1007532" cy="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94E6B44E-6459-4BC6-B7F7-859B6B2C657A}"/>
              </a:ext>
            </a:extLst>
          </p:cNvPr>
          <p:cNvCxnSpPr>
            <a:cxnSpLocks/>
          </p:cNvCxnSpPr>
          <p:nvPr/>
        </p:nvCxnSpPr>
        <p:spPr>
          <a:xfrm flipH="1" flipV="1">
            <a:off x="5873638" y="3691941"/>
            <a:ext cx="1" cy="4703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4DDC2878-34CA-4116-83C8-C889CDD65CF7}"/>
              </a:ext>
            </a:extLst>
          </p:cNvPr>
          <p:cNvCxnSpPr>
            <a:cxnSpLocks/>
          </p:cNvCxnSpPr>
          <p:nvPr/>
        </p:nvCxnSpPr>
        <p:spPr>
          <a:xfrm>
            <a:off x="6384851" y="4782730"/>
            <a:ext cx="18987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09B9918-953D-4EA7-8E3A-5FE390280112}"/>
              </a:ext>
            </a:extLst>
          </p:cNvPr>
          <p:cNvSpPr/>
          <p:nvPr/>
        </p:nvSpPr>
        <p:spPr>
          <a:xfrm>
            <a:off x="7063916" y="1685143"/>
            <a:ext cx="3500439" cy="51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BB4425-4AFE-4146-9C37-D9C323E4C172}"/>
              </a:ext>
            </a:extLst>
          </p:cNvPr>
          <p:cNvSpPr txBox="1"/>
          <p:nvPr/>
        </p:nvSpPr>
        <p:spPr>
          <a:xfrm>
            <a:off x="7069031" y="1685019"/>
            <a:ext cx="350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</a:p>
          <a:p>
            <a:r>
              <a:rPr lang="fr-FR" sz="600" dirty="0"/>
              <a:t>-money: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65BB759-5007-4F3B-8BC0-962597094290}"/>
              </a:ext>
            </a:extLst>
          </p:cNvPr>
          <p:cNvSpPr/>
          <p:nvPr/>
        </p:nvSpPr>
        <p:spPr>
          <a:xfrm>
            <a:off x="7064155" y="2202071"/>
            <a:ext cx="3500439" cy="828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C1984A7E-5850-492D-B215-383AE0F70ED3}"/>
              </a:ext>
            </a:extLst>
          </p:cNvPr>
          <p:cNvCxnSpPr>
            <a:cxnSpLocks/>
          </p:cNvCxnSpPr>
          <p:nvPr/>
        </p:nvCxnSpPr>
        <p:spPr>
          <a:xfrm flipH="1" flipV="1">
            <a:off x="8821517" y="3131930"/>
            <a:ext cx="8676" cy="12295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ZoneTexte 386">
            <a:extLst>
              <a:ext uri="{FF2B5EF4-FFF2-40B4-BE49-F238E27FC236}">
                <a16:creationId xmlns:a16="http://schemas.microsoft.com/office/drawing/2014/main" id="{74112EE1-7184-48E0-9176-FE074DB9753B}"/>
              </a:ext>
            </a:extLst>
          </p:cNvPr>
          <p:cNvSpPr txBox="1"/>
          <p:nvPr/>
        </p:nvSpPr>
        <p:spPr>
          <a:xfrm>
            <a:off x="7059888" y="2198489"/>
            <a:ext cx="350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examinateEnclosure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cleanEnclosure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feedCreatureInEnclosure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moveAnimalFromEnclosure</a:t>
            </a:r>
            <a:r>
              <a:rPr lang="fr-FR" sz="600" dirty="0"/>
              <a:t>(</a:t>
            </a:r>
            <a:r>
              <a:rPr lang="fr-FR" sz="600" dirty="0" err="1"/>
              <a:t>creature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, </a:t>
            </a:r>
            <a:r>
              <a:rPr lang="fr-FR" sz="600" dirty="0" err="1"/>
              <a:t>startingEnclosure</a:t>
            </a:r>
            <a:r>
              <a:rPr lang="fr-FR" sz="600" dirty="0"/>
              <a:t>: Enclosure, </a:t>
            </a:r>
            <a:r>
              <a:rPr lang="fr-FR" sz="600" dirty="0" err="1"/>
              <a:t>arrivalEnclosure</a:t>
            </a:r>
            <a:r>
              <a:rPr lang="fr-FR" sz="600" dirty="0"/>
              <a:t>: Enclosure)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addEnclosure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endParaRPr lang="fr-FR" sz="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9CB4BF-AAD3-415F-8021-28C36FDDC68E}"/>
              </a:ext>
            </a:extLst>
          </p:cNvPr>
          <p:cNvSpPr/>
          <p:nvPr/>
        </p:nvSpPr>
        <p:spPr>
          <a:xfrm>
            <a:off x="213039" y="736763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76B5861-63DD-4F37-964C-AEFD60AA6A1D}"/>
              </a:ext>
            </a:extLst>
          </p:cNvPr>
          <p:cNvSpPr txBox="1"/>
          <p:nvPr/>
        </p:nvSpPr>
        <p:spPr>
          <a:xfrm>
            <a:off x="221404" y="761407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/>
              <a:t>Running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9714B2-ACC1-451B-97F8-B5D6F76490C6}"/>
              </a:ext>
            </a:extLst>
          </p:cNvPr>
          <p:cNvSpPr/>
          <p:nvPr/>
        </p:nvSpPr>
        <p:spPr>
          <a:xfrm>
            <a:off x="213026" y="1055582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FEC9F4-1ACF-45E4-8424-A45886D14748}"/>
              </a:ext>
            </a:extLst>
          </p:cNvPr>
          <p:cNvSpPr/>
          <p:nvPr/>
        </p:nvSpPr>
        <p:spPr>
          <a:xfrm>
            <a:off x="213026" y="1128498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B1DAF4C-EA39-460F-9B7F-852AF093F83F}"/>
              </a:ext>
            </a:extLst>
          </p:cNvPr>
          <p:cNvSpPr txBox="1"/>
          <p:nvPr/>
        </p:nvSpPr>
        <p:spPr>
          <a:xfrm>
            <a:off x="211934" y="1124997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C79D53-8589-4361-87FE-BA4964909857}"/>
              </a:ext>
            </a:extLst>
          </p:cNvPr>
          <p:cNvSpPr/>
          <p:nvPr/>
        </p:nvSpPr>
        <p:spPr>
          <a:xfrm>
            <a:off x="217316" y="142682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5C5551-4B6E-4F09-8AE9-A8F1B53312C7}"/>
              </a:ext>
            </a:extLst>
          </p:cNvPr>
          <p:cNvSpPr txBox="1"/>
          <p:nvPr/>
        </p:nvSpPr>
        <p:spPr>
          <a:xfrm>
            <a:off x="225681" y="145147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Swimming</a:t>
            </a:r>
            <a:endParaRPr lang="fr-FR" sz="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7BDB3F-7DD3-4306-BB09-FA0FECCA9DBE}"/>
              </a:ext>
            </a:extLst>
          </p:cNvPr>
          <p:cNvSpPr/>
          <p:nvPr/>
        </p:nvSpPr>
        <p:spPr>
          <a:xfrm>
            <a:off x="217303" y="174564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19CC74-97B8-4AEB-994C-3F40D2E9B446}"/>
              </a:ext>
            </a:extLst>
          </p:cNvPr>
          <p:cNvSpPr/>
          <p:nvPr/>
        </p:nvSpPr>
        <p:spPr>
          <a:xfrm>
            <a:off x="217303" y="181856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BD49811-91F5-441B-B8DC-23E3AA678A8E}"/>
              </a:ext>
            </a:extLst>
          </p:cNvPr>
          <p:cNvSpPr txBox="1"/>
          <p:nvPr/>
        </p:nvSpPr>
        <p:spPr>
          <a:xfrm>
            <a:off x="216211" y="181506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swim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E650A4-0F02-4832-BBEE-7320A4178229}"/>
              </a:ext>
            </a:extLst>
          </p:cNvPr>
          <p:cNvSpPr/>
          <p:nvPr/>
        </p:nvSpPr>
        <p:spPr>
          <a:xfrm>
            <a:off x="216081" y="209346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537AAC1-68EA-4E70-9434-5EE8C66F08D6}"/>
              </a:ext>
            </a:extLst>
          </p:cNvPr>
          <p:cNvSpPr txBox="1"/>
          <p:nvPr/>
        </p:nvSpPr>
        <p:spPr>
          <a:xfrm>
            <a:off x="224446" y="211811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Flying</a:t>
            </a:r>
            <a:endParaRPr lang="fr-FR" sz="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6EBE72-C901-4B76-9071-3473B99EC1DA}"/>
              </a:ext>
            </a:extLst>
          </p:cNvPr>
          <p:cNvSpPr/>
          <p:nvPr/>
        </p:nvSpPr>
        <p:spPr>
          <a:xfrm>
            <a:off x="216068" y="241228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304694-F59F-48E5-9967-96CEE8485E9B}"/>
              </a:ext>
            </a:extLst>
          </p:cNvPr>
          <p:cNvSpPr/>
          <p:nvPr/>
        </p:nvSpPr>
        <p:spPr>
          <a:xfrm>
            <a:off x="216068" y="248520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C739010-9CBC-465D-A4D9-1956136185C1}"/>
              </a:ext>
            </a:extLst>
          </p:cNvPr>
          <p:cNvSpPr txBox="1"/>
          <p:nvPr/>
        </p:nvSpPr>
        <p:spPr>
          <a:xfrm>
            <a:off x="214976" y="248170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fly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A987305-F160-4107-B085-E1BE91759EAE}"/>
              </a:ext>
            </a:extLst>
          </p:cNvPr>
          <p:cNvSpPr/>
          <p:nvPr/>
        </p:nvSpPr>
        <p:spPr>
          <a:xfrm>
            <a:off x="217161" y="2771350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C161FD-10FC-48F5-9D22-A5C0FE5276FC}"/>
              </a:ext>
            </a:extLst>
          </p:cNvPr>
          <p:cNvSpPr txBox="1"/>
          <p:nvPr/>
        </p:nvSpPr>
        <p:spPr>
          <a:xfrm>
            <a:off x="225526" y="2795994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Immortal</a:t>
            </a:r>
            <a:endParaRPr lang="fr-FR" sz="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D9B225-9320-4875-AB3A-C408EE7372CF}"/>
              </a:ext>
            </a:extLst>
          </p:cNvPr>
          <p:cNvSpPr/>
          <p:nvPr/>
        </p:nvSpPr>
        <p:spPr>
          <a:xfrm>
            <a:off x="217148" y="3090169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6CA1D2-3B1A-461D-9C6F-F1AB9CC812B2}"/>
              </a:ext>
            </a:extLst>
          </p:cNvPr>
          <p:cNvSpPr/>
          <p:nvPr/>
        </p:nvSpPr>
        <p:spPr>
          <a:xfrm>
            <a:off x="217148" y="3163085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A4E3798-C0FB-4EC0-94FE-83C124A1308F}"/>
              </a:ext>
            </a:extLst>
          </p:cNvPr>
          <p:cNvSpPr txBox="1"/>
          <p:nvPr/>
        </p:nvSpPr>
        <p:spPr>
          <a:xfrm>
            <a:off x="216056" y="3159584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9829E207-293D-DC94-3609-BCBDD975B473}"/>
              </a:ext>
            </a:extLst>
          </p:cNvPr>
          <p:cNvSpPr/>
          <p:nvPr/>
        </p:nvSpPr>
        <p:spPr>
          <a:xfrm>
            <a:off x="5825332" y="4092820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2D9BA9C6-4584-B659-85E0-5E0F1FB346A2}"/>
              </a:ext>
            </a:extLst>
          </p:cNvPr>
          <p:cNvSpPr/>
          <p:nvPr/>
        </p:nvSpPr>
        <p:spPr>
          <a:xfrm rot="5400000">
            <a:off x="8147397" y="4694463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4C334A9D-B204-9043-B2C3-35BED7C7F9B0}"/>
              </a:ext>
            </a:extLst>
          </p:cNvPr>
          <p:cNvSpPr/>
          <p:nvPr/>
        </p:nvSpPr>
        <p:spPr>
          <a:xfrm rot="10800000">
            <a:off x="8770945" y="304475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B79CC20C-6448-CA20-D593-72BA7D8431CF}"/>
              </a:ext>
            </a:extLst>
          </p:cNvPr>
          <p:cNvSpPr/>
          <p:nvPr/>
        </p:nvSpPr>
        <p:spPr>
          <a:xfrm rot="16200000">
            <a:off x="5232555" y="4848889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2E9647-B47D-4D57-96A5-8380CE95C25E}"/>
              </a:ext>
            </a:extLst>
          </p:cNvPr>
          <p:cNvSpPr/>
          <p:nvPr/>
        </p:nvSpPr>
        <p:spPr>
          <a:xfrm>
            <a:off x="5432732" y="856487"/>
            <a:ext cx="1238504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1031440-B320-4106-A643-C38B7F2B25AF}"/>
              </a:ext>
            </a:extLst>
          </p:cNvPr>
          <p:cNvSpPr txBox="1"/>
          <p:nvPr/>
        </p:nvSpPr>
        <p:spPr>
          <a:xfrm>
            <a:off x="5433343" y="861333"/>
            <a:ext cx="12385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Creature</a:t>
            </a:r>
            <a:endParaRPr lang="fr-FR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EC16E-E1D0-4191-9351-04F007E7B475}"/>
              </a:ext>
            </a:extLst>
          </p:cNvPr>
          <p:cNvSpPr/>
          <p:nvPr/>
        </p:nvSpPr>
        <p:spPr>
          <a:xfrm>
            <a:off x="7062410" y="1487678"/>
            <a:ext cx="3500439" cy="19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8996515-C1D5-44FF-AF9F-8A02C410C97F}"/>
              </a:ext>
            </a:extLst>
          </p:cNvPr>
          <p:cNvSpPr txBox="1"/>
          <p:nvPr/>
        </p:nvSpPr>
        <p:spPr>
          <a:xfrm>
            <a:off x="7069031" y="1493953"/>
            <a:ext cx="35004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Master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735BB504-12F4-4702-AC18-1258F4E8F391}"/>
              </a:ext>
            </a:extLst>
          </p:cNvPr>
          <p:cNvSpPr txBox="1"/>
          <p:nvPr/>
        </p:nvSpPr>
        <p:spPr>
          <a:xfrm>
            <a:off x="4764697" y="6456910"/>
            <a:ext cx="7100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height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AEDC04C0-4D16-49F2-B4A6-D78886FBC987}"/>
              </a:ext>
            </a:extLst>
          </p:cNvPr>
          <p:cNvSpPr txBox="1"/>
          <p:nvPr/>
        </p:nvSpPr>
        <p:spPr>
          <a:xfrm>
            <a:off x="4755529" y="6649670"/>
            <a:ext cx="7472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cleanRoof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B81C3A0-332A-4C87-850C-5400D405C059}"/>
              </a:ext>
            </a:extLst>
          </p:cNvPr>
          <p:cNvSpPr txBox="1"/>
          <p:nvPr/>
        </p:nvSpPr>
        <p:spPr>
          <a:xfrm>
            <a:off x="5606122" y="6446285"/>
            <a:ext cx="57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depth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salinity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3AB7BDF-13D6-42ED-906A-53F78F9822FA}"/>
              </a:ext>
            </a:extLst>
          </p:cNvPr>
          <p:cNvSpPr txBox="1"/>
          <p:nvPr/>
        </p:nvSpPr>
        <p:spPr>
          <a:xfrm>
            <a:off x="3797896" y="1008936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timeBeforeGestation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92852DD-0B50-4336-9EB4-CD9340CA5284}"/>
              </a:ext>
            </a:extLst>
          </p:cNvPr>
          <p:cNvSpPr txBox="1"/>
          <p:nvPr/>
        </p:nvSpPr>
        <p:spPr>
          <a:xfrm>
            <a:off x="5599563" y="6262411"/>
            <a:ext cx="526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Aquarium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3B40CC87-40E8-4BC1-9B42-3FD7AA6E7FC7}"/>
              </a:ext>
            </a:extLst>
          </p:cNvPr>
          <p:cNvCxnSpPr>
            <a:cxnSpLocks/>
          </p:cNvCxnSpPr>
          <p:nvPr/>
        </p:nvCxnSpPr>
        <p:spPr>
          <a:xfrm flipV="1">
            <a:off x="7254569" y="6046735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F19177-7C8E-4963-8A8A-21FCC9A46E4D}"/>
              </a:ext>
            </a:extLst>
          </p:cNvPr>
          <p:cNvSpPr/>
          <p:nvPr/>
        </p:nvSpPr>
        <p:spPr>
          <a:xfrm>
            <a:off x="6996195" y="6262411"/>
            <a:ext cx="839702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0420FDC0-B60C-41A8-BBA2-560EC65D049E}"/>
              </a:ext>
            </a:extLst>
          </p:cNvPr>
          <p:cNvSpPr txBox="1"/>
          <p:nvPr/>
        </p:nvSpPr>
        <p:spPr>
          <a:xfrm>
            <a:off x="6991433" y="6269589"/>
            <a:ext cx="839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UndefinedEnclosure</a:t>
            </a:r>
            <a:endParaRPr lang="fr-FR" sz="6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6E593B-F678-4028-A223-D9073C62FC92}"/>
              </a:ext>
            </a:extLst>
          </p:cNvPr>
          <p:cNvSpPr/>
          <p:nvPr/>
        </p:nvSpPr>
        <p:spPr>
          <a:xfrm>
            <a:off x="6996181" y="6447202"/>
            <a:ext cx="839713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9BF98A5-5DC4-405A-AC56-8A0D5F1B8E86}"/>
              </a:ext>
            </a:extLst>
          </p:cNvPr>
          <p:cNvSpPr/>
          <p:nvPr/>
        </p:nvSpPr>
        <p:spPr>
          <a:xfrm>
            <a:off x="6996181" y="6502515"/>
            <a:ext cx="839713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5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350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Belek Osef</dc:creator>
  <cp:lastModifiedBy>Belek Osef</cp:lastModifiedBy>
  <cp:revision>44</cp:revision>
  <dcterms:created xsi:type="dcterms:W3CDTF">2024-04-24T10:08:17Z</dcterms:created>
  <dcterms:modified xsi:type="dcterms:W3CDTF">2024-06-02T19:22:28Z</dcterms:modified>
</cp:coreProperties>
</file>