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88816" y="1025376"/>
            <a:ext cx="1266825" cy="579120"/>
          </a:xfrm>
          <a:custGeom>
            <a:avLst/>
            <a:gdLst/>
            <a:ahLst/>
            <a:cxnLst/>
            <a:rect l="l" t="t" r="r" b="b"/>
            <a:pathLst>
              <a:path w="1266825" h="579119">
                <a:moveTo>
                  <a:pt x="633577" y="578878"/>
                </a:moveTo>
                <a:lnTo>
                  <a:pt x="568797" y="577384"/>
                </a:lnTo>
                <a:lnTo>
                  <a:pt x="505889" y="572998"/>
                </a:lnTo>
                <a:lnTo>
                  <a:pt x="445170" y="565866"/>
                </a:lnTo>
                <a:lnTo>
                  <a:pt x="386960" y="556133"/>
                </a:lnTo>
                <a:lnTo>
                  <a:pt x="331576" y="543945"/>
                </a:lnTo>
                <a:lnTo>
                  <a:pt x="279338" y="529447"/>
                </a:lnTo>
                <a:lnTo>
                  <a:pt x="230563" y="512785"/>
                </a:lnTo>
                <a:lnTo>
                  <a:pt x="185570" y="494104"/>
                </a:lnTo>
                <a:lnTo>
                  <a:pt x="144678" y="473549"/>
                </a:lnTo>
                <a:lnTo>
                  <a:pt x="108205" y="451267"/>
                </a:lnTo>
                <a:lnTo>
                  <a:pt x="76469" y="427403"/>
                </a:lnTo>
                <a:lnTo>
                  <a:pt x="28484" y="375509"/>
                </a:lnTo>
                <a:lnTo>
                  <a:pt x="3271" y="319033"/>
                </a:lnTo>
                <a:lnTo>
                  <a:pt x="0" y="289439"/>
                </a:lnTo>
                <a:lnTo>
                  <a:pt x="3271" y="259846"/>
                </a:lnTo>
                <a:lnTo>
                  <a:pt x="28484" y="203369"/>
                </a:lnTo>
                <a:lnTo>
                  <a:pt x="76469" y="151475"/>
                </a:lnTo>
                <a:lnTo>
                  <a:pt x="108205" y="127611"/>
                </a:lnTo>
                <a:lnTo>
                  <a:pt x="144678" y="105329"/>
                </a:lnTo>
                <a:lnTo>
                  <a:pt x="185570" y="84774"/>
                </a:lnTo>
                <a:lnTo>
                  <a:pt x="230563" y="66093"/>
                </a:lnTo>
                <a:lnTo>
                  <a:pt x="279338" y="49431"/>
                </a:lnTo>
                <a:lnTo>
                  <a:pt x="331576" y="34933"/>
                </a:lnTo>
                <a:lnTo>
                  <a:pt x="386960" y="22745"/>
                </a:lnTo>
                <a:lnTo>
                  <a:pt x="445170" y="13012"/>
                </a:lnTo>
                <a:lnTo>
                  <a:pt x="505889" y="5880"/>
                </a:lnTo>
                <a:lnTo>
                  <a:pt x="568797" y="1494"/>
                </a:lnTo>
                <a:lnTo>
                  <a:pt x="633577" y="0"/>
                </a:lnTo>
                <a:lnTo>
                  <a:pt x="698356" y="1494"/>
                </a:lnTo>
                <a:lnTo>
                  <a:pt x="761264" y="5880"/>
                </a:lnTo>
                <a:lnTo>
                  <a:pt x="821983" y="13012"/>
                </a:lnTo>
                <a:lnTo>
                  <a:pt x="880193" y="22745"/>
                </a:lnTo>
                <a:lnTo>
                  <a:pt x="935577" y="34933"/>
                </a:lnTo>
                <a:lnTo>
                  <a:pt x="987815" y="49431"/>
                </a:lnTo>
                <a:lnTo>
                  <a:pt x="1036590" y="66093"/>
                </a:lnTo>
                <a:lnTo>
                  <a:pt x="1081583" y="84774"/>
                </a:lnTo>
                <a:lnTo>
                  <a:pt x="1122475" y="105329"/>
                </a:lnTo>
                <a:lnTo>
                  <a:pt x="1158948" y="127611"/>
                </a:lnTo>
                <a:lnTo>
                  <a:pt x="1190684" y="151475"/>
                </a:lnTo>
                <a:lnTo>
                  <a:pt x="1238669" y="203369"/>
                </a:lnTo>
                <a:lnTo>
                  <a:pt x="1263882" y="259846"/>
                </a:lnTo>
                <a:lnTo>
                  <a:pt x="1266297" y="281693"/>
                </a:lnTo>
                <a:lnTo>
                  <a:pt x="1266297" y="297185"/>
                </a:lnTo>
                <a:lnTo>
                  <a:pt x="1254281" y="347771"/>
                </a:lnTo>
                <a:lnTo>
                  <a:pt x="1217364" y="402102"/>
                </a:lnTo>
                <a:lnTo>
                  <a:pt x="1158948" y="451267"/>
                </a:lnTo>
                <a:lnTo>
                  <a:pt x="1122475" y="473549"/>
                </a:lnTo>
                <a:lnTo>
                  <a:pt x="1081583" y="494104"/>
                </a:lnTo>
                <a:lnTo>
                  <a:pt x="1036590" y="512785"/>
                </a:lnTo>
                <a:lnTo>
                  <a:pt x="987815" y="529447"/>
                </a:lnTo>
                <a:lnTo>
                  <a:pt x="935577" y="543945"/>
                </a:lnTo>
                <a:lnTo>
                  <a:pt x="880193" y="556133"/>
                </a:lnTo>
                <a:lnTo>
                  <a:pt x="821983" y="565866"/>
                </a:lnTo>
                <a:lnTo>
                  <a:pt x="761264" y="572998"/>
                </a:lnTo>
                <a:lnTo>
                  <a:pt x="698356" y="577384"/>
                </a:lnTo>
                <a:lnTo>
                  <a:pt x="633577" y="578878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64871" y="1174829"/>
            <a:ext cx="915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9690" marR="5080" indent="-46990">
              <a:lnSpc>
                <a:spcPct val="100000"/>
              </a:lnSpc>
              <a:spcBef>
                <a:spcPts val="95"/>
              </a:spcBef>
            </a:pPr>
            <a:r>
              <a:rPr dirty="0" sz="800" spc="-30">
                <a:latin typeface="Verdana"/>
                <a:cs typeface="Verdana"/>
              </a:rPr>
              <a:t>Donner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35">
                <a:latin typeface="Verdana"/>
                <a:cs typeface="Verdana"/>
              </a:rPr>
              <a:t>nom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50">
                <a:latin typeface="Verdana"/>
                <a:cs typeface="Verdana"/>
              </a:rPr>
              <a:t>au </a:t>
            </a:r>
            <a:r>
              <a:rPr dirty="0" sz="800">
                <a:latin typeface="Verdana"/>
                <a:cs typeface="Verdana"/>
              </a:rPr>
              <a:t>zoo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et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40">
                <a:latin typeface="Verdana"/>
                <a:cs typeface="Verdana"/>
              </a:rPr>
              <a:t>au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maitre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542631" y="1572729"/>
            <a:ext cx="706120" cy="168910"/>
          </a:xfrm>
          <a:custGeom>
            <a:avLst/>
            <a:gdLst/>
            <a:ahLst/>
            <a:cxnLst/>
            <a:rect l="l" t="t" r="r" b="b"/>
            <a:pathLst>
              <a:path w="706120" h="168910">
                <a:moveTo>
                  <a:pt x="23926" y="163626"/>
                </a:moveTo>
                <a:lnTo>
                  <a:pt x="22225" y="156210"/>
                </a:lnTo>
                <a:lnTo>
                  <a:pt x="0" y="161302"/>
                </a:lnTo>
                <a:lnTo>
                  <a:pt x="1701" y="168719"/>
                </a:lnTo>
                <a:lnTo>
                  <a:pt x="23926" y="163626"/>
                </a:lnTo>
                <a:close/>
              </a:path>
              <a:path w="706120" h="168910">
                <a:moveTo>
                  <a:pt x="53555" y="156832"/>
                </a:moveTo>
                <a:lnTo>
                  <a:pt x="51866" y="149415"/>
                </a:lnTo>
                <a:lnTo>
                  <a:pt x="29641" y="154508"/>
                </a:lnTo>
                <a:lnTo>
                  <a:pt x="31330" y="161925"/>
                </a:lnTo>
                <a:lnTo>
                  <a:pt x="53555" y="156832"/>
                </a:lnTo>
                <a:close/>
              </a:path>
              <a:path w="706120" h="168910">
                <a:moveTo>
                  <a:pt x="83197" y="150037"/>
                </a:moveTo>
                <a:lnTo>
                  <a:pt x="81495" y="142633"/>
                </a:lnTo>
                <a:lnTo>
                  <a:pt x="59270" y="147726"/>
                </a:lnTo>
                <a:lnTo>
                  <a:pt x="60972" y="155130"/>
                </a:lnTo>
                <a:lnTo>
                  <a:pt x="83197" y="150037"/>
                </a:lnTo>
                <a:close/>
              </a:path>
              <a:path w="706120" h="168910">
                <a:moveTo>
                  <a:pt x="112826" y="143243"/>
                </a:moveTo>
                <a:lnTo>
                  <a:pt x="111137" y="135839"/>
                </a:lnTo>
                <a:lnTo>
                  <a:pt x="88912" y="140931"/>
                </a:lnTo>
                <a:lnTo>
                  <a:pt x="90601" y="148336"/>
                </a:lnTo>
                <a:lnTo>
                  <a:pt x="112826" y="143243"/>
                </a:lnTo>
                <a:close/>
              </a:path>
              <a:path w="706120" h="168910">
                <a:moveTo>
                  <a:pt x="142468" y="136448"/>
                </a:moveTo>
                <a:lnTo>
                  <a:pt x="140766" y="129044"/>
                </a:lnTo>
                <a:lnTo>
                  <a:pt x="118541" y="134137"/>
                </a:lnTo>
                <a:lnTo>
                  <a:pt x="120243" y="141541"/>
                </a:lnTo>
                <a:lnTo>
                  <a:pt x="142468" y="136448"/>
                </a:lnTo>
                <a:close/>
              </a:path>
              <a:path w="706120" h="168910">
                <a:moveTo>
                  <a:pt x="172097" y="129654"/>
                </a:moveTo>
                <a:lnTo>
                  <a:pt x="170408" y="122250"/>
                </a:lnTo>
                <a:lnTo>
                  <a:pt x="148183" y="127342"/>
                </a:lnTo>
                <a:lnTo>
                  <a:pt x="149872" y="134759"/>
                </a:lnTo>
                <a:lnTo>
                  <a:pt x="172097" y="129654"/>
                </a:lnTo>
                <a:close/>
              </a:path>
              <a:path w="706120" h="168910">
                <a:moveTo>
                  <a:pt x="201739" y="122872"/>
                </a:moveTo>
                <a:lnTo>
                  <a:pt x="200037" y="115455"/>
                </a:lnTo>
                <a:lnTo>
                  <a:pt x="177812" y="120548"/>
                </a:lnTo>
                <a:lnTo>
                  <a:pt x="179514" y="127965"/>
                </a:lnTo>
                <a:lnTo>
                  <a:pt x="201739" y="122872"/>
                </a:lnTo>
                <a:close/>
              </a:path>
              <a:path w="706120" h="168910">
                <a:moveTo>
                  <a:pt x="231368" y="116078"/>
                </a:moveTo>
                <a:lnTo>
                  <a:pt x="229679" y="108673"/>
                </a:lnTo>
                <a:lnTo>
                  <a:pt x="207454" y="113766"/>
                </a:lnTo>
                <a:lnTo>
                  <a:pt x="209143" y="121170"/>
                </a:lnTo>
                <a:lnTo>
                  <a:pt x="231368" y="116078"/>
                </a:lnTo>
                <a:close/>
              </a:path>
              <a:path w="706120" h="168910">
                <a:moveTo>
                  <a:pt x="261010" y="109283"/>
                </a:moveTo>
                <a:lnTo>
                  <a:pt x="259308" y="101879"/>
                </a:lnTo>
                <a:lnTo>
                  <a:pt x="237083" y="106972"/>
                </a:lnTo>
                <a:lnTo>
                  <a:pt x="238785" y="114376"/>
                </a:lnTo>
                <a:lnTo>
                  <a:pt x="261010" y="109283"/>
                </a:lnTo>
                <a:close/>
              </a:path>
              <a:path w="706120" h="168910">
                <a:moveTo>
                  <a:pt x="290639" y="102489"/>
                </a:moveTo>
                <a:lnTo>
                  <a:pt x="288950" y="95084"/>
                </a:lnTo>
                <a:lnTo>
                  <a:pt x="266725" y="100177"/>
                </a:lnTo>
                <a:lnTo>
                  <a:pt x="268414" y="107581"/>
                </a:lnTo>
                <a:lnTo>
                  <a:pt x="290639" y="102489"/>
                </a:lnTo>
                <a:close/>
              </a:path>
              <a:path w="706120" h="168910">
                <a:moveTo>
                  <a:pt x="320281" y="95694"/>
                </a:moveTo>
                <a:lnTo>
                  <a:pt x="318579" y="88290"/>
                </a:lnTo>
                <a:lnTo>
                  <a:pt x="296354" y="93383"/>
                </a:lnTo>
                <a:lnTo>
                  <a:pt x="298056" y="100799"/>
                </a:lnTo>
                <a:lnTo>
                  <a:pt x="320281" y="95694"/>
                </a:lnTo>
                <a:close/>
              </a:path>
              <a:path w="706120" h="168910">
                <a:moveTo>
                  <a:pt x="349910" y="88912"/>
                </a:moveTo>
                <a:lnTo>
                  <a:pt x="348221" y="81495"/>
                </a:lnTo>
                <a:lnTo>
                  <a:pt x="325996" y="86588"/>
                </a:lnTo>
                <a:lnTo>
                  <a:pt x="327685" y="94005"/>
                </a:lnTo>
                <a:lnTo>
                  <a:pt x="349910" y="88912"/>
                </a:lnTo>
                <a:close/>
              </a:path>
              <a:path w="706120" h="168910">
                <a:moveTo>
                  <a:pt x="379552" y="82118"/>
                </a:moveTo>
                <a:lnTo>
                  <a:pt x="377850" y="74701"/>
                </a:lnTo>
                <a:lnTo>
                  <a:pt x="355625" y="79806"/>
                </a:lnTo>
                <a:lnTo>
                  <a:pt x="357327" y="87210"/>
                </a:lnTo>
                <a:lnTo>
                  <a:pt x="379552" y="82118"/>
                </a:lnTo>
                <a:close/>
              </a:path>
              <a:path w="706120" h="168910">
                <a:moveTo>
                  <a:pt x="409181" y="75323"/>
                </a:moveTo>
                <a:lnTo>
                  <a:pt x="407492" y="67919"/>
                </a:lnTo>
                <a:lnTo>
                  <a:pt x="385267" y="73012"/>
                </a:lnTo>
                <a:lnTo>
                  <a:pt x="386956" y="80416"/>
                </a:lnTo>
                <a:lnTo>
                  <a:pt x="409181" y="75323"/>
                </a:lnTo>
                <a:close/>
              </a:path>
              <a:path w="706120" h="168910">
                <a:moveTo>
                  <a:pt x="438823" y="68529"/>
                </a:moveTo>
                <a:lnTo>
                  <a:pt x="437121" y="61125"/>
                </a:lnTo>
                <a:lnTo>
                  <a:pt x="414896" y="66217"/>
                </a:lnTo>
                <a:lnTo>
                  <a:pt x="416598" y="73621"/>
                </a:lnTo>
                <a:lnTo>
                  <a:pt x="438823" y="68529"/>
                </a:lnTo>
                <a:close/>
              </a:path>
              <a:path w="706120" h="168910">
                <a:moveTo>
                  <a:pt x="468452" y="61734"/>
                </a:moveTo>
                <a:lnTo>
                  <a:pt x="466763" y="54330"/>
                </a:lnTo>
                <a:lnTo>
                  <a:pt x="444525" y="59423"/>
                </a:lnTo>
                <a:lnTo>
                  <a:pt x="446227" y="66840"/>
                </a:lnTo>
                <a:lnTo>
                  <a:pt x="468452" y="61734"/>
                </a:lnTo>
                <a:close/>
              </a:path>
              <a:path w="706120" h="168910">
                <a:moveTo>
                  <a:pt x="498094" y="54952"/>
                </a:moveTo>
                <a:lnTo>
                  <a:pt x="496392" y="47536"/>
                </a:lnTo>
                <a:lnTo>
                  <a:pt x="474167" y="52628"/>
                </a:lnTo>
                <a:lnTo>
                  <a:pt x="475869" y="60045"/>
                </a:lnTo>
                <a:lnTo>
                  <a:pt x="498094" y="54952"/>
                </a:lnTo>
                <a:close/>
              </a:path>
              <a:path w="706120" h="168910">
                <a:moveTo>
                  <a:pt x="527723" y="48158"/>
                </a:moveTo>
                <a:lnTo>
                  <a:pt x="526034" y="40741"/>
                </a:lnTo>
                <a:lnTo>
                  <a:pt x="503796" y="45847"/>
                </a:lnTo>
                <a:lnTo>
                  <a:pt x="505498" y="53251"/>
                </a:lnTo>
                <a:lnTo>
                  <a:pt x="527723" y="48158"/>
                </a:lnTo>
                <a:close/>
              </a:path>
              <a:path w="706120" h="168910">
                <a:moveTo>
                  <a:pt x="557364" y="41363"/>
                </a:moveTo>
                <a:lnTo>
                  <a:pt x="555663" y="33959"/>
                </a:lnTo>
                <a:lnTo>
                  <a:pt x="533438" y="39052"/>
                </a:lnTo>
                <a:lnTo>
                  <a:pt x="535139" y="46456"/>
                </a:lnTo>
                <a:lnTo>
                  <a:pt x="557364" y="41363"/>
                </a:lnTo>
                <a:close/>
              </a:path>
              <a:path w="706120" h="168910">
                <a:moveTo>
                  <a:pt x="586994" y="34569"/>
                </a:moveTo>
                <a:lnTo>
                  <a:pt x="585304" y="27165"/>
                </a:lnTo>
                <a:lnTo>
                  <a:pt x="563067" y="32258"/>
                </a:lnTo>
                <a:lnTo>
                  <a:pt x="564769" y="39662"/>
                </a:lnTo>
                <a:lnTo>
                  <a:pt x="586994" y="34569"/>
                </a:lnTo>
                <a:close/>
              </a:path>
              <a:path w="706120" h="168910">
                <a:moveTo>
                  <a:pt x="616635" y="27774"/>
                </a:moveTo>
                <a:lnTo>
                  <a:pt x="614934" y="20370"/>
                </a:lnTo>
                <a:lnTo>
                  <a:pt x="592709" y="25463"/>
                </a:lnTo>
                <a:lnTo>
                  <a:pt x="594410" y="32867"/>
                </a:lnTo>
                <a:lnTo>
                  <a:pt x="616635" y="27774"/>
                </a:lnTo>
                <a:close/>
              </a:path>
              <a:path w="706120" h="168910">
                <a:moveTo>
                  <a:pt x="646264" y="20993"/>
                </a:moveTo>
                <a:lnTo>
                  <a:pt x="644575" y="13576"/>
                </a:lnTo>
                <a:lnTo>
                  <a:pt x="622338" y="18669"/>
                </a:lnTo>
                <a:lnTo>
                  <a:pt x="624039" y="26085"/>
                </a:lnTo>
                <a:lnTo>
                  <a:pt x="646264" y="20993"/>
                </a:lnTo>
                <a:close/>
              </a:path>
              <a:path w="706120" h="168910">
                <a:moveTo>
                  <a:pt x="675906" y="14198"/>
                </a:moveTo>
                <a:lnTo>
                  <a:pt x="674204" y="6781"/>
                </a:lnTo>
                <a:lnTo>
                  <a:pt x="651979" y="11887"/>
                </a:lnTo>
                <a:lnTo>
                  <a:pt x="653681" y="19291"/>
                </a:lnTo>
                <a:lnTo>
                  <a:pt x="675906" y="14198"/>
                </a:lnTo>
                <a:close/>
              </a:path>
              <a:path w="706120" h="168910">
                <a:moveTo>
                  <a:pt x="705535" y="7404"/>
                </a:moveTo>
                <a:lnTo>
                  <a:pt x="703834" y="0"/>
                </a:lnTo>
                <a:lnTo>
                  <a:pt x="681609" y="5092"/>
                </a:lnTo>
                <a:lnTo>
                  <a:pt x="683310" y="12496"/>
                </a:lnTo>
                <a:lnTo>
                  <a:pt x="705535" y="7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8687472" y="1304138"/>
            <a:ext cx="701675" cy="175260"/>
            <a:chOff x="8687472" y="1304138"/>
            <a:chExt cx="701675" cy="175260"/>
          </a:xfrm>
        </p:grpSpPr>
        <p:sp>
          <p:nvSpPr>
            <p:cNvPr id="5" name="object 5" descr=""/>
            <p:cNvSpPr/>
            <p:nvPr/>
          </p:nvSpPr>
          <p:spPr>
            <a:xfrm>
              <a:off x="8687460" y="1311960"/>
              <a:ext cx="698500" cy="167640"/>
            </a:xfrm>
            <a:custGeom>
              <a:avLst/>
              <a:gdLst/>
              <a:ahLst/>
              <a:cxnLst/>
              <a:rect l="l" t="t" r="r" b="b"/>
              <a:pathLst>
                <a:path w="698500" h="167640">
                  <a:moveTo>
                    <a:pt x="5232" y="166293"/>
                  </a:moveTo>
                  <a:lnTo>
                    <a:pt x="3543" y="158889"/>
                  </a:lnTo>
                  <a:lnTo>
                    <a:pt x="0" y="159689"/>
                  </a:lnTo>
                  <a:lnTo>
                    <a:pt x="1701" y="167106"/>
                  </a:lnTo>
                  <a:lnTo>
                    <a:pt x="5232" y="166293"/>
                  </a:lnTo>
                  <a:close/>
                </a:path>
                <a:path w="698500" h="167640">
                  <a:moveTo>
                    <a:pt x="34874" y="159499"/>
                  </a:moveTo>
                  <a:lnTo>
                    <a:pt x="33172" y="152095"/>
                  </a:lnTo>
                  <a:lnTo>
                    <a:pt x="10947" y="157187"/>
                  </a:lnTo>
                  <a:lnTo>
                    <a:pt x="12649" y="164592"/>
                  </a:lnTo>
                  <a:lnTo>
                    <a:pt x="34874" y="159499"/>
                  </a:lnTo>
                  <a:close/>
                </a:path>
                <a:path w="698500" h="167640">
                  <a:moveTo>
                    <a:pt x="64503" y="152704"/>
                  </a:moveTo>
                  <a:lnTo>
                    <a:pt x="62814" y="145300"/>
                  </a:lnTo>
                  <a:lnTo>
                    <a:pt x="40589" y="150393"/>
                  </a:lnTo>
                  <a:lnTo>
                    <a:pt x="42278" y="157797"/>
                  </a:lnTo>
                  <a:lnTo>
                    <a:pt x="64503" y="152704"/>
                  </a:lnTo>
                  <a:close/>
                </a:path>
                <a:path w="698500" h="167640">
                  <a:moveTo>
                    <a:pt x="94145" y="145910"/>
                  </a:moveTo>
                  <a:lnTo>
                    <a:pt x="92443" y="138506"/>
                  </a:lnTo>
                  <a:lnTo>
                    <a:pt x="70218" y="143598"/>
                  </a:lnTo>
                  <a:lnTo>
                    <a:pt x="71920" y="151015"/>
                  </a:lnTo>
                  <a:lnTo>
                    <a:pt x="94145" y="145910"/>
                  </a:lnTo>
                  <a:close/>
                </a:path>
                <a:path w="698500" h="167640">
                  <a:moveTo>
                    <a:pt x="123774" y="139128"/>
                  </a:moveTo>
                  <a:lnTo>
                    <a:pt x="122085" y="131711"/>
                  </a:lnTo>
                  <a:lnTo>
                    <a:pt x="99860" y="136804"/>
                  </a:lnTo>
                  <a:lnTo>
                    <a:pt x="101549" y="144221"/>
                  </a:lnTo>
                  <a:lnTo>
                    <a:pt x="123774" y="139128"/>
                  </a:lnTo>
                  <a:close/>
                </a:path>
                <a:path w="698500" h="167640">
                  <a:moveTo>
                    <a:pt x="153416" y="132334"/>
                  </a:moveTo>
                  <a:lnTo>
                    <a:pt x="151714" y="124917"/>
                  </a:lnTo>
                  <a:lnTo>
                    <a:pt x="129489" y="130022"/>
                  </a:lnTo>
                  <a:lnTo>
                    <a:pt x="131191" y="137426"/>
                  </a:lnTo>
                  <a:lnTo>
                    <a:pt x="153416" y="132334"/>
                  </a:lnTo>
                  <a:close/>
                </a:path>
                <a:path w="698500" h="167640">
                  <a:moveTo>
                    <a:pt x="183045" y="125539"/>
                  </a:moveTo>
                  <a:lnTo>
                    <a:pt x="181356" y="118135"/>
                  </a:lnTo>
                  <a:lnTo>
                    <a:pt x="159131" y="123228"/>
                  </a:lnTo>
                  <a:lnTo>
                    <a:pt x="160820" y="130632"/>
                  </a:lnTo>
                  <a:lnTo>
                    <a:pt x="183045" y="125539"/>
                  </a:lnTo>
                  <a:close/>
                </a:path>
                <a:path w="698500" h="167640">
                  <a:moveTo>
                    <a:pt x="212686" y="118745"/>
                  </a:moveTo>
                  <a:lnTo>
                    <a:pt x="210985" y="111340"/>
                  </a:lnTo>
                  <a:lnTo>
                    <a:pt x="188760" y="116433"/>
                  </a:lnTo>
                  <a:lnTo>
                    <a:pt x="190461" y="123837"/>
                  </a:lnTo>
                  <a:lnTo>
                    <a:pt x="212686" y="118745"/>
                  </a:lnTo>
                  <a:close/>
                </a:path>
                <a:path w="698500" h="167640">
                  <a:moveTo>
                    <a:pt x="242316" y="111950"/>
                  </a:moveTo>
                  <a:lnTo>
                    <a:pt x="240626" y="104546"/>
                  </a:lnTo>
                  <a:lnTo>
                    <a:pt x="218401" y="109639"/>
                  </a:lnTo>
                  <a:lnTo>
                    <a:pt x="220091" y="117055"/>
                  </a:lnTo>
                  <a:lnTo>
                    <a:pt x="242316" y="111950"/>
                  </a:lnTo>
                  <a:close/>
                </a:path>
                <a:path w="698500" h="167640">
                  <a:moveTo>
                    <a:pt x="271957" y="105168"/>
                  </a:moveTo>
                  <a:lnTo>
                    <a:pt x="270256" y="97751"/>
                  </a:lnTo>
                  <a:lnTo>
                    <a:pt x="248031" y="102844"/>
                  </a:lnTo>
                  <a:lnTo>
                    <a:pt x="249732" y="110261"/>
                  </a:lnTo>
                  <a:lnTo>
                    <a:pt x="271957" y="105168"/>
                  </a:lnTo>
                  <a:close/>
                </a:path>
                <a:path w="698500" h="167640">
                  <a:moveTo>
                    <a:pt x="301586" y="98374"/>
                  </a:moveTo>
                  <a:lnTo>
                    <a:pt x="299897" y="90957"/>
                  </a:lnTo>
                  <a:lnTo>
                    <a:pt x="277672" y="96062"/>
                  </a:lnTo>
                  <a:lnTo>
                    <a:pt x="279361" y="103466"/>
                  </a:lnTo>
                  <a:lnTo>
                    <a:pt x="301586" y="98374"/>
                  </a:lnTo>
                  <a:close/>
                </a:path>
                <a:path w="698500" h="167640">
                  <a:moveTo>
                    <a:pt x="331228" y="91579"/>
                  </a:moveTo>
                  <a:lnTo>
                    <a:pt x="329526" y="84175"/>
                  </a:lnTo>
                  <a:lnTo>
                    <a:pt x="307301" y="89268"/>
                  </a:lnTo>
                  <a:lnTo>
                    <a:pt x="309003" y="96672"/>
                  </a:lnTo>
                  <a:lnTo>
                    <a:pt x="331228" y="91579"/>
                  </a:lnTo>
                  <a:close/>
                </a:path>
                <a:path w="698500" h="167640">
                  <a:moveTo>
                    <a:pt x="360857" y="84785"/>
                  </a:moveTo>
                  <a:lnTo>
                    <a:pt x="359168" y="77381"/>
                  </a:lnTo>
                  <a:lnTo>
                    <a:pt x="336931" y="82473"/>
                  </a:lnTo>
                  <a:lnTo>
                    <a:pt x="338632" y="89877"/>
                  </a:lnTo>
                  <a:lnTo>
                    <a:pt x="360857" y="84785"/>
                  </a:lnTo>
                  <a:close/>
                </a:path>
                <a:path w="698500" h="167640">
                  <a:moveTo>
                    <a:pt x="390499" y="77990"/>
                  </a:moveTo>
                  <a:lnTo>
                    <a:pt x="388797" y="70586"/>
                  </a:lnTo>
                  <a:lnTo>
                    <a:pt x="366572" y="75679"/>
                  </a:lnTo>
                  <a:lnTo>
                    <a:pt x="368274" y="83096"/>
                  </a:lnTo>
                  <a:lnTo>
                    <a:pt x="390499" y="77990"/>
                  </a:lnTo>
                  <a:close/>
                </a:path>
                <a:path w="698500" h="167640">
                  <a:moveTo>
                    <a:pt x="420128" y="71208"/>
                  </a:moveTo>
                  <a:lnTo>
                    <a:pt x="418439" y="63792"/>
                  </a:lnTo>
                  <a:lnTo>
                    <a:pt x="396201" y="68884"/>
                  </a:lnTo>
                  <a:lnTo>
                    <a:pt x="397903" y="76301"/>
                  </a:lnTo>
                  <a:lnTo>
                    <a:pt x="420128" y="71208"/>
                  </a:lnTo>
                  <a:close/>
                </a:path>
                <a:path w="698500" h="167640">
                  <a:moveTo>
                    <a:pt x="449770" y="64414"/>
                  </a:moveTo>
                  <a:lnTo>
                    <a:pt x="448068" y="56997"/>
                  </a:lnTo>
                  <a:lnTo>
                    <a:pt x="425843" y="62103"/>
                  </a:lnTo>
                  <a:lnTo>
                    <a:pt x="427545" y="69507"/>
                  </a:lnTo>
                  <a:lnTo>
                    <a:pt x="449770" y="64414"/>
                  </a:lnTo>
                  <a:close/>
                </a:path>
                <a:path w="698500" h="167640">
                  <a:moveTo>
                    <a:pt x="479399" y="57619"/>
                  </a:moveTo>
                  <a:lnTo>
                    <a:pt x="477710" y="50215"/>
                  </a:lnTo>
                  <a:lnTo>
                    <a:pt x="455472" y="55308"/>
                  </a:lnTo>
                  <a:lnTo>
                    <a:pt x="457174" y="62712"/>
                  </a:lnTo>
                  <a:lnTo>
                    <a:pt x="479399" y="57619"/>
                  </a:lnTo>
                  <a:close/>
                </a:path>
                <a:path w="698500" h="167640">
                  <a:moveTo>
                    <a:pt x="509041" y="50825"/>
                  </a:moveTo>
                  <a:lnTo>
                    <a:pt x="507339" y="43421"/>
                  </a:lnTo>
                  <a:lnTo>
                    <a:pt x="485114" y="48514"/>
                  </a:lnTo>
                  <a:lnTo>
                    <a:pt x="486816" y="55918"/>
                  </a:lnTo>
                  <a:lnTo>
                    <a:pt x="509041" y="50825"/>
                  </a:lnTo>
                  <a:close/>
                </a:path>
                <a:path w="698500" h="167640">
                  <a:moveTo>
                    <a:pt x="538670" y="44030"/>
                  </a:moveTo>
                  <a:lnTo>
                    <a:pt x="536981" y="36626"/>
                  </a:lnTo>
                  <a:lnTo>
                    <a:pt x="514743" y="41719"/>
                  </a:lnTo>
                  <a:lnTo>
                    <a:pt x="516445" y="49123"/>
                  </a:lnTo>
                  <a:lnTo>
                    <a:pt x="538670" y="44030"/>
                  </a:lnTo>
                  <a:close/>
                </a:path>
                <a:path w="698500" h="167640">
                  <a:moveTo>
                    <a:pt x="568312" y="37249"/>
                  </a:moveTo>
                  <a:lnTo>
                    <a:pt x="566610" y="29832"/>
                  </a:lnTo>
                  <a:lnTo>
                    <a:pt x="544385" y="34925"/>
                  </a:lnTo>
                  <a:lnTo>
                    <a:pt x="546087" y="42341"/>
                  </a:lnTo>
                  <a:lnTo>
                    <a:pt x="568312" y="37249"/>
                  </a:lnTo>
                  <a:close/>
                </a:path>
                <a:path w="698500" h="167640">
                  <a:moveTo>
                    <a:pt x="597941" y="30454"/>
                  </a:moveTo>
                  <a:lnTo>
                    <a:pt x="596239" y="23037"/>
                  </a:lnTo>
                  <a:lnTo>
                    <a:pt x="574014" y="28130"/>
                  </a:lnTo>
                  <a:lnTo>
                    <a:pt x="575716" y="35547"/>
                  </a:lnTo>
                  <a:lnTo>
                    <a:pt x="597941" y="30454"/>
                  </a:lnTo>
                  <a:close/>
                </a:path>
                <a:path w="698500" h="167640">
                  <a:moveTo>
                    <a:pt x="627583" y="23660"/>
                  </a:moveTo>
                  <a:lnTo>
                    <a:pt x="625881" y="16256"/>
                  </a:lnTo>
                  <a:lnTo>
                    <a:pt x="603656" y="21348"/>
                  </a:lnTo>
                  <a:lnTo>
                    <a:pt x="605358" y="28752"/>
                  </a:lnTo>
                  <a:lnTo>
                    <a:pt x="627583" y="23660"/>
                  </a:lnTo>
                  <a:close/>
                </a:path>
                <a:path w="698500" h="167640">
                  <a:moveTo>
                    <a:pt x="657212" y="16865"/>
                  </a:moveTo>
                  <a:lnTo>
                    <a:pt x="655510" y="9461"/>
                  </a:lnTo>
                  <a:lnTo>
                    <a:pt x="633285" y="14554"/>
                  </a:lnTo>
                  <a:lnTo>
                    <a:pt x="634987" y="21958"/>
                  </a:lnTo>
                  <a:lnTo>
                    <a:pt x="657212" y="16865"/>
                  </a:lnTo>
                  <a:close/>
                </a:path>
                <a:path w="698500" h="167640">
                  <a:moveTo>
                    <a:pt x="686854" y="10071"/>
                  </a:moveTo>
                  <a:lnTo>
                    <a:pt x="685152" y="2667"/>
                  </a:lnTo>
                  <a:lnTo>
                    <a:pt x="678281" y="4241"/>
                  </a:lnTo>
                  <a:lnTo>
                    <a:pt x="679246" y="8521"/>
                  </a:lnTo>
                  <a:lnTo>
                    <a:pt x="678268" y="4203"/>
                  </a:lnTo>
                  <a:lnTo>
                    <a:pt x="662914" y="7721"/>
                  </a:lnTo>
                  <a:lnTo>
                    <a:pt x="664616" y="15151"/>
                  </a:lnTo>
                  <a:lnTo>
                    <a:pt x="679958" y="11645"/>
                  </a:lnTo>
                  <a:lnTo>
                    <a:pt x="686854" y="10071"/>
                  </a:lnTo>
                  <a:close/>
                </a:path>
                <a:path w="698500" h="167640">
                  <a:moveTo>
                    <a:pt x="698500" y="7404"/>
                  </a:moveTo>
                  <a:lnTo>
                    <a:pt x="696798" y="0"/>
                  </a:lnTo>
                  <a:lnTo>
                    <a:pt x="692556" y="965"/>
                  </a:lnTo>
                  <a:lnTo>
                    <a:pt x="694258" y="8382"/>
                  </a:lnTo>
                  <a:lnTo>
                    <a:pt x="698500" y="7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367748" y="1307938"/>
              <a:ext cx="17780" cy="22225"/>
            </a:xfrm>
            <a:custGeom>
              <a:avLst/>
              <a:gdLst/>
              <a:ahLst/>
              <a:cxnLst/>
              <a:rect l="l" t="t" r="r" b="b"/>
              <a:pathLst>
                <a:path w="17779" h="22225">
                  <a:moveTo>
                    <a:pt x="13274" y="12553"/>
                  </a:moveTo>
                  <a:lnTo>
                    <a:pt x="5094" y="22226"/>
                  </a:lnTo>
                </a:path>
                <a:path w="17779" h="22225">
                  <a:moveTo>
                    <a:pt x="11576" y="5144"/>
                  </a:moveTo>
                  <a:lnTo>
                    <a:pt x="17364" y="7717"/>
                  </a:lnTo>
                  <a:lnTo>
                    <a:pt x="13274" y="12553"/>
                  </a:lnTo>
                </a:path>
                <a:path w="17779" h="22225">
                  <a:moveTo>
                    <a:pt x="0" y="0"/>
                  </a:moveTo>
                  <a:lnTo>
                    <a:pt x="11576" y="5144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 rot="20880000">
            <a:off x="8249079" y="1493703"/>
            <a:ext cx="436376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550" spc="-45">
                <a:latin typeface="Verdana"/>
                <a:cs typeface="Verdana"/>
              </a:rPr>
              <a:t>&lt;&lt;incl</a:t>
            </a:r>
            <a:r>
              <a:rPr dirty="0" baseline="5050" sz="825" spc="-67">
                <a:latin typeface="Verdana"/>
                <a:cs typeface="Verdana"/>
              </a:rPr>
              <a:t>ude&gt;&gt;</a:t>
            </a:r>
            <a:endParaRPr baseline="5050" sz="825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141163" y="1421901"/>
            <a:ext cx="1402080" cy="631825"/>
          </a:xfrm>
          <a:custGeom>
            <a:avLst/>
            <a:gdLst/>
            <a:ahLst/>
            <a:cxnLst/>
            <a:rect l="l" t="t" r="r" b="b"/>
            <a:pathLst>
              <a:path w="1402079" h="631825">
                <a:moveTo>
                  <a:pt x="701163" y="631682"/>
                </a:moveTo>
                <a:lnTo>
                  <a:pt x="637342" y="630391"/>
                </a:lnTo>
                <a:lnTo>
                  <a:pt x="575127" y="626593"/>
                </a:lnTo>
                <a:lnTo>
                  <a:pt x="514765" y="620400"/>
                </a:lnTo>
                <a:lnTo>
                  <a:pt x="456504" y="611922"/>
                </a:lnTo>
                <a:lnTo>
                  <a:pt x="400590" y="601272"/>
                </a:lnTo>
                <a:lnTo>
                  <a:pt x="347272" y="588560"/>
                </a:lnTo>
                <a:lnTo>
                  <a:pt x="296797" y="573899"/>
                </a:lnTo>
                <a:lnTo>
                  <a:pt x="249412" y="557400"/>
                </a:lnTo>
                <a:lnTo>
                  <a:pt x="205365" y="539174"/>
                </a:lnTo>
                <a:lnTo>
                  <a:pt x="164904" y="519333"/>
                </a:lnTo>
                <a:lnTo>
                  <a:pt x="128276" y="497989"/>
                </a:lnTo>
                <a:lnTo>
                  <a:pt x="95729" y="475252"/>
                </a:lnTo>
                <a:lnTo>
                  <a:pt x="43866" y="426048"/>
                </a:lnTo>
                <a:lnTo>
                  <a:pt x="11296" y="372614"/>
                </a:lnTo>
                <a:lnTo>
                  <a:pt x="0" y="315841"/>
                </a:lnTo>
                <a:lnTo>
                  <a:pt x="2865" y="287093"/>
                </a:lnTo>
                <a:lnTo>
                  <a:pt x="25046" y="231878"/>
                </a:lnTo>
                <a:lnTo>
                  <a:pt x="67510" y="180447"/>
                </a:lnTo>
                <a:lnTo>
                  <a:pt x="128276" y="133693"/>
                </a:lnTo>
                <a:lnTo>
                  <a:pt x="164904" y="112348"/>
                </a:lnTo>
                <a:lnTo>
                  <a:pt x="205365" y="92507"/>
                </a:lnTo>
                <a:lnTo>
                  <a:pt x="249412" y="74281"/>
                </a:lnTo>
                <a:lnTo>
                  <a:pt x="296797" y="57782"/>
                </a:lnTo>
                <a:lnTo>
                  <a:pt x="347272" y="43121"/>
                </a:lnTo>
                <a:lnTo>
                  <a:pt x="400590" y="30410"/>
                </a:lnTo>
                <a:lnTo>
                  <a:pt x="456504" y="19759"/>
                </a:lnTo>
                <a:lnTo>
                  <a:pt x="514765" y="11282"/>
                </a:lnTo>
                <a:lnTo>
                  <a:pt x="575127" y="5088"/>
                </a:lnTo>
                <a:lnTo>
                  <a:pt x="637342" y="1290"/>
                </a:lnTo>
                <a:lnTo>
                  <a:pt x="701162" y="0"/>
                </a:lnTo>
                <a:lnTo>
                  <a:pt x="764982" y="1290"/>
                </a:lnTo>
                <a:lnTo>
                  <a:pt x="827196" y="5088"/>
                </a:lnTo>
                <a:lnTo>
                  <a:pt x="887558" y="11282"/>
                </a:lnTo>
                <a:lnTo>
                  <a:pt x="945820" y="19759"/>
                </a:lnTo>
                <a:lnTo>
                  <a:pt x="1001733" y="30410"/>
                </a:lnTo>
                <a:lnTo>
                  <a:pt x="1055052" y="43121"/>
                </a:lnTo>
                <a:lnTo>
                  <a:pt x="1105527" y="57782"/>
                </a:lnTo>
                <a:lnTo>
                  <a:pt x="1152911" y="74281"/>
                </a:lnTo>
                <a:lnTo>
                  <a:pt x="1196958" y="92507"/>
                </a:lnTo>
                <a:lnTo>
                  <a:pt x="1237419" y="112348"/>
                </a:lnTo>
                <a:lnTo>
                  <a:pt x="1274047" y="133693"/>
                </a:lnTo>
                <a:lnTo>
                  <a:pt x="1306595" y="156430"/>
                </a:lnTo>
                <a:lnTo>
                  <a:pt x="1358457" y="205634"/>
                </a:lnTo>
                <a:lnTo>
                  <a:pt x="1391027" y="259068"/>
                </a:lnTo>
                <a:lnTo>
                  <a:pt x="1401545" y="308027"/>
                </a:lnTo>
                <a:lnTo>
                  <a:pt x="1401545" y="323655"/>
                </a:lnTo>
                <a:lnTo>
                  <a:pt x="1391027" y="372614"/>
                </a:lnTo>
                <a:lnTo>
                  <a:pt x="1358457" y="426048"/>
                </a:lnTo>
                <a:lnTo>
                  <a:pt x="1306595" y="475252"/>
                </a:lnTo>
                <a:lnTo>
                  <a:pt x="1274047" y="497989"/>
                </a:lnTo>
                <a:lnTo>
                  <a:pt x="1237419" y="519333"/>
                </a:lnTo>
                <a:lnTo>
                  <a:pt x="1196958" y="539174"/>
                </a:lnTo>
                <a:lnTo>
                  <a:pt x="1152911" y="557400"/>
                </a:lnTo>
                <a:lnTo>
                  <a:pt x="1105527" y="573899"/>
                </a:lnTo>
                <a:lnTo>
                  <a:pt x="1055052" y="588560"/>
                </a:lnTo>
                <a:lnTo>
                  <a:pt x="1001733" y="601272"/>
                </a:lnTo>
                <a:lnTo>
                  <a:pt x="945820" y="611922"/>
                </a:lnTo>
                <a:lnTo>
                  <a:pt x="887558" y="620400"/>
                </a:lnTo>
                <a:lnTo>
                  <a:pt x="827196" y="626593"/>
                </a:lnTo>
                <a:lnTo>
                  <a:pt x="764982" y="630391"/>
                </a:lnTo>
                <a:lnTo>
                  <a:pt x="701163" y="631682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439268" y="1660031"/>
            <a:ext cx="8064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latin typeface="Verdana"/>
                <a:cs typeface="Verdana"/>
              </a:rPr>
              <a:t>Création</a:t>
            </a:r>
            <a:r>
              <a:rPr dirty="0" sz="800" spc="-35">
                <a:latin typeface="Verdana"/>
                <a:cs typeface="Verdana"/>
              </a:rPr>
              <a:t> du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zoo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319202" y="1733916"/>
            <a:ext cx="1826260" cy="1685925"/>
            <a:chOff x="4319202" y="1733916"/>
            <a:chExt cx="1826260" cy="1685925"/>
          </a:xfrm>
        </p:grpSpPr>
        <p:sp>
          <p:nvSpPr>
            <p:cNvPr id="11" name="object 11" descr=""/>
            <p:cNvSpPr/>
            <p:nvPr/>
          </p:nvSpPr>
          <p:spPr>
            <a:xfrm>
              <a:off x="4908290" y="1737726"/>
              <a:ext cx="1233170" cy="1387475"/>
            </a:xfrm>
            <a:custGeom>
              <a:avLst/>
              <a:gdLst/>
              <a:ahLst/>
              <a:cxnLst/>
              <a:rect l="l" t="t" r="r" b="b"/>
              <a:pathLst>
                <a:path w="1233170" h="1387475">
                  <a:moveTo>
                    <a:pt x="0" y="1387273"/>
                  </a:moveTo>
                  <a:lnTo>
                    <a:pt x="1232865" y="0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19202" y="2830468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79" h="589279">
                  <a:moveTo>
                    <a:pt x="294550" y="589095"/>
                  </a:moveTo>
                  <a:lnTo>
                    <a:pt x="246770" y="585240"/>
                  </a:lnTo>
                  <a:lnTo>
                    <a:pt x="201447" y="574079"/>
                  </a:lnTo>
                  <a:lnTo>
                    <a:pt x="159186" y="556218"/>
                  </a:lnTo>
                  <a:lnTo>
                    <a:pt x="120591" y="532264"/>
                  </a:lnTo>
                  <a:lnTo>
                    <a:pt x="86271" y="502824"/>
                  </a:lnTo>
                  <a:lnTo>
                    <a:pt x="56830" y="468503"/>
                  </a:lnTo>
                  <a:lnTo>
                    <a:pt x="32876" y="429909"/>
                  </a:lnTo>
                  <a:lnTo>
                    <a:pt x="15016" y="387647"/>
                  </a:lnTo>
                  <a:lnTo>
                    <a:pt x="3855" y="342324"/>
                  </a:lnTo>
                  <a:lnTo>
                    <a:pt x="0" y="294547"/>
                  </a:lnTo>
                  <a:lnTo>
                    <a:pt x="3855" y="246770"/>
                  </a:lnTo>
                  <a:lnTo>
                    <a:pt x="15016" y="201447"/>
                  </a:lnTo>
                  <a:lnTo>
                    <a:pt x="32876" y="159186"/>
                  </a:lnTo>
                  <a:lnTo>
                    <a:pt x="56830" y="120591"/>
                  </a:lnTo>
                  <a:lnTo>
                    <a:pt x="86271" y="86270"/>
                  </a:lnTo>
                  <a:lnTo>
                    <a:pt x="120591" y="56830"/>
                  </a:lnTo>
                  <a:lnTo>
                    <a:pt x="159186" y="32876"/>
                  </a:lnTo>
                  <a:lnTo>
                    <a:pt x="201447" y="15016"/>
                  </a:lnTo>
                  <a:lnTo>
                    <a:pt x="246770" y="3855"/>
                  </a:lnTo>
                  <a:lnTo>
                    <a:pt x="294547" y="0"/>
                  </a:lnTo>
                  <a:lnTo>
                    <a:pt x="342324" y="3855"/>
                  </a:lnTo>
                  <a:lnTo>
                    <a:pt x="387647" y="15016"/>
                  </a:lnTo>
                  <a:lnTo>
                    <a:pt x="429909" y="32876"/>
                  </a:lnTo>
                  <a:lnTo>
                    <a:pt x="468503" y="56830"/>
                  </a:lnTo>
                  <a:lnTo>
                    <a:pt x="502824" y="86270"/>
                  </a:lnTo>
                  <a:lnTo>
                    <a:pt x="532264" y="120591"/>
                  </a:lnTo>
                  <a:lnTo>
                    <a:pt x="556218" y="159186"/>
                  </a:lnTo>
                  <a:lnTo>
                    <a:pt x="574078" y="201447"/>
                  </a:lnTo>
                  <a:lnTo>
                    <a:pt x="585240" y="246770"/>
                  </a:lnTo>
                  <a:lnTo>
                    <a:pt x="589095" y="294547"/>
                  </a:lnTo>
                  <a:lnTo>
                    <a:pt x="585240" y="342324"/>
                  </a:lnTo>
                  <a:lnTo>
                    <a:pt x="574078" y="387647"/>
                  </a:lnTo>
                  <a:lnTo>
                    <a:pt x="556218" y="429909"/>
                  </a:lnTo>
                  <a:lnTo>
                    <a:pt x="532264" y="468503"/>
                  </a:lnTo>
                  <a:lnTo>
                    <a:pt x="502824" y="502824"/>
                  </a:lnTo>
                  <a:lnTo>
                    <a:pt x="468503" y="532264"/>
                  </a:lnTo>
                  <a:lnTo>
                    <a:pt x="429909" y="556218"/>
                  </a:lnTo>
                  <a:lnTo>
                    <a:pt x="387647" y="574079"/>
                  </a:lnTo>
                  <a:lnTo>
                    <a:pt x="342324" y="585240"/>
                  </a:lnTo>
                  <a:lnTo>
                    <a:pt x="294550" y="589095"/>
                  </a:lnTo>
                  <a:close/>
                </a:path>
              </a:pathLst>
            </a:custGeom>
            <a:solidFill>
              <a:srgbClr val="FFD5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837" y="2899488"/>
              <a:ext cx="79758" cy="79753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520561" y="2987459"/>
              <a:ext cx="186690" cy="363220"/>
            </a:xfrm>
            <a:custGeom>
              <a:avLst/>
              <a:gdLst/>
              <a:ahLst/>
              <a:cxnLst/>
              <a:rect l="l" t="t" r="r" b="b"/>
              <a:pathLst>
                <a:path w="186689" h="363220">
                  <a:moveTo>
                    <a:pt x="120608" y="363020"/>
                  </a:moveTo>
                  <a:lnTo>
                    <a:pt x="111619" y="361206"/>
                  </a:lnTo>
                  <a:lnTo>
                    <a:pt x="104282" y="356257"/>
                  </a:lnTo>
                  <a:lnTo>
                    <a:pt x="99337" y="348917"/>
                  </a:lnTo>
                  <a:lnTo>
                    <a:pt x="97525" y="339928"/>
                  </a:lnTo>
                  <a:lnTo>
                    <a:pt x="97525" y="176271"/>
                  </a:lnTo>
                  <a:lnTo>
                    <a:pt x="88784" y="176271"/>
                  </a:lnTo>
                  <a:lnTo>
                    <a:pt x="88784" y="339911"/>
                  </a:lnTo>
                  <a:lnTo>
                    <a:pt x="86971" y="348900"/>
                  </a:lnTo>
                  <a:lnTo>
                    <a:pt x="82025" y="356239"/>
                  </a:lnTo>
                  <a:lnTo>
                    <a:pt x="74686" y="361187"/>
                  </a:lnTo>
                  <a:lnTo>
                    <a:pt x="65693" y="363001"/>
                  </a:lnTo>
                  <a:lnTo>
                    <a:pt x="56709" y="361187"/>
                  </a:lnTo>
                  <a:lnTo>
                    <a:pt x="49372" y="356240"/>
                  </a:lnTo>
                  <a:lnTo>
                    <a:pt x="44425" y="348900"/>
                  </a:lnTo>
                  <a:lnTo>
                    <a:pt x="42611" y="339911"/>
                  </a:lnTo>
                  <a:lnTo>
                    <a:pt x="42611" y="61488"/>
                  </a:lnTo>
                  <a:lnTo>
                    <a:pt x="34394" y="61488"/>
                  </a:lnTo>
                  <a:lnTo>
                    <a:pt x="34394" y="168706"/>
                  </a:lnTo>
                  <a:lnTo>
                    <a:pt x="26700" y="176416"/>
                  </a:lnTo>
                  <a:lnTo>
                    <a:pt x="7711" y="176416"/>
                  </a:lnTo>
                  <a:lnTo>
                    <a:pt x="0" y="168713"/>
                  </a:lnTo>
                  <a:lnTo>
                    <a:pt x="0" y="53680"/>
                  </a:lnTo>
                  <a:lnTo>
                    <a:pt x="4328" y="32711"/>
                  </a:lnTo>
                  <a:lnTo>
                    <a:pt x="15887" y="15682"/>
                  </a:lnTo>
                  <a:lnTo>
                    <a:pt x="32978" y="4206"/>
                  </a:lnTo>
                  <a:lnTo>
                    <a:pt x="53883" y="0"/>
                  </a:lnTo>
                  <a:lnTo>
                    <a:pt x="132433" y="0"/>
                  </a:lnTo>
                  <a:lnTo>
                    <a:pt x="170428" y="15683"/>
                  </a:lnTo>
                  <a:lnTo>
                    <a:pt x="186309" y="53575"/>
                  </a:lnTo>
                  <a:lnTo>
                    <a:pt x="186309" y="53731"/>
                  </a:lnTo>
                  <a:lnTo>
                    <a:pt x="186309" y="168714"/>
                  </a:lnTo>
                  <a:lnTo>
                    <a:pt x="178616" y="176433"/>
                  </a:lnTo>
                  <a:lnTo>
                    <a:pt x="159617" y="176433"/>
                  </a:lnTo>
                  <a:lnTo>
                    <a:pt x="151915" y="168720"/>
                  </a:lnTo>
                  <a:lnTo>
                    <a:pt x="151915" y="61496"/>
                  </a:lnTo>
                  <a:lnTo>
                    <a:pt x="143697" y="61496"/>
                  </a:lnTo>
                  <a:lnTo>
                    <a:pt x="143697" y="339928"/>
                  </a:lnTo>
                  <a:lnTo>
                    <a:pt x="141884" y="348917"/>
                  </a:lnTo>
                  <a:lnTo>
                    <a:pt x="136938" y="356257"/>
                  </a:lnTo>
                  <a:lnTo>
                    <a:pt x="129600" y="361206"/>
                  </a:lnTo>
                  <a:lnTo>
                    <a:pt x="120608" y="363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710145" y="222190"/>
            <a:ext cx="241681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Lucida Sans Unicode"/>
                <a:cs typeface="Lucida Sans Unicode"/>
              </a:rPr>
              <a:t>Intéragir</a:t>
            </a:r>
            <a:r>
              <a:rPr dirty="0" sz="1200" spc="-15">
                <a:latin typeface="Lucida Sans Unicode"/>
                <a:cs typeface="Lucida Sans Unicode"/>
              </a:rPr>
              <a:t> </a:t>
            </a:r>
            <a:r>
              <a:rPr dirty="0" sz="1200" spc="85">
                <a:latin typeface="Lucida Sans Unicode"/>
                <a:cs typeface="Lucida Sans Unicode"/>
              </a:rPr>
              <a:t>avec</a:t>
            </a:r>
            <a:r>
              <a:rPr dirty="0" sz="1200" spc="-1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un</a:t>
            </a:r>
            <a:r>
              <a:rPr dirty="0" sz="1200" spc="-1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enclos</a:t>
            </a:r>
            <a:r>
              <a:rPr dirty="0" sz="1200" spc="-1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du</a:t>
            </a:r>
            <a:r>
              <a:rPr dirty="0" sz="1200" spc="-1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Zoo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446741" y="3612624"/>
            <a:ext cx="304165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latin typeface="Verdana"/>
                <a:cs typeface="Verdana"/>
              </a:rPr>
              <a:t>Master</a:t>
            </a:r>
            <a:endParaRPr sz="650">
              <a:latin typeface="Verdana"/>
              <a:cs typeface="Verdan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999603" y="2048511"/>
            <a:ext cx="1402080" cy="1014730"/>
            <a:chOff x="5999603" y="2048511"/>
            <a:chExt cx="1402080" cy="1014730"/>
          </a:xfrm>
        </p:grpSpPr>
        <p:sp>
          <p:nvSpPr>
            <p:cNvPr id="18" name="object 18" descr=""/>
            <p:cNvSpPr/>
            <p:nvPr/>
          </p:nvSpPr>
          <p:spPr>
            <a:xfrm>
              <a:off x="6700754" y="2053591"/>
              <a:ext cx="141605" cy="377825"/>
            </a:xfrm>
            <a:custGeom>
              <a:avLst/>
              <a:gdLst/>
              <a:ahLst/>
              <a:cxnLst/>
              <a:rect l="l" t="t" r="r" b="b"/>
              <a:pathLst>
                <a:path w="141604" h="377825">
                  <a:moveTo>
                    <a:pt x="141560" y="0"/>
                  </a:moveTo>
                  <a:lnTo>
                    <a:pt x="0" y="377511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999603" y="2431095"/>
              <a:ext cx="1402080" cy="631825"/>
            </a:xfrm>
            <a:custGeom>
              <a:avLst/>
              <a:gdLst/>
              <a:ahLst/>
              <a:cxnLst/>
              <a:rect l="l" t="t" r="r" b="b"/>
              <a:pathLst>
                <a:path w="1402079" h="631825">
                  <a:moveTo>
                    <a:pt x="701162" y="631682"/>
                  </a:moveTo>
                  <a:lnTo>
                    <a:pt x="637342" y="630391"/>
                  </a:lnTo>
                  <a:lnTo>
                    <a:pt x="575127" y="626593"/>
                  </a:lnTo>
                  <a:lnTo>
                    <a:pt x="514765" y="620400"/>
                  </a:lnTo>
                  <a:lnTo>
                    <a:pt x="456504" y="611922"/>
                  </a:lnTo>
                  <a:lnTo>
                    <a:pt x="400590" y="601272"/>
                  </a:lnTo>
                  <a:lnTo>
                    <a:pt x="347272" y="588560"/>
                  </a:lnTo>
                  <a:lnTo>
                    <a:pt x="296797" y="573899"/>
                  </a:lnTo>
                  <a:lnTo>
                    <a:pt x="249412" y="557400"/>
                  </a:lnTo>
                  <a:lnTo>
                    <a:pt x="205365" y="539174"/>
                  </a:lnTo>
                  <a:lnTo>
                    <a:pt x="164904" y="519333"/>
                  </a:lnTo>
                  <a:lnTo>
                    <a:pt x="128276" y="497989"/>
                  </a:lnTo>
                  <a:lnTo>
                    <a:pt x="95729" y="475252"/>
                  </a:lnTo>
                  <a:lnTo>
                    <a:pt x="43866" y="426048"/>
                  </a:lnTo>
                  <a:lnTo>
                    <a:pt x="11296" y="372614"/>
                  </a:lnTo>
                  <a:lnTo>
                    <a:pt x="0" y="315841"/>
                  </a:lnTo>
                  <a:lnTo>
                    <a:pt x="2865" y="287093"/>
                  </a:lnTo>
                  <a:lnTo>
                    <a:pt x="25046" y="231878"/>
                  </a:lnTo>
                  <a:lnTo>
                    <a:pt x="67510" y="180447"/>
                  </a:lnTo>
                  <a:lnTo>
                    <a:pt x="128276" y="133693"/>
                  </a:lnTo>
                  <a:lnTo>
                    <a:pt x="164904" y="112348"/>
                  </a:lnTo>
                  <a:lnTo>
                    <a:pt x="205365" y="92507"/>
                  </a:lnTo>
                  <a:lnTo>
                    <a:pt x="249412" y="74281"/>
                  </a:lnTo>
                  <a:lnTo>
                    <a:pt x="296797" y="57782"/>
                  </a:lnTo>
                  <a:lnTo>
                    <a:pt x="347272" y="43121"/>
                  </a:lnTo>
                  <a:lnTo>
                    <a:pt x="400590" y="30410"/>
                  </a:lnTo>
                  <a:lnTo>
                    <a:pt x="456504" y="19759"/>
                  </a:lnTo>
                  <a:lnTo>
                    <a:pt x="514765" y="11282"/>
                  </a:lnTo>
                  <a:lnTo>
                    <a:pt x="575127" y="5088"/>
                  </a:lnTo>
                  <a:lnTo>
                    <a:pt x="637342" y="1290"/>
                  </a:lnTo>
                  <a:lnTo>
                    <a:pt x="701162" y="0"/>
                  </a:lnTo>
                  <a:lnTo>
                    <a:pt x="764982" y="1290"/>
                  </a:lnTo>
                  <a:lnTo>
                    <a:pt x="827196" y="5088"/>
                  </a:lnTo>
                  <a:lnTo>
                    <a:pt x="887558" y="11282"/>
                  </a:lnTo>
                  <a:lnTo>
                    <a:pt x="945820" y="19759"/>
                  </a:lnTo>
                  <a:lnTo>
                    <a:pt x="1001734" y="30410"/>
                  </a:lnTo>
                  <a:lnTo>
                    <a:pt x="1055052" y="43121"/>
                  </a:lnTo>
                  <a:lnTo>
                    <a:pt x="1105527" y="57782"/>
                  </a:lnTo>
                  <a:lnTo>
                    <a:pt x="1152912" y="74281"/>
                  </a:lnTo>
                  <a:lnTo>
                    <a:pt x="1196958" y="92507"/>
                  </a:lnTo>
                  <a:lnTo>
                    <a:pt x="1237420" y="112348"/>
                  </a:lnTo>
                  <a:lnTo>
                    <a:pt x="1274048" y="133693"/>
                  </a:lnTo>
                  <a:lnTo>
                    <a:pt x="1306595" y="156430"/>
                  </a:lnTo>
                  <a:lnTo>
                    <a:pt x="1358458" y="205634"/>
                  </a:lnTo>
                  <a:lnTo>
                    <a:pt x="1391028" y="259068"/>
                  </a:lnTo>
                  <a:lnTo>
                    <a:pt x="1401545" y="308021"/>
                  </a:lnTo>
                  <a:lnTo>
                    <a:pt x="1401545" y="323661"/>
                  </a:lnTo>
                  <a:lnTo>
                    <a:pt x="1391028" y="372614"/>
                  </a:lnTo>
                  <a:lnTo>
                    <a:pt x="1358458" y="426048"/>
                  </a:lnTo>
                  <a:lnTo>
                    <a:pt x="1306595" y="475252"/>
                  </a:lnTo>
                  <a:lnTo>
                    <a:pt x="1274048" y="497989"/>
                  </a:lnTo>
                  <a:lnTo>
                    <a:pt x="1237420" y="519333"/>
                  </a:lnTo>
                  <a:lnTo>
                    <a:pt x="1196958" y="539174"/>
                  </a:lnTo>
                  <a:lnTo>
                    <a:pt x="1152912" y="557400"/>
                  </a:lnTo>
                  <a:lnTo>
                    <a:pt x="1105527" y="573899"/>
                  </a:lnTo>
                  <a:lnTo>
                    <a:pt x="1055052" y="588560"/>
                  </a:lnTo>
                  <a:lnTo>
                    <a:pt x="1001734" y="601272"/>
                  </a:lnTo>
                  <a:lnTo>
                    <a:pt x="945820" y="611922"/>
                  </a:lnTo>
                  <a:lnTo>
                    <a:pt x="887558" y="620400"/>
                  </a:lnTo>
                  <a:lnTo>
                    <a:pt x="827196" y="626593"/>
                  </a:lnTo>
                  <a:lnTo>
                    <a:pt x="764982" y="630391"/>
                  </a:lnTo>
                  <a:lnTo>
                    <a:pt x="701162" y="631682"/>
                  </a:lnTo>
                  <a:close/>
                </a:path>
              </a:pathLst>
            </a:custGeom>
            <a:solidFill>
              <a:srgbClr val="F48E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296521" y="2669225"/>
            <a:ext cx="8089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Verdana"/>
                <a:cs typeface="Verdana"/>
              </a:rPr>
              <a:t>Créer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enclos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401149" y="2176714"/>
            <a:ext cx="2668270" cy="574040"/>
            <a:chOff x="7401149" y="2176714"/>
            <a:chExt cx="2668270" cy="574040"/>
          </a:xfrm>
        </p:grpSpPr>
        <p:sp>
          <p:nvSpPr>
            <p:cNvPr id="22" name="object 22" descr=""/>
            <p:cNvSpPr/>
            <p:nvPr/>
          </p:nvSpPr>
          <p:spPr>
            <a:xfrm>
              <a:off x="7401140" y="2214574"/>
              <a:ext cx="2523490" cy="536575"/>
            </a:xfrm>
            <a:custGeom>
              <a:avLst/>
              <a:gdLst/>
              <a:ahLst/>
              <a:cxnLst/>
              <a:rect l="l" t="t" r="r" b="b"/>
              <a:pathLst>
                <a:path w="2523490" h="536575">
                  <a:moveTo>
                    <a:pt x="23876" y="531406"/>
                  </a:moveTo>
                  <a:lnTo>
                    <a:pt x="22326" y="523963"/>
                  </a:lnTo>
                  <a:lnTo>
                    <a:pt x="0" y="528637"/>
                  </a:lnTo>
                  <a:lnTo>
                    <a:pt x="1562" y="536079"/>
                  </a:lnTo>
                  <a:lnTo>
                    <a:pt x="23876" y="531406"/>
                  </a:lnTo>
                  <a:close/>
                </a:path>
                <a:path w="2523490" h="536575">
                  <a:moveTo>
                    <a:pt x="53632" y="525170"/>
                  </a:moveTo>
                  <a:lnTo>
                    <a:pt x="52082" y="517728"/>
                  </a:lnTo>
                  <a:lnTo>
                    <a:pt x="29756" y="522401"/>
                  </a:lnTo>
                  <a:lnTo>
                    <a:pt x="31318" y="529844"/>
                  </a:lnTo>
                  <a:lnTo>
                    <a:pt x="53632" y="525170"/>
                  </a:lnTo>
                  <a:close/>
                </a:path>
                <a:path w="2523490" h="536575">
                  <a:moveTo>
                    <a:pt x="83388" y="518922"/>
                  </a:moveTo>
                  <a:lnTo>
                    <a:pt x="81838" y="511492"/>
                  </a:lnTo>
                  <a:lnTo>
                    <a:pt x="59512" y="516166"/>
                  </a:lnTo>
                  <a:lnTo>
                    <a:pt x="61074" y="523608"/>
                  </a:lnTo>
                  <a:lnTo>
                    <a:pt x="83388" y="518922"/>
                  </a:lnTo>
                  <a:close/>
                </a:path>
                <a:path w="2523490" h="536575">
                  <a:moveTo>
                    <a:pt x="113144" y="512686"/>
                  </a:moveTo>
                  <a:lnTo>
                    <a:pt x="111594" y="505256"/>
                  </a:lnTo>
                  <a:lnTo>
                    <a:pt x="89268" y="509930"/>
                  </a:lnTo>
                  <a:lnTo>
                    <a:pt x="90830" y="517372"/>
                  </a:lnTo>
                  <a:lnTo>
                    <a:pt x="113144" y="512686"/>
                  </a:lnTo>
                  <a:close/>
                </a:path>
                <a:path w="2523490" h="536575">
                  <a:moveTo>
                    <a:pt x="142913" y="506450"/>
                  </a:moveTo>
                  <a:lnTo>
                    <a:pt x="141351" y="499008"/>
                  </a:lnTo>
                  <a:lnTo>
                    <a:pt x="119024" y="503694"/>
                  </a:lnTo>
                  <a:lnTo>
                    <a:pt x="120586" y="511136"/>
                  </a:lnTo>
                  <a:lnTo>
                    <a:pt x="142913" y="506450"/>
                  </a:lnTo>
                  <a:close/>
                </a:path>
                <a:path w="2523490" h="536575">
                  <a:moveTo>
                    <a:pt x="172669" y="500214"/>
                  </a:moveTo>
                  <a:lnTo>
                    <a:pt x="171107" y="492772"/>
                  </a:lnTo>
                  <a:lnTo>
                    <a:pt x="148793" y="497459"/>
                  </a:lnTo>
                  <a:lnTo>
                    <a:pt x="150342" y="504888"/>
                  </a:lnTo>
                  <a:lnTo>
                    <a:pt x="172669" y="500214"/>
                  </a:lnTo>
                  <a:close/>
                </a:path>
                <a:path w="2523490" h="536575">
                  <a:moveTo>
                    <a:pt x="202425" y="493979"/>
                  </a:moveTo>
                  <a:lnTo>
                    <a:pt x="200863" y="486537"/>
                  </a:lnTo>
                  <a:lnTo>
                    <a:pt x="178549" y="491210"/>
                  </a:lnTo>
                  <a:lnTo>
                    <a:pt x="180098" y="498652"/>
                  </a:lnTo>
                  <a:lnTo>
                    <a:pt x="202425" y="493979"/>
                  </a:lnTo>
                  <a:close/>
                </a:path>
                <a:path w="2523490" h="536575">
                  <a:moveTo>
                    <a:pt x="232181" y="487743"/>
                  </a:moveTo>
                  <a:lnTo>
                    <a:pt x="230619" y="480301"/>
                  </a:lnTo>
                  <a:lnTo>
                    <a:pt x="208305" y="484974"/>
                  </a:lnTo>
                  <a:lnTo>
                    <a:pt x="209854" y="492417"/>
                  </a:lnTo>
                  <a:lnTo>
                    <a:pt x="232181" y="487743"/>
                  </a:lnTo>
                  <a:close/>
                </a:path>
                <a:path w="2523490" h="536575">
                  <a:moveTo>
                    <a:pt x="261937" y="481507"/>
                  </a:moveTo>
                  <a:lnTo>
                    <a:pt x="260375" y="474065"/>
                  </a:lnTo>
                  <a:lnTo>
                    <a:pt x="238061" y="478739"/>
                  </a:lnTo>
                  <a:lnTo>
                    <a:pt x="239623" y="486181"/>
                  </a:lnTo>
                  <a:lnTo>
                    <a:pt x="261937" y="481507"/>
                  </a:lnTo>
                  <a:close/>
                </a:path>
                <a:path w="2523490" h="536575">
                  <a:moveTo>
                    <a:pt x="291693" y="475259"/>
                  </a:moveTo>
                  <a:lnTo>
                    <a:pt x="290131" y="467829"/>
                  </a:lnTo>
                  <a:lnTo>
                    <a:pt x="267817" y="472503"/>
                  </a:lnTo>
                  <a:lnTo>
                    <a:pt x="269379" y="479945"/>
                  </a:lnTo>
                  <a:lnTo>
                    <a:pt x="291693" y="475259"/>
                  </a:lnTo>
                  <a:close/>
                </a:path>
                <a:path w="2523490" h="536575">
                  <a:moveTo>
                    <a:pt x="321449" y="469023"/>
                  </a:moveTo>
                  <a:lnTo>
                    <a:pt x="319887" y="461581"/>
                  </a:lnTo>
                  <a:lnTo>
                    <a:pt x="297573" y="466267"/>
                  </a:lnTo>
                  <a:lnTo>
                    <a:pt x="299135" y="473710"/>
                  </a:lnTo>
                  <a:lnTo>
                    <a:pt x="321449" y="469023"/>
                  </a:lnTo>
                  <a:close/>
                </a:path>
                <a:path w="2523490" h="536575">
                  <a:moveTo>
                    <a:pt x="351205" y="462788"/>
                  </a:moveTo>
                  <a:lnTo>
                    <a:pt x="349643" y="455345"/>
                  </a:lnTo>
                  <a:lnTo>
                    <a:pt x="327329" y="460032"/>
                  </a:lnTo>
                  <a:lnTo>
                    <a:pt x="328891" y="467461"/>
                  </a:lnTo>
                  <a:lnTo>
                    <a:pt x="351205" y="462788"/>
                  </a:lnTo>
                  <a:close/>
                </a:path>
                <a:path w="2523490" h="536575">
                  <a:moveTo>
                    <a:pt x="380961" y="456552"/>
                  </a:moveTo>
                  <a:lnTo>
                    <a:pt x="379399" y="449110"/>
                  </a:lnTo>
                  <a:lnTo>
                    <a:pt x="357085" y="453796"/>
                  </a:lnTo>
                  <a:lnTo>
                    <a:pt x="358648" y="461225"/>
                  </a:lnTo>
                  <a:lnTo>
                    <a:pt x="380961" y="456552"/>
                  </a:lnTo>
                  <a:close/>
                </a:path>
                <a:path w="2523490" h="536575">
                  <a:moveTo>
                    <a:pt x="410718" y="450316"/>
                  </a:moveTo>
                  <a:lnTo>
                    <a:pt x="409155" y="442874"/>
                  </a:lnTo>
                  <a:lnTo>
                    <a:pt x="386842" y="447548"/>
                  </a:lnTo>
                  <a:lnTo>
                    <a:pt x="388404" y="454990"/>
                  </a:lnTo>
                  <a:lnTo>
                    <a:pt x="410718" y="450316"/>
                  </a:lnTo>
                  <a:close/>
                </a:path>
                <a:path w="2523490" h="536575">
                  <a:moveTo>
                    <a:pt x="440474" y="444080"/>
                  </a:moveTo>
                  <a:lnTo>
                    <a:pt x="438912" y="436638"/>
                  </a:lnTo>
                  <a:lnTo>
                    <a:pt x="416598" y="441312"/>
                  </a:lnTo>
                  <a:lnTo>
                    <a:pt x="418160" y="448754"/>
                  </a:lnTo>
                  <a:lnTo>
                    <a:pt x="440474" y="444080"/>
                  </a:lnTo>
                  <a:close/>
                </a:path>
                <a:path w="2523490" h="536575">
                  <a:moveTo>
                    <a:pt x="470230" y="437832"/>
                  </a:moveTo>
                  <a:lnTo>
                    <a:pt x="468668" y="430403"/>
                  </a:lnTo>
                  <a:lnTo>
                    <a:pt x="446354" y="435076"/>
                  </a:lnTo>
                  <a:lnTo>
                    <a:pt x="447916" y="442518"/>
                  </a:lnTo>
                  <a:lnTo>
                    <a:pt x="470230" y="437832"/>
                  </a:lnTo>
                  <a:close/>
                </a:path>
                <a:path w="2523490" h="536575">
                  <a:moveTo>
                    <a:pt x="499986" y="431596"/>
                  </a:moveTo>
                  <a:lnTo>
                    <a:pt x="498436" y="424167"/>
                  </a:lnTo>
                  <a:lnTo>
                    <a:pt x="476110" y="428840"/>
                  </a:lnTo>
                  <a:lnTo>
                    <a:pt x="477672" y="436283"/>
                  </a:lnTo>
                  <a:lnTo>
                    <a:pt x="499986" y="431596"/>
                  </a:lnTo>
                  <a:close/>
                </a:path>
                <a:path w="2523490" h="536575">
                  <a:moveTo>
                    <a:pt x="529742" y="425361"/>
                  </a:moveTo>
                  <a:lnTo>
                    <a:pt x="528193" y="417918"/>
                  </a:lnTo>
                  <a:lnTo>
                    <a:pt x="505866" y="422605"/>
                  </a:lnTo>
                  <a:lnTo>
                    <a:pt x="507428" y="430034"/>
                  </a:lnTo>
                  <a:lnTo>
                    <a:pt x="529742" y="425361"/>
                  </a:lnTo>
                  <a:close/>
                </a:path>
                <a:path w="2523490" h="536575">
                  <a:moveTo>
                    <a:pt x="559498" y="419125"/>
                  </a:moveTo>
                  <a:lnTo>
                    <a:pt x="557949" y="411683"/>
                  </a:lnTo>
                  <a:lnTo>
                    <a:pt x="535622" y="416369"/>
                  </a:lnTo>
                  <a:lnTo>
                    <a:pt x="537184" y="423799"/>
                  </a:lnTo>
                  <a:lnTo>
                    <a:pt x="559498" y="419125"/>
                  </a:lnTo>
                  <a:close/>
                </a:path>
                <a:path w="2523490" h="536575">
                  <a:moveTo>
                    <a:pt x="589254" y="412889"/>
                  </a:moveTo>
                  <a:lnTo>
                    <a:pt x="587705" y="405447"/>
                  </a:lnTo>
                  <a:lnTo>
                    <a:pt x="565378" y="410121"/>
                  </a:lnTo>
                  <a:lnTo>
                    <a:pt x="566940" y="417563"/>
                  </a:lnTo>
                  <a:lnTo>
                    <a:pt x="589254" y="412889"/>
                  </a:lnTo>
                  <a:close/>
                </a:path>
                <a:path w="2523490" h="536575">
                  <a:moveTo>
                    <a:pt x="619023" y="406654"/>
                  </a:moveTo>
                  <a:lnTo>
                    <a:pt x="617461" y="399211"/>
                  </a:lnTo>
                  <a:lnTo>
                    <a:pt x="595134" y="403885"/>
                  </a:lnTo>
                  <a:lnTo>
                    <a:pt x="596696" y="411327"/>
                  </a:lnTo>
                  <a:lnTo>
                    <a:pt x="619023" y="406654"/>
                  </a:lnTo>
                  <a:close/>
                </a:path>
                <a:path w="2523490" h="536575">
                  <a:moveTo>
                    <a:pt x="648779" y="400405"/>
                  </a:moveTo>
                  <a:lnTo>
                    <a:pt x="647217" y="392976"/>
                  </a:lnTo>
                  <a:lnTo>
                    <a:pt x="624903" y="397649"/>
                  </a:lnTo>
                  <a:lnTo>
                    <a:pt x="626452" y="405091"/>
                  </a:lnTo>
                  <a:lnTo>
                    <a:pt x="648779" y="400405"/>
                  </a:lnTo>
                  <a:close/>
                </a:path>
                <a:path w="2523490" h="536575">
                  <a:moveTo>
                    <a:pt x="678535" y="394169"/>
                  </a:moveTo>
                  <a:lnTo>
                    <a:pt x="676973" y="386740"/>
                  </a:lnTo>
                  <a:lnTo>
                    <a:pt x="654659" y="391414"/>
                  </a:lnTo>
                  <a:lnTo>
                    <a:pt x="656209" y="398856"/>
                  </a:lnTo>
                  <a:lnTo>
                    <a:pt x="678535" y="394169"/>
                  </a:lnTo>
                  <a:close/>
                </a:path>
                <a:path w="2523490" h="536575">
                  <a:moveTo>
                    <a:pt x="708291" y="387934"/>
                  </a:moveTo>
                  <a:lnTo>
                    <a:pt x="706729" y="380492"/>
                  </a:lnTo>
                  <a:lnTo>
                    <a:pt x="684415" y="385178"/>
                  </a:lnTo>
                  <a:lnTo>
                    <a:pt x="685965" y="392620"/>
                  </a:lnTo>
                  <a:lnTo>
                    <a:pt x="708291" y="387934"/>
                  </a:lnTo>
                  <a:close/>
                </a:path>
                <a:path w="2523490" h="536575">
                  <a:moveTo>
                    <a:pt x="738047" y="381698"/>
                  </a:moveTo>
                  <a:lnTo>
                    <a:pt x="736485" y="374256"/>
                  </a:lnTo>
                  <a:lnTo>
                    <a:pt x="714171" y="378942"/>
                  </a:lnTo>
                  <a:lnTo>
                    <a:pt x="715721" y="386372"/>
                  </a:lnTo>
                  <a:lnTo>
                    <a:pt x="738047" y="381698"/>
                  </a:lnTo>
                  <a:close/>
                </a:path>
                <a:path w="2523490" h="536575">
                  <a:moveTo>
                    <a:pt x="767803" y="375462"/>
                  </a:moveTo>
                  <a:lnTo>
                    <a:pt x="766241" y="368020"/>
                  </a:lnTo>
                  <a:lnTo>
                    <a:pt x="743927" y="372694"/>
                  </a:lnTo>
                  <a:lnTo>
                    <a:pt x="745490" y="380136"/>
                  </a:lnTo>
                  <a:lnTo>
                    <a:pt x="767803" y="375462"/>
                  </a:lnTo>
                  <a:close/>
                </a:path>
                <a:path w="2523490" h="536575">
                  <a:moveTo>
                    <a:pt x="797560" y="369227"/>
                  </a:moveTo>
                  <a:lnTo>
                    <a:pt x="795997" y="361784"/>
                  </a:lnTo>
                  <a:lnTo>
                    <a:pt x="773684" y="366458"/>
                  </a:lnTo>
                  <a:lnTo>
                    <a:pt x="775246" y="373900"/>
                  </a:lnTo>
                  <a:lnTo>
                    <a:pt x="797560" y="369227"/>
                  </a:lnTo>
                  <a:close/>
                </a:path>
                <a:path w="2523490" h="536575">
                  <a:moveTo>
                    <a:pt x="827316" y="362991"/>
                  </a:moveTo>
                  <a:lnTo>
                    <a:pt x="825754" y="355549"/>
                  </a:lnTo>
                  <a:lnTo>
                    <a:pt x="803440" y="360222"/>
                  </a:lnTo>
                  <a:lnTo>
                    <a:pt x="805002" y="367665"/>
                  </a:lnTo>
                  <a:lnTo>
                    <a:pt x="827316" y="362991"/>
                  </a:lnTo>
                  <a:close/>
                </a:path>
                <a:path w="2523490" h="536575">
                  <a:moveTo>
                    <a:pt x="857072" y="356743"/>
                  </a:moveTo>
                  <a:lnTo>
                    <a:pt x="855510" y="349313"/>
                  </a:lnTo>
                  <a:lnTo>
                    <a:pt x="833196" y="353987"/>
                  </a:lnTo>
                  <a:lnTo>
                    <a:pt x="834758" y="361429"/>
                  </a:lnTo>
                  <a:lnTo>
                    <a:pt x="857072" y="356743"/>
                  </a:lnTo>
                  <a:close/>
                </a:path>
                <a:path w="2523490" h="536575">
                  <a:moveTo>
                    <a:pt x="886828" y="350507"/>
                  </a:moveTo>
                  <a:lnTo>
                    <a:pt x="885266" y="343065"/>
                  </a:lnTo>
                  <a:lnTo>
                    <a:pt x="862952" y="347751"/>
                  </a:lnTo>
                  <a:lnTo>
                    <a:pt x="864514" y="355193"/>
                  </a:lnTo>
                  <a:lnTo>
                    <a:pt x="886828" y="350507"/>
                  </a:lnTo>
                  <a:close/>
                </a:path>
                <a:path w="2523490" h="536575">
                  <a:moveTo>
                    <a:pt x="916584" y="344271"/>
                  </a:moveTo>
                  <a:lnTo>
                    <a:pt x="915022" y="336829"/>
                  </a:lnTo>
                  <a:lnTo>
                    <a:pt x="892708" y="341515"/>
                  </a:lnTo>
                  <a:lnTo>
                    <a:pt x="894270" y="348945"/>
                  </a:lnTo>
                  <a:lnTo>
                    <a:pt x="916584" y="344271"/>
                  </a:lnTo>
                  <a:close/>
                </a:path>
                <a:path w="2523490" h="536575">
                  <a:moveTo>
                    <a:pt x="946340" y="338035"/>
                  </a:moveTo>
                  <a:lnTo>
                    <a:pt x="944778" y="330593"/>
                  </a:lnTo>
                  <a:lnTo>
                    <a:pt x="922464" y="335280"/>
                  </a:lnTo>
                  <a:lnTo>
                    <a:pt x="924026" y="342709"/>
                  </a:lnTo>
                  <a:lnTo>
                    <a:pt x="946340" y="338035"/>
                  </a:lnTo>
                  <a:close/>
                </a:path>
                <a:path w="2523490" h="536575">
                  <a:moveTo>
                    <a:pt x="976096" y="331800"/>
                  </a:moveTo>
                  <a:lnTo>
                    <a:pt x="974534" y="324358"/>
                  </a:lnTo>
                  <a:lnTo>
                    <a:pt x="952220" y="329031"/>
                  </a:lnTo>
                  <a:lnTo>
                    <a:pt x="953782" y="336473"/>
                  </a:lnTo>
                  <a:lnTo>
                    <a:pt x="976096" y="331800"/>
                  </a:lnTo>
                  <a:close/>
                </a:path>
                <a:path w="2523490" h="536575">
                  <a:moveTo>
                    <a:pt x="1005852" y="325564"/>
                  </a:moveTo>
                  <a:lnTo>
                    <a:pt x="1004303" y="318122"/>
                  </a:lnTo>
                  <a:lnTo>
                    <a:pt x="981976" y="322795"/>
                  </a:lnTo>
                  <a:lnTo>
                    <a:pt x="983538" y="330238"/>
                  </a:lnTo>
                  <a:lnTo>
                    <a:pt x="1005852" y="325564"/>
                  </a:lnTo>
                  <a:close/>
                </a:path>
                <a:path w="2523490" h="536575">
                  <a:moveTo>
                    <a:pt x="1035608" y="319316"/>
                  </a:moveTo>
                  <a:lnTo>
                    <a:pt x="1034059" y="311886"/>
                  </a:lnTo>
                  <a:lnTo>
                    <a:pt x="1011732" y="316560"/>
                  </a:lnTo>
                  <a:lnTo>
                    <a:pt x="1013294" y="324002"/>
                  </a:lnTo>
                  <a:lnTo>
                    <a:pt x="1035608" y="319316"/>
                  </a:lnTo>
                  <a:close/>
                </a:path>
                <a:path w="2523490" h="536575">
                  <a:moveTo>
                    <a:pt x="1065364" y="313080"/>
                  </a:moveTo>
                  <a:lnTo>
                    <a:pt x="1063815" y="305650"/>
                  </a:lnTo>
                  <a:lnTo>
                    <a:pt x="1041488" y="310324"/>
                  </a:lnTo>
                  <a:lnTo>
                    <a:pt x="1043051" y="317766"/>
                  </a:lnTo>
                  <a:lnTo>
                    <a:pt x="1065364" y="313080"/>
                  </a:lnTo>
                  <a:close/>
                </a:path>
                <a:path w="2523490" h="536575">
                  <a:moveTo>
                    <a:pt x="1095133" y="306844"/>
                  </a:moveTo>
                  <a:lnTo>
                    <a:pt x="1093571" y="299402"/>
                  </a:lnTo>
                  <a:lnTo>
                    <a:pt x="1071245" y="304088"/>
                  </a:lnTo>
                  <a:lnTo>
                    <a:pt x="1072807" y="311518"/>
                  </a:lnTo>
                  <a:lnTo>
                    <a:pt x="1095133" y="306844"/>
                  </a:lnTo>
                  <a:close/>
                </a:path>
                <a:path w="2523490" h="536575">
                  <a:moveTo>
                    <a:pt x="1112177" y="303276"/>
                  </a:moveTo>
                  <a:lnTo>
                    <a:pt x="1110627" y="295833"/>
                  </a:lnTo>
                  <a:lnTo>
                    <a:pt x="1101013" y="297853"/>
                  </a:lnTo>
                  <a:lnTo>
                    <a:pt x="1102563" y="305282"/>
                  </a:lnTo>
                  <a:lnTo>
                    <a:pt x="1112177" y="303276"/>
                  </a:lnTo>
                  <a:close/>
                </a:path>
                <a:path w="2523490" h="536575">
                  <a:moveTo>
                    <a:pt x="1571244" y="207048"/>
                  </a:moveTo>
                  <a:lnTo>
                    <a:pt x="1569681" y="199605"/>
                  </a:lnTo>
                  <a:lnTo>
                    <a:pt x="1556778" y="202311"/>
                  </a:lnTo>
                  <a:lnTo>
                    <a:pt x="1558340" y="209740"/>
                  </a:lnTo>
                  <a:lnTo>
                    <a:pt x="1571244" y="207048"/>
                  </a:lnTo>
                  <a:close/>
                </a:path>
                <a:path w="2523490" h="536575">
                  <a:moveTo>
                    <a:pt x="1601000" y="200799"/>
                  </a:moveTo>
                  <a:lnTo>
                    <a:pt x="1599438" y="193370"/>
                  </a:lnTo>
                  <a:lnTo>
                    <a:pt x="1577111" y="198043"/>
                  </a:lnTo>
                  <a:lnTo>
                    <a:pt x="1578673" y="205486"/>
                  </a:lnTo>
                  <a:lnTo>
                    <a:pt x="1601000" y="200799"/>
                  </a:lnTo>
                  <a:close/>
                </a:path>
                <a:path w="2523490" h="536575">
                  <a:moveTo>
                    <a:pt x="1630756" y="194564"/>
                  </a:moveTo>
                  <a:lnTo>
                    <a:pt x="1629194" y="187134"/>
                  </a:lnTo>
                  <a:lnTo>
                    <a:pt x="1606880" y="191808"/>
                  </a:lnTo>
                  <a:lnTo>
                    <a:pt x="1608429" y="199250"/>
                  </a:lnTo>
                  <a:lnTo>
                    <a:pt x="1630756" y="194564"/>
                  </a:lnTo>
                  <a:close/>
                </a:path>
                <a:path w="2523490" h="536575">
                  <a:moveTo>
                    <a:pt x="1660512" y="188328"/>
                  </a:moveTo>
                  <a:lnTo>
                    <a:pt x="1658950" y="180886"/>
                  </a:lnTo>
                  <a:lnTo>
                    <a:pt x="1636636" y="185572"/>
                  </a:lnTo>
                  <a:lnTo>
                    <a:pt x="1638185" y="193001"/>
                  </a:lnTo>
                  <a:lnTo>
                    <a:pt x="1660512" y="188328"/>
                  </a:lnTo>
                  <a:close/>
                </a:path>
                <a:path w="2523490" h="536575">
                  <a:moveTo>
                    <a:pt x="1690268" y="182092"/>
                  </a:moveTo>
                  <a:lnTo>
                    <a:pt x="1688706" y="174650"/>
                  </a:lnTo>
                  <a:lnTo>
                    <a:pt x="1666392" y="179336"/>
                  </a:lnTo>
                  <a:lnTo>
                    <a:pt x="1667941" y="186766"/>
                  </a:lnTo>
                  <a:lnTo>
                    <a:pt x="1690268" y="182092"/>
                  </a:lnTo>
                  <a:close/>
                </a:path>
                <a:path w="2523490" h="536575">
                  <a:moveTo>
                    <a:pt x="1720024" y="175856"/>
                  </a:moveTo>
                  <a:lnTo>
                    <a:pt x="1718462" y="168414"/>
                  </a:lnTo>
                  <a:lnTo>
                    <a:pt x="1696148" y="173088"/>
                  </a:lnTo>
                  <a:lnTo>
                    <a:pt x="1697710" y="180530"/>
                  </a:lnTo>
                  <a:lnTo>
                    <a:pt x="1720024" y="175856"/>
                  </a:lnTo>
                  <a:close/>
                </a:path>
                <a:path w="2523490" h="536575">
                  <a:moveTo>
                    <a:pt x="1749780" y="169621"/>
                  </a:moveTo>
                  <a:lnTo>
                    <a:pt x="1748218" y="162179"/>
                  </a:lnTo>
                  <a:lnTo>
                    <a:pt x="1725904" y="166852"/>
                  </a:lnTo>
                  <a:lnTo>
                    <a:pt x="1727466" y="174294"/>
                  </a:lnTo>
                  <a:lnTo>
                    <a:pt x="1749780" y="169621"/>
                  </a:lnTo>
                  <a:close/>
                </a:path>
                <a:path w="2523490" h="536575">
                  <a:moveTo>
                    <a:pt x="1779536" y="163372"/>
                  </a:moveTo>
                  <a:lnTo>
                    <a:pt x="1777974" y="155943"/>
                  </a:lnTo>
                  <a:lnTo>
                    <a:pt x="1755660" y="160616"/>
                  </a:lnTo>
                  <a:lnTo>
                    <a:pt x="1757222" y="168059"/>
                  </a:lnTo>
                  <a:lnTo>
                    <a:pt x="1779536" y="163372"/>
                  </a:lnTo>
                  <a:close/>
                </a:path>
                <a:path w="2523490" h="536575">
                  <a:moveTo>
                    <a:pt x="1809292" y="157137"/>
                  </a:moveTo>
                  <a:lnTo>
                    <a:pt x="1807730" y="149707"/>
                  </a:lnTo>
                  <a:lnTo>
                    <a:pt x="1785416" y="154381"/>
                  </a:lnTo>
                  <a:lnTo>
                    <a:pt x="1786978" y="161823"/>
                  </a:lnTo>
                  <a:lnTo>
                    <a:pt x="1809292" y="157137"/>
                  </a:lnTo>
                  <a:close/>
                </a:path>
                <a:path w="2523490" h="536575">
                  <a:moveTo>
                    <a:pt x="1839048" y="150901"/>
                  </a:moveTo>
                  <a:lnTo>
                    <a:pt x="1837486" y="143459"/>
                  </a:lnTo>
                  <a:lnTo>
                    <a:pt x="1815172" y="148145"/>
                  </a:lnTo>
                  <a:lnTo>
                    <a:pt x="1816735" y="155587"/>
                  </a:lnTo>
                  <a:lnTo>
                    <a:pt x="1839048" y="150901"/>
                  </a:lnTo>
                  <a:close/>
                </a:path>
                <a:path w="2523490" h="536575">
                  <a:moveTo>
                    <a:pt x="1868805" y="144665"/>
                  </a:moveTo>
                  <a:lnTo>
                    <a:pt x="1867242" y="137223"/>
                  </a:lnTo>
                  <a:lnTo>
                    <a:pt x="1844929" y="141909"/>
                  </a:lnTo>
                  <a:lnTo>
                    <a:pt x="1846491" y="149339"/>
                  </a:lnTo>
                  <a:lnTo>
                    <a:pt x="1868805" y="144665"/>
                  </a:lnTo>
                  <a:close/>
                </a:path>
                <a:path w="2523490" h="536575">
                  <a:moveTo>
                    <a:pt x="1898561" y="138430"/>
                  </a:moveTo>
                  <a:lnTo>
                    <a:pt x="1896999" y="130987"/>
                  </a:lnTo>
                  <a:lnTo>
                    <a:pt x="1874685" y="135661"/>
                  </a:lnTo>
                  <a:lnTo>
                    <a:pt x="1876247" y="143103"/>
                  </a:lnTo>
                  <a:lnTo>
                    <a:pt x="1898561" y="138430"/>
                  </a:lnTo>
                  <a:close/>
                </a:path>
                <a:path w="2523490" h="536575">
                  <a:moveTo>
                    <a:pt x="1928317" y="132194"/>
                  </a:moveTo>
                  <a:lnTo>
                    <a:pt x="1926755" y="124752"/>
                  </a:lnTo>
                  <a:lnTo>
                    <a:pt x="1904441" y="129425"/>
                  </a:lnTo>
                  <a:lnTo>
                    <a:pt x="1906003" y="136867"/>
                  </a:lnTo>
                  <a:lnTo>
                    <a:pt x="1928317" y="132194"/>
                  </a:lnTo>
                  <a:close/>
                </a:path>
                <a:path w="2523490" h="536575">
                  <a:moveTo>
                    <a:pt x="1958073" y="125958"/>
                  </a:moveTo>
                  <a:lnTo>
                    <a:pt x="1956523" y="118516"/>
                  </a:lnTo>
                  <a:lnTo>
                    <a:pt x="1934197" y="123190"/>
                  </a:lnTo>
                  <a:lnTo>
                    <a:pt x="1935759" y="130632"/>
                  </a:lnTo>
                  <a:lnTo>
                    <a:pt x="1958073" y="125958"/>
                  </a:lnTo>
                  <a:close/>
                </a:path>
                <a:path w="2523490" h="536575">
                  <a:moveTo>
                    <a:pt x="1987829" y="119710"/>
                  </a:moveTo>
                  <a:lnTo>
                    <a:pt x="1986280" y="112280"/>
                  </a:lnTo>
                  <a:lnTo>
                    <a:pt x="1963953" y="116954"/>
                  </a:lnTo>
                  <a:lnTo>
                    <a:pt x="1965515" y="124396"/>
                  </a:lnTo>
                  <a:lnTo>
                    <a:pt x="1987829" y="119710"/>
                  </a:lnTo>
                  <a:close/>
                </a:path>
                <a:path w="2523490" h="536575">
                  <a:moveTo>
                    <a:pt x="2017585" y="113474"/>
                  </a:moveTo>
                  <a:lnTo>
                    <a:pt x="2016036" y="106032"/>
                  </a:lnTo>
                  <a:lnTo>
                    <a:pt x="1993709" y="110718"/>
                  </a:lnTo>
                  <a:lnTo>
                    <a:pt x="1995271" y="118160"/>
                  </a:lnTo>
                  <a:lnTo>
                    <a:pt x="2017585" y="113474"/>
                  </a:lnTo>
                  <a:close/>
                </a:path>
                <a:path w="2523490" h="536575">
                  <a:moveTo>
                    <a:pt x="2047341" y="107238"/>
                  </a:moveTo>
                  <a:lnTo>
                    <a:pt x="2045792" y="99796"/>
                  </a:lnTo>
                  <a:lnTo>
                    <a:pt x="2023465" y="104482"/>
                  </a:lnTo>
                  <a:lnTo>
                    <a:pt x="2025027" y="111912"/>
                  </a:lnTo>
                  <a:lnTo>
                    <a:pt x="2047341" y="107238"/>
                  </a:lnTo>
                  <a:close/>
                </a:path>
                <a:path w="2523490" h="536575">
                  <a:moveTo>
                    <a:pt x="2077110" y="101003"/>
                  </a:moveTo>
                  <a:lnTo>
                    <a:pt x="2075548" y="93560"/>
                  </a:lnTo>
                  <a:lnTo>
                    <a:pt x="2053221" y="98247"/>
                  </a:lnTo>
                  <a:lnTo>
                    <a:pt x="2054783" y="105676"/>
                  </a:lnTo>
                  <a:lnTo>
                    <a:pt x="2077110" y="101003"/>
                  </a:lnTo>
                  <a:close/>
                </a:path>
                <a:path w="2523490" h="536575">
                  <a:moveTo>
                    <a:pt x="2106866" y="94767"/>
                  </a:moveTo>
                  <a:lnTo>
                    <a:pt x="2105304" y="87325"/>
                  </a:lnTo>
                  <a:lnTo>
                    <a:pt x="2082990" y="91998"/>
                  </a:lnTo>
                  <a:lnTo>
                    <a:pt x="2084539" y="99441"/>
                  </a:lnTo>
                  <a:lnTo>
                    <a:pt x="2106866" y="94767"/>
                  </a:lnTo>
                  <a:close/>
                </a:path>
                <a:path w="2523490" h="536575">
                  <a:moveTo>
                    <a:pt x="2136622" y="88531"/>
                  </a:moveTo>
                  <a:lnTo>
                    <a:pt x="2135060" y="81089"/>
                  </a:lnTo>
                  <a:lnTo>
                    <a:pt x="2112746" y="85763"/>
                  </a:lnTo>
                  <a:lnTo>
                    <a:pt x="2114296" y="93205"/>
                  </a:lnTo>
                  <a:lnTo>
                    <a:pt x="2136622" y="88531"/>
                  </a:lnTo>
                  <a:close/>
                </a:path>
                <a:path w="2523490" h="536575">
                  <a:moveTo>
                    <a:pt x="2166378" y="82283"/>
                  </a:moveTo>
                  <a:lnTo>
                    <a:pt x="2164816" y="74853"/>
                  </a:lnTo>
                  <a:lnTo>
                    <a:pt x="2142502" y="79527"/>
                  </a:lnTo>
                  <a:lnTo>
                    <a:pt x="2144052" y="86969"/>
                  </a:lnTo>
                  <a:lnTo>
                    <a:pt x="2166378" y="82283"/>
                  </a:lnTo>
                  <a:close/>
                </a:path>
                <a:path w="2523490" h="536575">
                  <a:moveTo>
                    <a:pt x="2196134" y="76047"/>
                  </a:moveTo>
                  <a:lnTo>
                    <a:pt x="2194572" y="68618"/>
                  </a:lnTo>
                  <a:lnTo>
                    <a:pt x="2172258" y="73291"/>
                  </a:lnTo>
                  <a:lnTo>
                    <a:pt x="2173821" y="80733"/>
                  </a:lnTo>
                  <a:lnTo>
                    <a:pt x="2196134" y="76047"/>
                  </a:lnTo>
                  <a:close/>
                </a:path>
                <a:path w="2523490" h="536575">
                  <a:moveTo>
                    <a:pt x="2225891" y="69811"/>
                  </a:moveTo>
                  <a:lnTo>
                    <a:pt x="2224328" y="62369"/>
                  </a:lnTo>
                  <a:lnTo>
                    <a:pt x="2202015" y="67056"/>
                  </a:lnTo>
                  <a:lnTo>
                    <a:pt x="2203577" y="74485"/>
                  </a:lnTo>
                  <a:lnTo>
                    <a:pt x="2225891" y="69811"/>
                  </a:lnTo>
                  <a:close/>
                </a:path>
                <a:path w="2523490" h="536575">
                  <a:moveTo>
                    <a:pt x="2255647" y="63576"/>
                  </a:moveTo>
                  <a:lnTo>
                    <a:pt x="2254085" y="56134"/>
                  </a:lnTo>
                  <a:lnTo>
                    <a:pt x="2231771" y="60820"/>
                  </a:lnTo>
                  <a:lnTo>
                    <a:pt x="2233333" y="68249"/>
                  </a:lnTo>
                  <a:lnTo>
                    <a:pt x="2255647" y="63576"/>
                  </a:lnTo>
                  <a:close/>
                </a:path>
                <a:path w="2523490" h="536575">
                  <a:moveTo>
                    <a:pt x="2285403" y="57340"/>
                  </a:moveTo>
                  <a:lnTo>
                    <a:pt x="2283841" y="49898"/>
                  </a:lnTo>
                  <a:lnTo>
                    <a:pt x="2261527" y="54571"/>
                  </a:lnTo>
                  <a:lnTo>
                    <a:pt x="2263089" y="62014"/>
                  </a:lnTo>
                  <a:lnTo>
                    <a:pt x="2285403" y="57340"/>
                  </a:lnTo>
                  <a:close/>
                </a:path>
                <a:path w="2523490" h="536575">
                  <a:moveTo>
                    <a:pt x="2315159" y="51104"/>
                  </a:moveTo>
                  <a:lnTo>
                    <a:pt x="2313597" y="43662"/>
                  </a:lnTo>
                  <a:lnTo>
                    <a:pt x="2291283" y="48336"/>
                  </a:lnTo>
                  <a:lnTo>
                    <a:pt x="2292845" y="55778"/>
                  </a:lnTo>
                  <a:lnTo>
                    <a:pt x="2315159" y="51104"/>
                  </a:lnTo>
                  <a:close/>
                </a:path>
                <a:path w="2523490" h="536575">
                  <a:moveTo>
                    <a:pt x="2344915" y="44856"/>
                  </a:moveTo>
                  <a:lnTo>
                    <a:pt x="2343353" y="37426"/>
                  </a:lnTo>
                  <a:lnTo>
                    <a:pt x="2321039" y="42100"/>
                  </a:lnTo>
                  <a:lnTo>
                    <a:pt x="2322601" y="49542"/>
                  </a:lnTo>
                  <a:lnTo>
                    <a:pt x="2344915" y="44856"/>
                  </a:lnTo>
                  <a:close/>
                </a:path>
                <a:path w="2523490" h="536575">
                  <a:moveTo>
                    <a:pt x="2374671" y="38620"/>
                  </a:moveTo>
                  <a:lnTo>
                    <a:pt x="2373109" y="31191"/>
                  </a:lnTo>
                  <a:lnTo>
                    <a:pt x="2350795" y="35864"/>
                  </a:lnTo>
                  <a:lnTo>
                    <a:pt x="2352357" y="43307"/>
                  </a:lnTo>
                  <a:lnTo>
                    <a:pt x="2374671" y="38620"/>
                  </a:lnTo>
                  <a:close/>
                </a:path>
                <a:path w="2523490" h="536575">
                  <a:moveTo>
                    <a:pt x="2404427" y="32385"/>
                  </a:moveTo>
                  <a:lnTo>
                    <a:pt x="2402865" y="24942"/>
                  </a:lnTo>
                  <a:lnTo>
                    <a:pt x="2380551" y="29629"/>
                  </a:lnTo>
                  <a:lnTo>
                    <a:pt x="2382113" y="37071"/>
                  </a:lnTo>
                  <a:lnTo>
                    <a:pt x="2404427" y="32385"/>
                  </a:lnTo>
                  <a:close/>
                </a:path>
                <a:path w="2523490" h="536575">
                  <a:moveTo>
                    <a:pt x="2434183" y="26149"/>
                  </a:moveTo>
                  <a:lnTo>
                    <a:pt x="2432634" y="18707"/>
                  </a:lnTo>
                  <a:lnTo>
                    <a:pt x="2410307" y="23393"/>
                  </a:lnTo>
                  <a:lnTo>
                    <a:pt x="2411869" y="30822"/>
                  </a:lnTo>
                  <a:lnTo>
                    <a:pt x="2434183" y="26149"/>
                  </a:lnTo>
                  <a:close/>
                </a:path>
                <a:path w="2523490" h="536575">
                  <a:moveTo>
                    <a:pt x="2463939" y="19913"/>
                  </a:moveTo>
                  <a:lnTo>
                    <a:pt x="2462390" y="12471"/>
                  </a:lnTo>
                  <a:lnTo>
                    <a:pt x="2440063" y="17145"/>
                  </a:lnTo>
                  <a:lnTo>
                    <a:pt x="2441625" y="24587"/>
                  </a:lnTo>
                  <a:lnTo>
                    <a:pt x="2463939" y="19913"/>
                  </a:lnTo>
                  <a:close/>
                </a:path>
                <a:path w="2523490" h="536575">
                  <a:moveTo>
                    <a:pt x="2493695" y="13677"/>
                  </a:moveTo>
                  <a:lnTo>
                    <a:pt x="2492146" y="6235"/>
                  </a:lnTo>
                  <a:lnTo>
                    <a:pt x="2469819" y="10909"/>
                  </a:lnTo>
                  <a:lnTo>
                    <a:pt x="2471382" y="18351"/>
                  </a:lnTo>
                  <a:lnTo>
                    <a:pt x="2493695" y="13677"/>
                  </a:lnTo>
                  <a:close/>
                </a:path>
                <a:path w="2523490" h="536575">
                  <a:moveTo>
                    <a:pt x="2523452" y="7442"/>
                  </a:moveTo>
                  <a:lnTo>
                    <a:pt x="2521902" y="0"/>
                  </a:lnTo>
                  <a:lnTo>
                    <a:pt x="2499576" y="4673"/>
                  </a:lnTo>
                  <a:lnTo>
                    <a:pt x="2501138" y="12115"/>
                  </a:lnTo>
                  <a:lnTo>
                    <a:pt x="2523452" y="74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900716" y="2184856"/>
              <a:ext cx="165735" cy="41910"/>
            </a:xfrm>
            <a:custGeom>
              <a:avLst/>
              <a:gdLst/>
              <a:ahLst/>
              <a:cxnLst/>
              <a:rect l="l" t="t" r="r" b="b"/>
              <a:pathLst>
                <a:path w="165734" h="41910">
                  <a:moveTo>
                    <a:pt x="23876" y="37160"/>
                  </a:moveTo>
                  <a:lnTo>
                    <a:pt x="22326" y="29718"/>
                  </a:lnTo>
                  <a:lnTo>
                    <a:pt x="0" y="34391"/>
                  </a:lnTo>
                  <a:lnTo>
                    <a:pt x="1562" y="41833"/>
                  </a:lnTo>
                  <a:lnTo>
                    <a:pt x="23876" y="37160"/>
                  </a:lnTo>
                  <a:close/>
                </a:path>
                <a:path w="165734" h="41910">
                  <a:moveTo>
                    <a:pt x="53644" y="30911"/>
                  </a:moveTo>
                  <a:lnTo>
                    <a:pt x="52082" y="23482"/>
                  </a:lnTo>
                  <a:lnTo>
                    <a:pt x="29756" y="28155"/>
                  </a:lnTo>
                  <a:lnTo>
                    <a:pt x="31318" y="35598"/>
                  </a:lnTo>
                  <a:lnTo>
                    <a:pt x="53644" y="30911"/>
                  </a:lnTo>
                  <a:close/>
                </a:path>
                <a:path w="165734" h="41910">
                  <a:moveTo>
                    <a:pt x="83400" y="24676"/>
                  </a:moveTo>
                  <a:lnTo>
                    <a:pt x="81838" y="17233"/>
                  </a:lnTo>
                  <a:lnTo>
                    <a:pt x="59524" y="21920"/>
                  </a:lnTo>
                  <a:lnTo>
                    <a:pt x="61074" y="29362"/>
                  </a:lnTo>
                  <a:lnTo>
                    <a:pt x="83400" y="24676"/>
                  </a:lnTo>
                  <a:close/>
                </a:path>
                <a:path w="165734" h="41910">
                  <a:moveTo>
                    <a:pt x="113157" y="18440"/>
                  </a:moveTo>
                  <a:lnTo>
                    <a:pt x="111594" y="10998"/>
                  </a:lnTo>
                  <a:lnTo>
                    <a:pt x="89281" y="15684"/>
                  </a:lnTo>
                  <a:lnTo>
                    <a:pt x="90830" y="23114"/>
                  </a:lnTo>
                  <a:lnTo>
                    <a:pt x="113157" y="18440"/>
                  </a:lnTo>
                  <a:close/>
                </a:path>
                <a:path w="165734" h="41910">
                  <a:moveTo>
                    <a:pt x="142913" y="12204"/>
                  </a:moveTo>
                  <a:lnTo>
                    <a:pt x="141351" y="4762"/>
                  </a:lnTo>
                  <a:lnTo>
                    <a:pt x="119037" y="9448"/>
                  </a:lnTo>
                  <a:lnTo>
                    <a:pt x="120586" y="16878"/>
                  </a:lnTo>
                  <a:lnTo>
                    <a:pt x="142913" y="12204"/>
                  </a:lnTo>
                  <a:close/>
                </a:path>
                <a:path w="165734" h="41910">
                  <a:moveTo>
                    <a:pt x="165671" y="7429"/>
                  </a:moveTo>
                  <a:lnTo>
                    <a:pt x="164109" y="0"/>
                  </a:lnTo>
                  <a:lnTo>
                    <a:pt x="148793" y="3200"/>
                  </a:lnTo>
                  <a:lnTo>
                    <a:pt x="150342" y="10642"/>
                  </a:lnTo>
                  <a:lnTo>
                    <a:pt x="165671" y="7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048390" y="2180524"/>
              <a:ext cx="17780" cy="22860"/>
            </a:xfrm>
            <a:custGeom>
              <a:avLst/>
              <a:gdLst/>
              <a:ahLst/>
              <a:cxnLst/>
              <a:rect l="l" t="t" r="r" b="b"/>
              <a:pathLst>
                <a:path w="17779" h="22860">
                  <a:moveTo>
                    <a:pt x="13037" y="12799"/>
                  </a:moveTo>
                  <a:lnTo>
                    <a:pt x="4678" y="22317"/>
                  </a:lnTo>
                </a:path>
                <a:path w="17779" h="22860">
                  <a:moveTo>
                    <a:pt x="11478" y="5359"/>
                  </a:moveTo>
                  <a:lnTo>
                    <a:pt x="17217" y="8039"/>
                  </a:lnTo>
                  <a:lnTo>
                    <a:pt x="13037" y="12799"/>
                  </a:lnTo>
                </a:path>
                <a:path w="17779" h="22860">
                  <a:moveTo>
                    <a:pt x="0" y="0"/>
                  </a:moveTo>
                  <a:lnTo>
                    <a:pt x="11478" y="5359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 rot="20940000">
            <a:off x="8518514" y="2434673"/>
            <a:ext cx="43575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550" spc="-45">
                <a:latin typeface="Verdana"/>
                <a:cs typeface="Verdana"/>
              </a:rPr>
              <a:t>&lt;&lt;inclu</a:t>
            </a:r>
            <a:r>
              <a:rPr dirty="0" baseline="5050" sz="825" spc="-67">
                <a:latin typeface="Verdana"/>
                <a:cs typeface="Verdana"/>
              </a:rPr>
              <a:t>de&gt;&gt;</a:t>
            </a:r>
            <a:endParaRPr baseline="5050" sz="825">
              <a:latin typeface="Verdana"/>
              <a:cs typeface="Verdan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9435748" y="2187790"/>
            <a:ext cx="1266825" cy="570865"/>
          </a:xfrm>
          <a:custGeom>
            <a:avLst/>
            <a:gdLst/>
            <a:ahLst/>
            <a:cxnLst/>
            <a:rect l="l" t="t" r="r" b="b"/>
            <a:pathLst>
              <a:path w="1266825" h="570864">
                <a:moveTo>
                  <a:pt x="633580" y="570794"/>
                </a:moveTo>
                <a:lnTo>
                  <a:pt x="568797" y="569321"/>
                </a:lnTo>
                <a:lnTo>
                  <a:pt x="505888" y="564996"/>
                </a:lnTo>
                <a:lnTo>
                  <a:pt x="445170" y="557963"/>
                </a:lnTo>
                <a:lnTo>
                  <a:pt x="386960" y="548366"/>
                </a:lnTo>
                <a:lnTo>
                  <a:pt x="331576" y="536348"/>
                </a:lnTo>
                <a:lnTo>
                  <a:pt x="279337" y="522053"/>
                </a:lnTo>
                <a:lnTo>
                  <a:pt x="230563" y="505623"/>
                </a:lnTo>
                <a:lnTo>
                  <a:pt x="185570" y="487203"/>
                </a:lnTo>
                <a:lnTo>
                  <a:pt x="144678" y="466936"/>
                </a:lnTo>
                <a:lnTo>
                  <a:pt x="108204" y="444965"/>
                </a:lnTo>
                <a:lnTo>
                  <a:pt x="76469" y="421434"/>
                </a:lnTo>
                <a:lnTo>
                  <a:pt x="28484" y="370265"/>
                </a:lnTo>
                <a:lnTo>
                  <a:pt x="3271" y="314577"/>
                </a:lnTo>
                <a:lnTo>
                  <a:pt x="0" y="285397"/>
                </a:lnTo>
                <a:lnTo>
                  <a:pt x="3271" y="256217"/>
                </a:lnTo>
                <a:lnTo>
                  <a:pt x="28484" y="200528"/>
                </a:lnTo>
                <a:lnTo>
                  <a:pt x="76469" y="149360"/>
                </a:lnTo>
                <a:lnTo>
                  <a:pt x="108204" y="125828"/>
                </a:lnTo>
                <a:lnTo>
                  <a:pt x="144678" y="103858"/>
                </a:lnTo>
                <a:lnTo>
                  <a:pt x="185570" y="83590"/>
                </a:lnTo>
                <a:lnTo>
                  <a:pt x="230563" y="65170"/>
                </a:lnTo>
                <a:lnTo>
                  <a:pt x="279337" y="48741"/>
                </a:lnTo>
                <a:lnTo>
                  <a:pt x="331576" y="34445"/>
                </a:lnTo>
                <a:lnTo>
                  <a:pt x="386960" y="22427"/>
                </a:lnTo>
                <a:lnTo>
                  <a:pt x="445170" y="12830"/>
                </a:lnTo>
                <a:lnTo>
                  <a:pt x="505888" y="5798"/>
                </a:lnTo>
                <a:lnTo>
                  <a:pt x="568797" y="1473"/>
                </a:lnTo>
                <a:lnTo>
                  <a:pt x="633576" y="0"/>
                </a:lnTo>
                <a:lnTo>
                  <a:pt x="698356" y="1473"/>
                </a:lnTo>
                <a:lnTo>
                  <a:pt x="761264" y="5798"/>
                </a:lnTo>
                <a:lnTo>
                  <a:pt x="821983" y="12830"/>
                </a:lnTo>
                <a:lnTo>
                  <a:pt x="880193" y="22427"/>
                </a:lnTo>
                <a:lnTo>
                  <a:pt x="935577" y="34445"/>
                </a:lnTo>
                <a:lnTo>
                  <a:pt x="987815" y="48741"/>
                </a:lnTo>
                <a:lnTo>
                  <a:pt x="1036590" y="65170"/>
                </a:lnTo>
                <a:lnTo>
                  <a:pt x="1081583" y="83590"/>
                </a:lnTo>
                <a:lnTo>
                  <a:pt x="1122475" y="103858"/>
                </a:lnTo>
                <a:lnTo>
                  <a:pt x="1158949" y="125828"/>
                </a:lnTo>
                <a:lnTo>
                  <a:pt x="1190684" y="149360"/>
                </a:lnTo>
                <a:lnTo>
                  <a:pt x="1238669" y="200528"/>
                </a:lnTo>
                <a:lnTo>
                  <a:pt x="1263883" y="256217"/>
                </a:lnTo>
                <a:lnTo>
                  <a:pt x="1266450" y="279114"/>
                </a:lnTo>
                <a:lnTo>
                  <a:pt x="1266450" y="291680"/>
                </a:lnTo>
                <a:lnTo>
                  <a:pt x="1254282" y="342914"/>
                </a:lnTo>
                <a:lnTo>
                  <a:pt x="1217364" y="396486"/>
                </a:lnTo>
                <a:lnTo>
                  <a:pt x="1158949" y="444965"/>
                </a:lnTo>
                <a:lnTo>
                  <a:pt x="1122475" y="466936"/>
                </a:lnTo>
                <a:lnTo>
                  <a:pt x="1081583" y="487203"/>
                </a:lnTo>
                <a:lnTo>
                  <a:pt x="1036590" y="505623"/>
                </a:lnTo>
                <a:lnTo>
                  <a:pt x="987815" y="522053"/>
                </a:lnTo>
                <a:lnTo>
                  <a:pt x="935577" y="536348"/>
                </a:lnTo>
                <a:lnTo>
                  <a:pt x="880193" y="548366"/>
                </a:lnTo>
                <a:lnTo>
                  <a:pt x="821983" y="557963"/>
                </a:lnTo>
                <a:lnTo>
                  <a:pt x="761264" y="564996"/>
                </a:lnTo>
                <a:lnTo>
                  <a:pt x="698356" y="569321"/>
                </a:lnTo>
                <a:lnTo>
                  <a:pt x="633580" y="570794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9562715" y="2334709"/>
            <a:ext cx="1013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95"/>
              </a:spcBef>
            </a:pPr>
            <a:r>
              <a:rPr dirty="0" sz="800" spc="-30">
                <a:latin typeface="Verdana"/>
                <a:cs typeface="Verdana"/>
              </a:rPr>
              <a:t>Donner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35">
                <a:latin typeface="Verdana"/>
                <a:cs typeface="Verdana"/>
              </a:rPr>
              <a:t>nom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et</a:t>
            </a:r>
            <a:r>
              <a:rPr dirty="0" sz="800" spc="-5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la </a:t>
            </a:r>
            <a:r>
              <a:rPr dirty="0" sz="800" spc="-10">
                <a:latin typeface="Verdana"/>
                <a:cs typeface="Verdana"/>
              </a:rPr>
              <a:t>surface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de</a:t>
            </a:r>
            <a:r>
              <a:rPr dirty="0" sz="800" spc="-2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l’enclos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4775737" y="2743113"/>
            <a:ext cx="1266825" cy="5408295"/>
            <a:chOff x="4775737" y="2743113"/>
            <a:chExt cx="1266825" cy="5408295"/>
          </a:xfrm>
        </p:grpSpPr>
        <p:sp>
          <p:nvSpPr>
            <p:cNvPr id="29" name="object 29" descr=""/>
            <p:cNvSpPr/>
            <p:nvPr/>
          </p:nvSpPr>
          <p:spPr>
            <a:xfrm>
              <a:off x="4908295" y="2746923"/>
              <a:ext cx="1091565" cy="378460"/>
            </a:xfrm>
            <a:custGeom>
              <a:avLst/>
              <a:gdLst/>
              <a:ahLst/>
              <a:cxnLst/>
              <a:rect l="l" t="t" r="r" b="b"/>
              <a:pathLst>
                <a:path w="1091564" h="378460">
                  <a:moveTo>
                    <a:pt x="0" y="378078"/>
                  </a:moveTo>
                  <a:lnTo>
                    <a:pt x="1091305" y="0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775737" y="7569031"/>
              <a:ext cx="1266825" cy="582295"/>
            </a:xfrm>
            <a:custGeom>
              <a:avLst/>
              <a:gdLst/>
              <a:ahLst/>
              <a:cxnLst/>
              <a:rect l="l" t="t" r="r" b="b"/>
              <a:pathLst>
                <a:path w="1266825" h="582295">
                  <a:moveTo>
                    <a:pt x="939425" y="582134"/>
                  </a:moveTo>
                  <a:lnTo>
                    <a:pt x="327728" y="582134"/>
                  </a:lnTo>
                  <a:lnTo>
                    <a:pt x="279299" y="578978"/>
                  </a:lnTo>
                  <a:lnTo>
                    <a:pt x="233076" y="569810"/>
                  </a:lnTo>
                  <a:lnTo>
                    <a:pt x="189566" y="555081"/>
                  </a:lnTo>
                  <a:lnTo>
                    <a:pt x="149276" y="535241"/>
                  </a:lnTo>
                  <a:lnTo>
                    <a:pt x="112714" y="510740"/>
                  </a:lnTo>
                  <a:lnTo>
                    <a:pt x="80386" y="482028"/>
                  </a:lnTo>
                  <a:lnTo>
                    <a:pt x="52799" y="449556"/>
                  </a:lnTo>
                  <a:lnTo>
                    <a:pt x="30459" y="413773"/>
                  </a:lnTo>
                  <a:lnTo>
                    <a:pt x="13875" y="375131"/>
                  </a:lnTo>
                  <a:lnTo>
                    <a:pt x="3553" y="334079"/>
                  </a:lnTo>
                  <a:lnTo>
                    <a:pt x="0" y="291067"/>
                  </a:lnTo>
                  <a:lnTo>
                    <a:pt x="3553" y="248055"/>
                  </a:lnTo>
                  <a:lnTo>
                    <a:pt x="13875" y="207003"/>
                  </a:lnTo>
                  <a:lnTo>
                    <a:pt x="30459" y="168360"/>
                  </a:lnTo>
                  <a:lnTo>
                    <a:pt x="52799" y="132578"/>
                  </a:lnTo>
                  <a:lnTo>
                    <a:pt x="80386" y="100105"/>
                  </a:lnTo>
                  <a:lnTo>
                    <a:pt x="112714" y="71393"/>
                  </a:lnTo>
                  <a:lnTo>
                    <a:pt x="149276" y="46892"/>
                  </a:lnTo>
                  <a:lnTo>
                    <a:pt x="189566" y="27052"/>
                  </a:lnTo>
                  <a:lnTo>
                    <a:pt x="233076" y="12323"/>
                  </a:lnTo>
                  <a:lnTo>
                    <a:pt x="279299" y="3155"/>
                  </a:lnTo>
                  <a:lnTo>
                    <a:pt x="327728" y="0"/>
                  </a:lnTo>
                  <a:lnTo>
                    <a:pt x="939425" y="0"/>
                  </a:lnTo>
                  <a:lnTo>
                    <a:pt x="987855" y="3155"/>
                  </a:lnTo>
                  <a:lnTo>
                    <a:pt x="1034078" y="12323"/>
                  </a:lnTo>
                  <a:lnTo>
                    <a:pt x="1077587" y="27052"/>
                  </a:lnTo>
                  <a:lnTo>
                    <a:pt x="1117877" y="46892"/>
                  </a:lnTo>
                  <a:lnTo>
                    <a:pt x="1154439" y="71393"/>
                  </a:lnTo>
                  <a:lnTo>
                    <a:pt x="1186767" y="100105"/>
                  </a:lnTo>
                  <a:lnTo>
                    <a:pt x="1214355" y="132578"/>
                  </a:lnTo>
                  <a:lnTo>
                    <a:pt x="1236694" y="168360"/>
                  </a:lnTo>
                  <a:lnTo>
                    <a:pt x="1253278" y="207003"/>
                  </a:lnTo>
                  <a:lnTo>
                    <a:pt x="1263600" y="248055"/>
                  </a:lnTo>
                  <a:lnTo>
                    <a:pt x="1266597" y="284333"/>
                  </a:lnTo>
                  <a:lnTo>
                    <a:pt x="1266597" y="297801"/>
                  </a:lnTo>
                  <a:lnTo>
                    <a:pt x="1253278" y="375131"/>
                  </a:lnTo>
                  <a:lnTo>
                    <a:pt x="1236694" y="413773"/>
                  </a:lnTo>
                  <a:lnTo>
                    <a:pt x="1214355" y="449556"/>
                  </a:lnTo>
                  <a:lnTo>
                    <a:pt x="1186767" y="482028"/>
                  </a:lnTo>
                  <a:lnTo>
                    <a:pt x="1154439" y="510740"/>
                  </a:lnTo>
                  <a:lnTo>
                    <a:pt x="1117877" y="535241"/>
                  </a:lnTo>
                  <a:lnTo>
                    <a:pt x="1077587" y="555081"/>
                  </a:lnTo>
                  <a:lnTo>
                    <a:pt x="1034078" y="569810"/>
                  </a:lnTo>
                  <a:lnTo>
                    <a:pt x="987855" y="578978"/>
                  </a:lnTo>
                  <a:lnTo>
                    <a:pt x="939425" y="582134"/>
                  </a:lnTo>
                  <a:close/>
                </a:path>
              </a:pathLst>
            </a:custGeom>
            <a:solidFill>
              <a:srgbClr val="99AC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4955751" y="7781825"/>
            <a:ext cx="90741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Verdana"/>
                <a:cs typeface="Verdana"/>
              </a:rPr>
              <a:t>Acheter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animal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404210" y="3057716"/>
            <a:ext cx="2880995" cy="5001260"/>
            <a:chOff x="5404210" y="3057716"/>
            <a:chExt cx="2880995" cy="5001260"/>
          </a:xfrm>
        </p:grpSpPr>
        <p:sp>
          <p:nvSpPr>
            <p:cNvPr id="33" name="object 33" descr=""/>
            <p:cNvSpPr/>
            <p:nvPr/>
          </p:nvSpPr>
          <p:spPr>
            <a:xfrm>
              <a:off x="5409290" y="3062796"/>
              <a:ext cx="1291590" cy="4506595"/>
            </a:xfrm>
            <a:custGeom>
              <a:avLst/>
              <a:gdLst/>
              <a:ahLst/>
              <a:cxnLst/>
              <a:rect l="l" t="t" r="r" b="b"/>
              <a:pathLst>
                <a:path w="1291590" h="4506595">
                  <a:moveTo>
                    <a:pt x="1291451" y="0"/>
                  </a:moveTo>
                  <a:lnTo>
                    <a:pt x="0" y="4506253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042571" y="7856321"/>
              <a:ext cx="2235835" cy="192405"/>
            </a:xfrm>
            <a:custGeom>
              <a:avLst/>
              <a:gdLst/>
              <a:ahLst/>
              <a:cxnLst/>
              <a:rect l="l" t="t" r="r" b="b"/>
              <a:pathLst>
                <a:path w="2235834" h="192404">
                  <a:moveTo>
                    <a:pt x="23355" y="1866"/>
                  </a:moveTo>
                  <a:lnTo>
                    <a:pt x="622" y="0"/>
                  </a:lnTo>
                  <a:lnTo>
                    <a:pt x="0" y="7569"/>
                  </a:lnTo>
                  <a:lnTo>
                    <a:pt x="22720" y="9448"/>
                  </a:lnTo>
                  <a:lnTo>
                    <a:pt x="23355" y="1866"/>
                  </a:lnTo>
                  <a:close/>
                </a:path>
                <a:path w="2235834" h="192404">
                  <a:moveTo>
                    <a:pt x="53657" y="4368"/>
                  </a:moveTo>
                  <a:lnTo>
                    <a:pt x="30924" y="2501"/>
                  </a:lnTo>
                  <a:lnTo>
                    <a:pt x="30302" y="10071"/>
                  </a:lnTo>
                  <a:lnTo>
                    <a:pt x="53022" y="11950"/>
                  </a:lnTo>
                  <a:lnTo>
                    <a:pt x="53657" y="4368"/>
                  </a:lnTo>
                  <a:close/>
                </a:path>
                <a:path w="2235834" h="192404">
                  <a:moveTo>
                    <a:pt x="83947" y="6870"/>
                  </a:moveTo>
                  <a:lnTo>
                    <a:pt x="61226" y="4991"/>
                  </a:lnTo>
                  <a:lnTo>
                    <a:pt x="60604" y="12573"/>
                  </a:lnTo>
                  <a:lnTo>
                    <a:pt x="83324" y="14439"/>
                  </a:lnTo>
                  <a:lnTo>
                    <a:pt x="83947" y="6870"/>
                  </a:lnTo>
                  <a:close/>
                </a:path>
                <a:path w="2235834" h="192404">
                  <a:moveTo>
                    <a:pt x="114249" y="9372"/>
                  </a:moveTo>
                  <a:lnTo>
                    <a:pt x="91528" y="7493"/>
                  </a:lnTo>
                  <a:lnTo>
                    <a:pt x="90906" y="15074"/>
                  </a:lnTo>
                  <a:lnTo>
                    <a:pt x="113626" y="16941"/>
                  </a:lnTo>
                  <a:lnTo>
                    <a:pt x="114249" y="9372"/>
                  </a:lnTo>
                  <a:close/>
                </a:path>
                <a:path w="2235834" h="192404">
                  <a:moveTo>
                    <a:pt x="144551" y="11861"/>
                  </a:moveTo>
                  <a:lnTo>
                    <a:pt x="121831" y="9994"/>
                  </a:lnTo>
                  <a:lnTo>
                    <a:pt x="121208" y="17564"/>
                  </a:lnTo>
                  <a:lnTo>
                    <a:pt x="143929" y="19443"/>
                  </a:lnTo>
                  <a:lnTo>
                    <a:pt x="144551" y="11861"/>
                  </a:lnTo>
                  <a:close/>
                </a:path>
                <a:path w="2235834" h="192404">
                  <a:moveTo>
                    <a:pt x="174853" y="14363"/>
                  </a:moveTo>
                  <a:lnTo>
                    <a:pt x="152133" y="12496"/>
                  </a:lnTo>
                  <a:lnTo>
                    <a:pt x="151498" y="20066"/>
                  </a:lnTo>
                  <a:lnTo>
                    <a:pt x="174231" y="21945"/>
                  </a:lnTo>
                  <a:lnTo>
                    <a:pt x="174853" y="14363"/>
                  </a:lnTo>
                  <a:close/>
                </a:path>
                <a:path w="2235834" h="192404">
                  <a:moveTo>
                    <a:pt x="205155" y="16865"/>
                  </a:moveTo>
                  <a:lnTo>
                    <a:pt x="182435" y="14986"/>
                  </a:lnTo>
                  <a:lnTo>
                    <a:pt x="181800" y="22567"/>
                  </a:lnTo>
                  <a:lnTo>
                    <a:pt x="204533" y="24434"/>
                  </a:lnTo>
                  <a:lnTo>
                    <a:pt x="205155" y="16865"/>
                  </a:lnTo>
                  <a:close/>
                </a:path>
                <a:path w="2235834" h="192404">
                  <a:moveTo>
                    <a:pt x="235458" y="19367"/>
                  </a:moveTo>
                  <a:lnTo>
                    <a:pt x="212725" y="17487"/>
                  </a:lnTo>
                  <a:lnTo>
                    <a:pt x="212102" y="25069"/>
                  </a:lnTo>
                  <a:lnTo>
                    <a:pt x="234835" y="26936"/>
                  </a:lnTo>
                  <a:lnTo>
                    <a:pt x="235458" y="19367"/>
                  </a:lnTo>
                  <a:close/>
                </a:path>
                <a:path w="2235834" h="192404">
                  <a:moveTo>
                    <a:pt x="265760" y="21869"/>
                  </a:moveTo>
                  <a:lnTo>
                    <a:pt x="243027" y="19989"/>
                  </a:lnTo>
                  <a:lnTo>
                    <a:pt x="242404" y="27559"/>
                  </a:lnTo>
                  <a:lnTo>
                    <a:pt x="265137" y="29438"/>
                  </a:lnTo>
                  <a:lnTo>
                    <a:pt x="265760" y="21869"/>
                  </a:lnTo>
                  <a:close/>
                </a:path>
                <a:path w="2235834" h="192404">
                  <a:moveTo>
                    <a:pt x="296062" y="24358"/>
                  </a:moveTo>
                  <a:lnTo>
                    <a:pt x="273329" y="22491"/>
                  </a:lnTo>
                  <a:lnTo>
                    <a:pt x="272707" y="30060"/>
                  </a:lnTo>
                  <a:lnTo>
                    <a:pt x="295427" y="31940"/>
                  </a:lnTo>
                  <a:lnTo>
                    <a:pt x="296062" y="24358"/>
                  </a:lnTo>
                  <a:close/>
                </a:path>
                <a:path w="2235834" h="192404">
                  <a:moveTo>
                    <a:pt x="326364" y="26860"/>
                  </a:moveTo>
                  <a:lnTo>
                    <a:pt x="303631" y="24993"/>
                  </a:lnTo>
                  <a:lnTo>
                    <a:pt x="303009" y="32562"/>
                  </a:lnTo>
                  <a:lnTo>
                    <a:pt x="325729" y="34442"/>
                  </a:lnTo>
                  <a:lnTo>
                    <a:pt x="326364" y="26860"/>
                  </a:lnTo>
                  <a:close/>
                </a:path>
                <a:path w="2235834" h="192404">
                  <a:moveTo>
                    <a:pt x="356654" y="29362"/>
                  </a:moveTo>
                  <a:lnTo>
                    <a:pt x="333933" y="27482"/>
                  </a:lnTo>
                  <a:lnTo>
                    <a:pt x="333311" y="35064"/>
                  </a:lnTo>
                  <a:lnTo>
                    <a:pt x="356031" y="36931"/>
                  </a:lnTo>
                  <a:lnTo>
                    <a:pt x="356654" y="29362"/>
                  </a:lnTo>
                  <a:close/>
                </a:path>
                <a:path w="2235834" h="192404">
                  <a:moveTo>
                    <a:pt x="386956" y="31864"/>
                  </a:moveTo>
                  <a:lnTo>
                    <a:pt x="364236" y="29984"/>
                  </a:lnTo>
                  <a:lnTo>
                    <a:pt x="363613" y="37566"/>
                  </a:lnTo>
                  <a:lnTo>
                    <a:pt x="386334" y="39433"/>
                  </a:lnTo>
                  <a:lnTo>
                    <a:pt x="386956" y="31864"/>
                  </a:lnTo>
                  <a:close/>
                </a:path>
                <a:path w="2235834" h="192404">
                  <a:moveTo>
                    <a:pt x="417258" y="34353"/>
                  </a:moveTo>
                  <a:lnTo>
                    <a:pt x="394538" y="32486"/>
                  </a:lnTo>
                  <a:lnTo>
                    <a:pt x="393915" y="40055"/>
                  </a:lnTo>
                  <a:lnTo>
                    <a:pt x="416636" y="41935"/>
                  </a:lnTo>
                  <a:lnTo>
                    <a:pt x="417258" y="34353"/>
                  </a:lnTo>
                  <a:close/>
                </a:path>
                <a:path w="2235834" h="192404">
                  <a:moveTo>
                    <a:pt x="447560" y="36855"/>
                  </a:moveTo>
                  <a:lnTo>
                    <a:pt x="424840" y="34988"/>
                  </a:lnTo>
                  <a:lnTo>
                    <a:pt x="424205" y="42557"/>
                  </a:lnTo>
                  <a:lnTo>
                    <a:pt x="446938" y="44437"/>
                  </a:lnTo>
                  <a:lnTo>
                    <a:pt x="447560" y="36855"/>
                  </a:lnTo>
                  <a:close/>
                </a:path>
                <a:path w="2235834" h="192404">
                  <a:moveTo>
                    <a:pt x="477862" y="39357"/>
                  </a:moveTo>
                  <a:lnTo>
                    <a:pt x="455142" y="37477"/>
                  </a:lnTo>
                  <a:lnTo>
                    <a:pt x="454507" y="45059"/>
                  </a:lnTo>
                  <a:lnTo>
                    <a:pt x="477240" y="46926"/>
                  </a:lnTo>
                  <a:lnTo>
                    <a:pt x="477862" y="39357"/>
                  </a:lnTo>
                  <a:close/>
                </a:path>
                <a:path w="2235834" h="192404">
                  <a:moveTo>
                    <a:pt x="508165" y="41859"/>
                  </a:moveTo>
                  <a:lnTo>
                    <a:pt x="485432" y="39979"/>
                  </a:lnTo>
                  <a:lnTo>
                    <a:pt x="484809" y="47561"/>
                  </a:lnTo>
                  <a:lnTo>
                    <a:pt x="507542" y="49428"/>
                  </a:lnTo>
                  <a:lnTo>
                    <a:pt x="508165" y="41859"/>
                  </a:lnTo>
                  <a:close/>
                </a:path>
                <a:path w="2235834" h="192404">
                  <a:moveTo>
                    <a:pt x="538467" y="44361"/>
                  </a:moveTo>
                  <a:lnTo>
                    <a:pt x="515734" y="42481"/>
                  </a:lnTo>
                  <a:lnTo>
                    <a:pt x="515112" y="50050"/>
                  </a:lnTo>
                  <a:lnTo>
                    <a:pt x="537845" y="51930"/>
                  </a:lnTo>
                  <a:lnTo>
                    <a:pt x="538467" y="44361"/>
                  </a:lnTo>
                  <a:close/>
                </a:path>
                <a:path w="2235834" h="192404">
                  <a:moveTo>
                    <a:pt x="568769" y="46850"/>
                  </a:moveTo>
                  <a:lnTo>
                    <a:pt x="546036" y="44983"/>
                  </a:lnTo>
                  <a:lnTo>
                    <a:pt x="545414" y="52552"/>
                  </a:lnTo>
                  <a:lnTo>
                    <a:pt x="568134" y="54432"/>
                  </a:lnTo>
                  <a:lnTo>
                    <a:pt x="568769" y="46850"/>
                  </a:lnTo>
                  <a:close/>
                </a:path>
                <a:path w="2235834" h="192404">
                  <a:moveTo>
                    <a:pt x="599059" y="49352"/>
                  </a:moveTo>
                  <a:lnTo>
                    <a:pt x="576338" y="47485"/>
                  </a:lnTo>
                  <a:lnTo>
                    <a:pt x="575716" y="55054"/>
                  </a:lnTo>
                  <a:lnTo>
                    <a:pt x="598436" y="56934"/>
                  </a:lnTo>
                  <a:lnTo>
                    <a:pt x="599059" y="49352"/>
                  </a:lnTo>
                  <a:close/>
                </a:path>
                <a:path w="2235834" h="192404">
                  <a:moveTo>
                    <a:pt x="629361" y="51854"/>
                  </a:moveTo>
                  <a:lnTo>
                    <a:pt x="606640" y="49974"/>
                  </a:lnTo>
                  <a:lnTo>
                    <a:pt x="606018" y="57556"/>
                  </a:lnTo>
                  <a:lnTo>
                    <a:pt x="628738" y="59423"/>
                  </a:lnTo>
                  <a:lnTo>
                    <a:pt x="629361" y="51854"/>
                  </a:lnTo>
                  <a:close/>
                </a:path>
                <a:path w="2235834" h="192404">
                  <a:moveTo>
                    <a:pt x="659663" y="54356"/>
                  </a:moveTo>
                  <a:lnTo>
                    <a:pt x="636943" y="52476"/>
                  </a:lnTo>
                  <a:lnTo>
                    <a:pt x="636320" y="60058"/>
                  </a:lnTo>
                  <a:lnTo>
                    <a:pt x="659041" y="61925"/>
                  </a:lnTo>
                  <a:lnTo>
                    <a:pt x="659663" y="54356"/>
                  </a:lnTo>
                  <a:close/>
                </a:path>
                <a:path w="2235834" h="192404">
                  <a:moveTo>
                    <a:pt x="689965" y="56845"/>
                  </a:moveTo>
                  <a:lnTo>
                    <a:pt x="667245" y="54978"/>
                  </a:lnTo>
                  <a:lnTo>
                    <a:pt x="666623" y="62547"/>
                  </a:lnTo>
                  <a:lnTo>
                    <a:pt x="689343" y="64427"/>
                  </a:lnTo>
                  <a:lnTo>
                    <a:pt x="689965" y="56845"/>
                  </a:lnTo>
                  <a:close/>
                </a:path>
                <a:path w="2235834" h="192404">
                  <a:moveTo>
                    <a:pt x="720267" y="59347"/>
                  </a:moveTo>
                  <a:lnTo>
                    <a:pt x="697547" y="57480"/>
                  </a:lnTo>
                  <a:lnTo>
                    <a:pt x="696912" y="65049"/>
                  </a:lnTo>
                  <a:lnTo>
                    <a:pt x="719645" y="66929"/>
                  </a:lnTo>
                  <a:lnTo>
                    <a:pt x="720267" y="59347"/>
                  </a:lnTo>
                  <a:close/>
                </a:path>
                <a:path w="2235834" h="192404">
                  <a:moveTo>
                    <a:pt x="750570" y="61849"/>
                  </a:moveTo>
                  <a:lnTo>
                    <a:pt x="727837" y="59969"/>
                  </a:lnTo>
                  <a:lnTo>
                    <a:pt x="727214" y="67551"/>
                  </a:lnTo>
                  <a:lnTo>
                    <a:pt x="749947" y="69430"/>
                  </a:lnTo>
                  <a:lnTo>
                    <a:pt x="750570" y="61849"/>
                  </a:lnTo>
                  <a:close/>
                </a:path>
                <a:path w="2235834" h="192404">
                  <a:moveTo>
                    <a:pt x="780872" y="64350"/>
                  </a:moveTo>
                  <a:lnTo>
                    <a:pt x="758139" y="62471"/>
                  </a:lnTo>
                  <a:lnTo>
                    <a:pt x="757516" y="70053"/>
                  </a:lnTo>
                  <a:lnTo>
                    <a:pt x="780249" y="71920"/>
                  </a:lnTo>
                  <a:lnTo>
                    <a:pt x="780872" y="64350"/>
                  </a:lnTo>
                  <a:close/>
                </a:path>
                <a:path w="2235834" h="192404">
                  <a:moveTo>
                    <a:pt x="811174" y="66852"/>
                  </a:moveTo>
                  <a:lnTo>
                    <a:pt x="788441" y="64973"/>
                  </a:lnTo>
                  <a:lnTo>
                    <a:pt x="787819" y="72555"/>
                  </a:lnTo>
                  <a:lnTo>
                    <a:pt x="810539" y="74422"/>
                  </a:lnTo>
                  <a:lnTo>
                    <a:pt x="811174" y="66852"/>
                  </a:lnTo>
                  <a:close/>
                </a:path>
                <a:path w="2235834" h="192404">
                  <a:moveTo>
                    <a:pt x="841476" y="69342"/>
                  </a:moveTo>
                  <a:lnTo>
                    <a:pt x="818743" y="67475"/>
                  </a:lnTo>
                  <a:lnTo>
                    <a:pt x="818121" y="75044"/>
                  </a:lnTo>
                  <a:lnTo>
                    <a:pt x="840841" y="76923"/>
                  </a:lnTo>
                  <a:lnTo>
                    <a:pt x="841476" y="69342"/>
                  </a:lnTo>
                  <a:close/>
                </a:path>
                <a:path w="2235834" h="192404">
                  <a:moveTo>
                    <a:pt x="871766" y="71843"/>
                  </a:moveTo>
                  <a:lnTo>
                    <a:pt x="849045" y="69977"/>
                  </a:lnTo>
                  <a:lnTo>
                    <a:pt x="848423" y="77546"/>
                  </a:lnTo>
                  <a:lnTo>
                    <a:pt x="871143" y="79425"/>
                  </a:lnTo>
                  <a:lnTo>
                    <a:pt x="871766" y="71843"/>
                  </a:lnTo>
                  <a:close/>
                </a:path>
                <a:path w="2235834" h="192404">
                  <a:moveTo>
                    <a:pt x="894397" y="73710"/>
                  </a:moveTo>
                  <a:lnTo>
                    <a:pt x="879348" y="72466"/>
                  </a:lnTo>
                  <a:lnTo>
                    <a:pt x="878725" y="80048"/>
                  </a:lnTo>
                  <a:lnTo>
                    <a:pt x="893775" y="81292"/>
                  </a:lnTo>
                  <a:lnTo>
                    <a:pt x="894397" y="73710"/>
                  </a:lnTo>
                  <a:close/>
                </a:path>
                <a:path w="2235834" h="192404">
                  <a:moveTo>
                    <a:pt x="1356588" y="111836"/>
                  </a:moveTo>
                  <a:lnTo>
                    <a:pt x="1348714" y="111188"/>
                  </a:lnTo>
                  <a:lnTo>
                    <a:pt x="1348092" y="118757"/>
                  </a:lnTo>
                  <a:lnTo>
                    <a:pt x="1355953" y="119405"/>
                  </a:lnTo>
                  <a:lnTo>
                    <a:pt x="1356588" y="111836"/>
                  </a:lnTo>
                  <a:close/>
                </a:path>
                <a:path w="2235834" h="192404">
                  <a:moveTo>
                    <a:pt x="1386878" y="114338"/>
                  </a:moveTo>
                  <a:lnTo>
                    <a:pt x="1364157" y="112458"/>
                  </a:lnTo>
                  <a:lnTo>
                    <a:pt x="1363535" y="120027"/>
                  </a:lnTo>
                  <a:lnTo>
                    <a:pt x="1386255" y="121907"/>
                  </a:lnTo>
                  <a:lnTo>
                    <a:pt x="1386878" y="114338"/>
                  </a:lnTo>
                  <a:close/>
                </a:path>
                <a:path w="2235834" h="192404">
                  <a:moveTo>
                    <a:pt x="1417180" y="116827"/>
                  </a:moveTo>
                  <a:lnTo>
                    <a:pt x="1394460" y="114960"/>
                  </a:lnTo>
                  <a:lnTo>
                    <a:pt x="1393837" y="122529"/>
                  </a:lnTo>
                  <a:lnTo>
                    <a:pt x="1416558" y="124409"/>
                  </a:lnTo>
                  <a:lnTo>
                    <a:pt x="1417180" y="116827"/>
                  </a:lnTo>
                  <a:close/>
                </a:path>
                <a:path w="2235834" h="192404">
                  <a:moveTo>
                    <a:pt x="1447482" y="119329"/>
                  </a:moveTo>
                  <a:lnTo>
                    <a:pt x="1424762" y="117462"/>
                  </a:lnTo>
                  <a:lnTo>
                    <a:pt x="1424139" y="125031"/>
                  </a:lnTo>
                  <a:lnTo>
                    <a:pt x="1446860" y="126911"/>
                  </a:lnTo>
                  <a:lnTo>
                    <a:pt x="1447482" y="119329"/>
                  </a:lnTo>
                  <a:close/>
                </a:path>
                <a:path w="2235834" h="192404">
                  <a:moveTo>
                    <a:pt x="1477784" y="121831"/>
                  </a:moveTo>
                  <a:lnTo>
                    <a:pt x="1455064" y="119951"/>
                  </a:lnTo>
                  <a:lnTo>
                    <a:pt x="1454442" y="127533"/>
                  </a:lnTo>
                  <a:lnTo>
                    <a:pt x="1477162" y="129400"/>
                  </a:lnTo>
                  <a:lnTo>
                    <a:pt x="1477784" y="121831"/>
                  </a:lnTo>
                  <a:close/>
                </a:path>
                <a:path w="2235834" h="192404">
                  <a:moveTo>
                    <a:pt x="1508086" y="124333"/>
                  </a:moveTo>
                  <a:lnTo>
                    <a:pt x="1485366" y="122453"/>
                  </a:lnTo>
                  <a:lnTo>
                    <a:pt x="1484731" y="130035"/>
                  </a:lnTo>
                  <a:lnTo>
                    <a:pt x="1507464" y="131902"/>
                  </a:lnTo>
                  <a:lnTo>
                    <a:pt x="1508086" y="124333"/>
                  </a:lnTo>
                  <a:close/>
                </a:path>
                <a:path w="2235834" h="192404">
                  <a:moveTo>
                    <a:pt x="1538389" y="126822"/>
                  </a:moveTo>
                  <a:lnTo>
                    <a:pt x="1515668" y="124955"/>
                  </a:lnTo>
                  <a:lnTo>
                    <a:pt x="1515033" y="132524"/>
                  </a:lnTo>
                  <a:lnTo>
                    <a:pt x="1537766" y="134404"/>
                  </a:lnTo>
                  <a:lnTo>
                    <a:pt x="1538389" y="126822"/>
                  </a:lnTo>
                  <a:close/>
                </a:path>
                <a:path w="2235834" h="192404">
                  <a:moveTo>
                    <a:pt x="1568691" y="129324"/>
                  </a:moveTo>
                  <a:lnTo>
                    <a:pt x="1545958" y="127457"/>
                  </a:lnTo>
                  <a:lnTo>
                    <a:pt x="1545336" y="135026"/>
                  </a:lnTo>
                  <a:lnTo>
                    <a:pt x="1568069" y="136906"/>
                  </a:lnTo>
                  <a:lnTo>
                    <a:pt x="1568691" y="129324"/>
                  </a:lnTo>
                  <a:close/>
                </a:path>
                <a:path w="2235834" h="192404">
                  <a:moveTo>
                    <a:pt x="1598993" y="131826"/>
                  </a:moveTo>
                  <a:lnTo>
                    <a:pt x="1576260" y="129946"/>
                  </a:lnTo>
                  <a:lnTo>
                    <a:pt x="1575638" y="137528"/>
                  </a:lnTo>
                  <a:lnTo>
                    <a:pt x="1598358" y="139395"/>
                  </a:lnTo>
                  <a:lnTo>
                    <a:pt x="1598993" y="131826"/>
                  </a:lnTo>
                  <a:close/>
                </a:path>
                <a:path w="2235834" h="192404">
                  <a:moveTo>
                    <a:pt x="1629295" y="134327"/>
                  </a:moveTo>
                  <a:lnTo>
                    <a:pt x="1606562" y="132448"/>
                  </a:lnTo>
                  <a:lnTo>
                    <a:pt x="1605940" y="140030"/>
                  </a:lnTo>
                  <a:lnTo>
                    <a:pt x="1628660" y="141897"/>
                  </a:lnTo>
                  <a:lnTo>
                    <a:pt x="1629295" y="134327"/>
                  </a:lnTo>
                  <a:close/>
                </a:path>
                <a:path w="2235834" h="192404">
                  <a:moveTo>
                    <a:pt x="1659585" y="136829"/>
                  </a:moveTo>
                  <a:lnTo>
                    <a:pt x="1636864" y="134950"/>
                  </a:lnTo>
                  <a:lnTo>
                    <a:pt x="1636242" y="142519"/>
                  </a:lnTo>
                  <a:lnTo>
                    <a:pt x="1658962" y="144399"/>
                  </a:lnTo>
                  <a:lnTo>
                    <a:pt x="1659585" y="136829"/>
                  </a:lnTo>
                  <a:close/>
                </a:path>
                <a:path w="2235834" h="192404">
                  <a:moveTo>
                    <a:pt x="1689887" y="139319"/>
                  </a:moveTo>
                  <a:lnTo>
                    <a:pt x="1667167" y="137452"/>
                  </a:lnTo>
                  <a:lnTo>
                    <a:pt x="1666544" y="145021"/>
                  </a:lnTo>
                  <a:lnTo>
                    <a:pt x="1689265" y="146900"/>
                  </a:lnTo>
                  <a:lnTo>
                    <a:pt x="1689887" y="139319"/>
                  </a:lnTo>
                  <a:close/>
                </a:path>
                <a:path w="2235834" h="192404">
                  <a:moveTo>
                    <a:pt x="1720189" y="141820"/>
                  </a:moveTo>
                  <a:lnTo>
                    <a:pt x="1697469" y="139954"/>
                  </a:lnTo>
                  <a:lnTo>
                    <a:pt x="1696847" y="147523"/>
                  </a:lnTo>
                  <a:lnTo>
                    <a:pt x="1719567" y="149402"/>
                  </a:lnTo>
                  <a:lnTo>
                    <a:pt x="1720189" y="141820"/>
                  </a:lnTo>
                  <a:close/>
                </a:path>
                <a:path w="2235834" h="192404">
                  <a:moveTo>
                    <a:pt x="1750491" y="144322"/>
                  </a:moveTo>
                  <a:lnTo>
                    <a:pt x="1727771" y="142443"/>
                  </a:lnTo>
                  <a:lnTo>
                    <a:pt x="1727149" y="150025"/>
                  </a:lnTo>
                  <a:lnTo>
                    <a:pt x="1749869" y="151892"/>
                  </a:lnTo>
                  <a:lnTo>
                    <a:pt x="1750491" y="144322"/>
                  </a:lnTo>
                  <a:close/>
                </a:path>
                <a:path w="2235834" h="192404">
                  <a:moveTo>
                    <a:pt x="1780794" y="146824"/>
                  </a:moveTo>
                  <a:lnTo>
                    <a:pt x="1758073" y="144945"/>
                  </a:lnTo>
                  <a:lnTo>
                    <a:pt x="1757438" y="152527"/>
                  </a:lnTo>
                  <a:lnTo>
                    <a:pt x="1780171" y="154393"/>
                  </a:lnTo>
                  <a:lnTo>
                    <a:pt x="1780794" y="146824"/>
                  </a:lnTo>
                  <a:close/>
                </a:path>
                <a:path w="2235834" h="192404">
                  <a:moveTo>
                    <a:pt x="1811096" y="149313"/>
                  </a:moveTo>
                  <a:lnTo>
                    <a:pt x="1788363" y="147447"/>
                  </a:lnTo>
                  <a:lnTo>
                    <a:pt x="1787740" y="155016"/>
                  </a:lnTo>
                  <a:lnTo>
                    <a:pt x="1810473" y="156895"/>
                  </a:lnTo>
                  <a:lnTo>
                    <a:pt x="1811096" y="149313"/>
                  </a:lnTo>
                  <a:close/>
                </a:path>
                <a:path w="2235834" h="192404">
                  <a:moveTo>
                    <a:pt x="1841398" y="151815"/>
                  </a:moveTo>
                  <a:lnTo>
                    <a:pt x="1818665" y="149948"/>
                  </a:lnTo>
                  <a:lnTo>
                    <a:pt x="1818043" y="157518"/>
                  </a:lnTo>
                  <a:lnTo>
                    <a:pt x="1840776" y="159397"/>
                  </a:lnTo>
                  <a:lnTo>
                    <a:pt x="1841398" y="151815"/>
                  </a:lnTo>
                  <a:close/>
                </a:path>
                <a:path w="2235834" h="192404">
                  <a:moveTo>
                    <a:pt x="1871700" y="154317"/>
                  </a:moveTo>
                  <a:lnTo>
                    <a:pt x="1848967" y="152438"/>
                  </a:lnTo>
                  <a:lnTo>
                    <a:pt x="1848345" y="160020"/>
                  </a:lnTo>
                  <a:lnTo>
                    <a:pt x="1871065" y="161886"/>
                  </a:lnTo>
                  <a:lnTo>
                    <a:pt x="1871700" y="154317"/>
                  </a:lnTo>
                  <a:close/>
                </a:path>
                <a:path w="2235834" h="192404">
                  <a:moveTo>
                    <a:pt x="1902002" y="156819"/>
                  </a:moveTo>
                  <a:lnTo>
                    <a:pt x="1879269" y="154940"/>
                  </a:lnTo>
                  <a:lnTo>
                    <a:pt x="1878647" y="162521"/>
                  </a:lnTo>
                  <a:lnTo>
                    <a:pt x="1901367" y="164388"/>
                  </a:lnTo>
                  <a:lnTo>
                    <a:pt x="1902002" y="156819"/>
                  </a:lnTo>
                  <a:close/>
                </a:path>
                <a:path w="2235834" h="192404">
                  <a:moveTo>
                    <a:pt x="1932292" y="159321"/>
                  </a:moveTo>
                  <a:lnTo>
                    <a:pt x="1909572" y="157441"/>
                  </a:lnTo>
                  <a:lnTo>
                    <a:pt x="1908949" y="165011"/>
                  </a:lnTo>
                  <a:lnTo>
                    <a:pt x="1931670" y="166890"/>
                  </a:lnTo>
                  <a:lnTo>
                    <a:pt x="1932292" y="159321"/>
                  </a:lnTo>
                  <a:close/>
                </a:path>
                <a:path w="2235834" h="192404">
                  <a:moveTo>
                    <a:pt x="1962594" y="161810"/>
                  </a:moveTo>
                  <a:lnTo>
                    <a:pt x="1939874" y="159943"/>
                  </a:lnTo>
                  <a:lnTo>
                    <a:pt x="1939251" y="167513"/>
                  </a:lnTo>
                  <a:lnTo>
                    <a:pt x="1961972" y="169392"/>
                  </a:lnTo>
                  <a:lnTo>
                    <a:pt x="1962594" y="161810"/>
                  </a:lnTo>
                  <a:close/>
                </a:path>
                <a:path w="2235834" h="192404">
                  <a:moveTo>
                    <a:pt x="1992896" y="164312"/>
                  </a:moveTo>
                  <a:lnTo>
                    <a:pt x="1970176" y="162445"/>
                  </a:lnTo>
                  <a:lnTo>
                    <a:pt x="1969554" y="170014"/>
                  </a:lnTo>
                  <a:lnTo>
                    <a:pt x="1992274" y="171894"/>
                  </a:lnTo>
                  <a:lnTo>
                    <a:pt x="1992896" y="164312"/>
                  </a:lnTo>
                  <a:close/>
                </a:path>
                <a:path w="2235834" h="192404">
                  <a:moveTo>
                    <a:pt x="2023198" y="166814"/>
                  </a:moveTo>
                  <a:lnTo>
                    <a:pt x="2000478" y="164934"/>
                  </a:lnTo>
                  <a:lnTo>
                    <a:pt x="1999843" y="172516"/>
                  </a:lnTo>
                  <a:lnTo>
                    <a:pt x="2022576" y="174383"/>
                  </a:lnTo>
                  <a:lnTo>
                    <a:pt x="2023198" y="166814"/>
                  </a:lnTo>
                  <a:close/>
                </a:path>
                <a:path w="2235834" h="192404">
                  <a:moveTo>
                    <a:pt x="2053501" y="169316"/>
                  </a:moveTo>
                  <a:lnTo>
                    <a:pt x="2030780" y="167436"/>
                  </a:lnTo>
                  <a:lnTo>
                    <a:pt x="2030145" y="175018"/>
                  </a:lnTo>
                  <a:lnTo>
                    <a:pt x="2052878" y="176885"/>
                  </a:lnTo>
                  <a:lnTo>
                    <a:pt x="2053501" y="169316"/>
                  </a:lnTo>
                  <a:close/>
                </a:path>
                <a:path w="2235834" h="192404">
                  <a:moveTo>
                    <a:pt x="2083803" y="171818"/>
                  </a:moveTo>
                  <a:lnTo>
                    <a:pt x="2061070" y="169938"/>
                  </a:lnTo>
                  <a:lnTo>
                    <a:pt x="2060448" y="177507"/>
                  </a:lnTo>
                  <a:lnTo>
                    <a:pt x="2083181" y="179387"/>
                  </a:lnTo>
                  <a:lnTo>
                    <a:pt x="2083803" y="171818"/>
                  </a:lnTo>
                  <a:close/>
                </a:path>
                <a:path w="2235834" h="192404">
                  <a:moveTo>
                    <a:pt x="2114105" y="174307"/>
                  </a:moveTo>
                  <a:lnTo>
                    <a:pt x="2091372" y="172440"/>
                  </a:lnTo>
                  <a:lnTo>
                    <a:pt x="2090750" y="180009"/>
                  </a:lnTo>
                  <a:lnTo>
                    <a:pt x="2113483" y="181889"/>
                  </a:lnTo>
                  <a:lnTo>
                    <a:pt x="2114105" y="174307"/>
                  </a:lnTo>
                  <a:close/>
                </a:path>
                <a:path w="2235834" h="192404">
                  <a:moveTo>
                    <a:pt x="2144407" y="176809"/>
                  </a:moveTo>
                  <a:lnTo>
                    <a:pt x="2121674" y="174942"/>
                  </a:lnTo>
                  <a:lnTo>
                    <a:pt x="2121052" y="182511"/>
                  </a:lnTo>
                  <a:lnTo>
                    <a:pt x="2143772" y="184391"/>
                  </a:lnTo>
                  <a:lnTo>
                    <a:pt x="2144407" y="176809"/>
                  </a:lnTo>
                  <a:close/>
                </a:path>
                <a:path w="2235834" h="192404">
                  <a:moveTo>
                    <a:pt x="2174710" y="179311"/>
                  </a:moveTo>
                  <a:lnTo>
                    <a:pt x="2151977" y="177431"/>
                  </a:lnTo>
                  <a:lnTo>
                    <a:pt x="2151354" y="185013"/>
                  </a:lnTo>
                  <a:lnTo>
                    <a:pt x="2174075" y="186880"/>
                  </a:lnTo>
                  <a:lnTo>
                    <a:pt x="2174710" y="179311"/>
                  </a:lnTo>
                  <a:close/>
                </a:path>
                <a:path w="2235834" h="192404">
                  <a:moveTo>
                    <a:pt x="2204999" y="181813"/>
                  </a:moveTo>
                  <a:lnTo>
                    <a:pt x="2182279" y="179933"/>
                  </a:lnTo>
                  <a:lnTo>
                    <a:pt x="2181656" y="187502"/>
                  </a:lnTo>
                  <a:lnTo>
                    <a:pt x="2204377" y="189382"/>
                  </a:lnTo>
                  <a:lnTo>
                    <a:pt x="2204999" y="181813"/>
                  </a:lnTo>
                  <a:close/>
                </a:path>
                <a:path w="2235834" h="192404">
                  <a:moveTo>
                    <a:pt x="2235301" y="184302"/>
                  </a:moveTo>
                  <a:lnTo>
                    <a:pt x="2219769" y="183032"/>
                  </a:lnTo>
                  <a:lnTo>
                    <a:pt x="2212581" y="182435"/>
                  </a:lnTo>
                  <a:lnTo>
                    <a:pt x="2211959" y="190004"/>
                  </a:lnTo>
                  <a:lnTo>
                    <a:pt x="2219147" y="190601"/>
                  </a:lnTo>
                  <a:lnTo>
                    <a:pt x="2234679" y="191884"/>
                  </a:lnTo>
                  <a:lnTo>
                    <a:pt x="2235301" y="1843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264881" y="8032078"/>
              <a:ext cx="16510" cy="22860"/>
            </a:xfrm>
            <a:custGeom>
              <a:avLst/>
              <a:gdLst/>
              <a:ahLst/>
              <a:cxnLst/>
              <a:rect l="l" t="t" r="r" b="b"/>
              <a:pathLst>
                <a:path w="16509" h="22859">
                  <a:moveTo>
                    <a:pt x="10725" y="15983"/>
                  </a:moveTo>
                  <a:lnTo>
                    <a:pt x="0" y="22725"/>
                  </a:lnTo>
                </a:path>
                <a:path w="16509" h="22859">
                  <a:moveTo>
                    <a:pt x="11350" y="8408"/>
                  </a:moveTo>
                  <a:lnTo>
                    <a:pt x="16087" y="12612"/>
                  </a:lnTo>
                  <a:lnTo>
                    <a:pt x="10725" y="15983"/>
                  </a:lnTo>
                </a:path>
                <a:path w="16509" h="22859">
                  <a:moveTo>
                    <a:pt x="1874" y="0"/>
                  </a:moveTo>
                  <a:lnTo>
                    <a:pt x="11350" y="8408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 rot="240000">
            <a:off x="6945747" y="7919689"/>
            <a:ext cx="43575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baseline="5050" sz="825" spc="-67">
                <a:latin typeface="Verdana"/>
                <a:cs typeface="Verdana"/>
              </a:rPr>
              <a:t>&lt;&lt;in</a:t>
            </a:r>
            <a:r>
              <a:rPr dirty="0" sz="550" spc="-45">
                <a:latin typeface="Verdana"/>
                <a:cs typeface="Verdana"/>
              </a:rPr>
              <a:t>clude&gt;&gt;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8284757" y="7759604"/>
            <a:ext cx="1266825" cy="570865"/>
          </a:xfrm>
          <a:custGeom>
            <a:avLst/>
            <a:gdLst/>
            <a:ahLst/>
            <a:cxnLst/>
            <a:rect l="l" t="t" r="r" b="b"/>
            <a:pathLst>
              <a:path w="1266825" h="570865">
                <a:moveTo>
                  <a:pt x="633590" y="570794"/>
                </a:moveTo>
                <a:lnTo>
                  <a:pt x="568797" y="569321"/>
                </a:lnTo>
                <a:lnTo>
                  <a:pt x="505889" y="564996"/>
                </a:lnTo>
                <a:lnTo>
                  <a:pt x="445170" y="557963"/>
                </a:lnTo>
                <a:lnTo>
                  <a:pt x="386960" y="548366"/>
                </a:lnTo>
                <a:lnTo>
                  <a:pt x="331576" y="536348"/>
                </a:lnTo>
                <a:lnTo>
                  <a:pt x="279338" y="522053"/>
                </a:lnTo>
                <a:lnTo>
                  <a:pt x="230563" y="505623"/>
                </a:lnTo>
                <a:lnTo>
                  <a:pt x="185570" y="487203"/>
                </a:lnTo>
                <a:lnTo>
                  <a:pt x="144678" y="466936"/>
                </a:lnTo>
                <a:lnTo>
                  <a:pt x="108205" y="444965"/>
                </a:lnTo>
                <a:lnTo>
                  <a:pt x="76469" y="421434"/>
                </a:lnTo>
                <a:lnTo>
                  <a:pt x="28484" y="370265"/>
                </a:lnTo>
                <a:lnTo>
                  <a:pt x="3271" y="314577"/>
                </a:lnTo>
                <a:lnTo>
                  <a:pt x="0" y="285397"/>
                </a:lnTo>
                <a:lnTo>
                  <a:pt x="3271" y="256217"/>
                </a:lnTo>
                <a:lnTo>
                  <a:pt x="28484" y="200528"/>
                </a:lnTo>
                <a:lnTo>
                  <a:pt x="76469" y="149359"/>
                </a:lnTo>
                <a:lnTo>
                  <a:pt x="108205" y="125828"/>
                </a:lnTo>
                <a:lnTo>
                  <a:pt x="144678" y="103857"/>
                </a:lnTo>
                <a:lnTo>
                  <a:pt x="185570" y="83590"/>
                </a:lnTo>
                <a:lnTo>
                  <a:pt x="230563" y="65170"/>
                </a:lnTo>
                <a:lnTo>
                  <a:pt x="279338" y="48741"/>
                </a:lnTo>
                <a:lnTo>
                  <a:pt x="331576" y="34445"/>
                </a:lnTo>
                <a:lnTo>
                  <a:pt x="386960" y="22427"/>
                </a:lnTo>
                <a:lnTo>
                  <a:pt x="445170" y="12830"/>
                </a:lnTo>
                <a:lnTo>
                  <a:pt x="505889" y="5798"/>
                </a:lnTo>
                <a:lnTo>
                  <a:pt x="568797" y="1473"/>
                </a:lnTo>
                <a:lnTo>
                  <a:pt x="633577" y="0"/>
                </a:lnTo>
                <a:lnTo>
                  <a:pt x="698356" y="1473"/>
                </a:lnTo>
                <a:lnTo>
                  <a:pt x="761264" y="5798"/>
                </a:lnTo>
                <a:lnTo>
                  <a:pt x="821983" y="12830"/>
                </a:lnTo>
                <a:lnTo>
                  <a:pt x="880193" y="22427"/>
                </a:lnTo>
                <a:lnTo>
                  <a:pt x="935577" y="34445"/>
                </a:lnTo>
                <a:lnTo>
                  <a:pt x="987816" y="48741"/>
                </a:lnTo>
                <a:lnTo>
                  <a:pt x="1036591" y="65170"/>
                </a:lnTo>
                <a:lnTo>
                  <a:pt x="1081583" y="83590"/>
                </a:lnTo>
                <a:lnTo>
                  <a:pt x="1122476" y="103857"/>
                </a:lnTo>
                <a:lnTo>
                  <a:pt x="1158949" y="125828"/>
                </a:lnTo>
                <a:lnTo>
                  <a:pt x="1190685" y="149359"/>
                </a:lnTo>
                <a:lnTo>
                  <a:pt x="1238670" y="200528"/>
                </a:lnTo>
                <a:lnTo>
                  <a:pt x="1263883" y="256217"/>
                </a:lnTo>
                <a:lnTo>
                  <a:pt x="1266450" y="279111"/>
                </a:lnTo>
                <a:lnTo>
                  <a:pt x="1266450" y="291682"/>
                </a:lnTo>
                <a:lnTo>
                  <a:pt x="1254282" y="342914"/>
                </a:lnTo>
                <a:lnTo>
                  <a:pt x="1217364" y="396486"/>
                </a:lnTo>
                <a:lnTo>
                  <a:pt x="1158949" y="444965"/>
                </a:lnTo>
                <a:lnTo>
                  <a:pt x="1122476" y="466936"/>
                </a:lnTo>
                <a:lnTo>
                  <a:pt x="1081583" y="487203"/>
                </a:lnTo>
                <a:lnTo>
                  <a:pt x="1036591" y="505623"/>
                </a:lnTo>
                <a:lnTo>
                  <a:pt x="987816" y="522053"/>
                </a:lnTo>
                <a:lnTo>
                  <a:pt x="935577" y="536348"/>
                </a:lnTo>
                <a:lnTo>
                  <a:pt x="880193" y="548366"/>
                </a:lnTo>
                <a:lnTo>
                  <a:pt x="821983" y="557963"/>
                </a:lnTo>
                <a:lnTo>
                  <a:pt x="761264" y="564996"/>
                </a:lnTo>
                <a:lnTo>
                  <a:pt x="698356" y="569321"/>
                </a:lnTo>
                <a:lnTo>
                  <a:pt x="633590" y="570794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8533457" y="7967331"/>
            <a:ext cx="7696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30">
                <a:latin typeface="Verdana"/>
                <a:cs typeface="Verdana"/>
              </a:rPr>
              <a:t>Donner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nom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4771892" y="3121239"/>
            <a:ext cx="5883910" cy="4742815"/>
            <a:chOff x="4771892" y="3121239"/>
            <a:chExt cx="5883910" cy="4742815"/>
          </a:xfrm>
        </p:grpSpPr>
        <p:sp>
          <p:nvSpPr>
            <p:cNvPr id="40" name="object 40" descr=""/>
            <p:cNvSpPr/>
            <p:nvPr/>
          </p:nvSpPr>
          <p:spPr>
            <a:xfrm>
              <a:off x="4775702" y="3125049"/>
              <a:ext cx="132715" cy="4735195"/>
            </a:xfrm>
            <a:custGeom>
              <a:avLst/>
              <a:gdLst/>
              <a:ahLst/>
              <a:cxnLst/>
              <a:rect l="l" t="t" r="r" b="b"/>
              <a:pathLst>
                <a:path w="132714" h="4735195">
                  <a:moveTo>
                    <a:pt x="132560" y="0"/>
                  </a:moveTo>
                  <a:lnTo>
                    <a:pt x="0" y="4735082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253646" y="3342119"/>
              <a:ext cx="1402080" cy="631825"/>
            </a:xfrm>
            <a:custGeom>
              <a:avLst/>
              <a:gdLst/>
              <a:ahLst/>
              <a:cxnLst/>
              <a:rect l="l" t="t" r="r" b="b"/>
              <a:pathLst>
                <a:path w="1402079" h="631825">
                  <a:moveTo>
                    <a:pt x="701174" y="631682"/>
                  </a:moveTo>
                  <a:lnTo>
                    <a:pt x="637342" y="630391"/>
                  </a:lnTo>
                  <a:lnTo>
                    <a:pt x="575127" y="626594"/>
                  </a:lnTo>
                  <a:lnTo>
                    <a:pt x="514765" y="620400"/>
                  </a:lnTo>
                  <a:lnTo>
                    <a:pt x="456504" y="611922"/>
                  </a:lnTo>
                  <a:lnTo>
                    <a:pt x="400590" y="601272"/>
                  </a:lnTo>
                  <a:lnTo>
                    <a:pt x="347272" y="588561"/>
                  </a:lnTo>
                  <a:lnTo>
                    <a:pt x="296797" y="573899"/>
                  </a:lnTo>
                  <a:lnTo>
                    <a:pt x="249412" y="557400"/>
                  </a:lnTo>
                  <a:lnTo>
                    <a:pt x="205365" y="539174"/>
                  </a:lnTo>
                  <a:lnTo>
                    <a:pt x="164904" y="519333"/>
                  </a:lnTo>
                  <a:lnTo>
                    <a:pt x="128276" y="497989"/>
                  </a:lnTo>
                  <a:lnTo>
                    <a:pt x="95729" y="475252"/>
                  </a:lnTo>
                  <a:lnTo>
                    <a:pt x="43866" y="426048"/>
                  </a:lnTo>
                  <a:lnTo>
                    <a:pt x="11296" y="372614"/>
                  </a:lnTo>
                  <a:lnTo>
                    <a:pt x="0" y="315841"/>
                  </a:lnTo>
                  <a:lnTo>
                    <a:pt x="2865" y="287093"/>
                  </a:lnTo>
                  <a:lnTo>
                    <a:pt x="25046" y="231878"/>
                  </a:lnTo>
                  <a:lnTo>
                    <a:pt x="67510" y="180447"/>
                  </a:lnTo>
                  <a:lnTo>
                    <a:pt x="128276" y="133693"/>
                  </a:lnTo>
                  <a:lnTo>
                    <a:pt x="164904" y="112348"/>
                  </a:lnTo>
                  <a:lnTo>
                    <a:pt x="205365" y="92507"/>
                  </a:lnTo>
                  <a:lnTo>
                    <a:pt x="249412" y="74281"/>
                  </a:lnTo>
                  <a:lnTo>
                    <a:pt x="296797" y="57782"/>
                  </a:lnTo>
                  <a:lnTo>
                    <a:pt x="347272" y="43121"/>
                  </a:lnTo>
                  <a:lnTo>
                    <a:pt x="400590" y="30410"/>
                  </a:lnTo>
                  <a:lnTo>
                    <a:pt x="456504" y="19759"/>
                  </a:lnTo>
                  <a:lnTo>
                    <a:pt x="514765" y="11282"/>
                  </a:lnTo>
                  <a:lnTo>
                    <a:pt x="575127" y="5088"/>
                  </a:lnTo>
                  <a:lnTo>
                    <a:pt x="637342" y="1290"/>
                  </a:lnTo>
                  <a:lnTo>
                    <a:pt x="701162" y="0"/>
                  </a:lnTo>
                  <a:lnTo>
                    <a:pt x="764982" y="1290"/>
                  </a:lnTo>
                  <a:lnTo>
                    <a:pt x="827197" y="5088"/>
                  </a:lnTo>
                  <a:lnTo>
                    <a:pt x="887559" y="11282"/>
                  </a:lnTo>
                  <a:lnTo>
                    <a:pt x="945820" y="19759"/>
                  </a:lnTo>
                  <a:lnTo>
                    <a:pt x="1001734" y="30410"/>
                  </a:lnTo>
                  <a:lnTo>
                    <a:pt x="1055052" y="43121"/>
                  </a:lnTo>
                  <a:lnTo>
                    <a:pt x="1105527" y="57782"/>
                  </a:lnTo>
                  <a:lnTo>
                    <a:pt x="1152912" y="74281"/>
                  </a:lnTo>
                  <a:lnTo>
                    <a:pt x="1196959" y="92507"/>
                  </a:lnTo>
                  <a:lnTo>
                    <a:pt x="1237420" y="112348"/>
                  </a:lnTo>
                  <a:lnTo>
                    <a:pt x="1274048" y="133693"/>
                  </a:lnTo>
                  <a:lnTo>
                    <a:pt x="1306595" y="156430"/>
                  </a:lnTo>
                  <a:lnTo>
                    <a:pt x="1358458" y="205633"/>
                  </a:lnTo>
                  <a:lnTo>
                    <a:pt x="1391028" y="259068"/>
                  </a:lnTo>
                  <a:lnTo>
                    <a:pt x="1401545" y="308020"/>
                  </a:lnTo>
                  <a:lnTo>
                    <a:pt x="1401545" y="323661"/>
                  </a:lnTo>
                  <a:lnTo>
                    <a:pt x="1391028" y="372614"/>
                  </a:lnTo>
                  <a:lnTo>
                    <a:pt x="1358458" y="426048"/>
                  </a:lnTo>
                  <a:lnTo>
                    <a:pt x="1306595" y="475252"/>
                  </a:lnTo>
                  <a:lnTo>
                    <a:pt x="1274048" y="497989"/>
                  </a:lnTo>
                  <a:lnTo>
                    <a:pt x="1237420" y="519333"/>
                  </a:lnTo>
                  <a:lnTo>
                    <a:pt x="1196959" y="539174"/>
                  </a:lnTo>
                  <a:lnTo>
                    <a:pt x="1152912" y="557400"/>
                  </a:lnTo>
                  <a:lnTo>
                    <a:pt x="1105527" y="573899"/>
                  </a:lnTo>
                  <a:lnTo>
                    <a:pt x="1055052" y="588561"/>
                  </a:lnTo>
                  <a:lnTo>
                    <a:pt x="1001734" y="601272"/>
                  </a:lnTo>
                  <a:lnTo>
                    <a:pt x="945820" y="611922"/>
                  </a:lnTo>
                  <a:lnTo>
                    <a:pt x="887559" y="620400"/>
                  </a:lnTo>
                  <a:lnTo>
                    <a:pt x="827197" y="626594"/>
                  </a:lnTo>
                  <a:lnTo>
                    <a:pt x="764982" y="630391"/>
                  </a:lnTo>
                  <a:lnTo>
                    <a:pt x="701174" y="631682"/>
                  </a:lnTo>
                  <a:close/>
                </a:path>
              </a:pathLst>
            </a:custGeom>
            <a:solidFill>
              <a:srgbClr val="F48E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9473208" y="3580250"/>
            <a:ext cx="963294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latin typeface="Verdana"/>
                <a:cs typeface="Verdana"/>
              </a:rPr>
              <a:t>Nettoyer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</a:t>
            </a:r>
            <a:r>
              <a:rPr dirty="0" sz="800" spc="-2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enclos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9903262" y="4236893"/>
            <a:ext cx="1402080" cy="631825"/>
          </a:xfrm>
          <a:custGeom>
            <a:avLst/>
            <a:gdLst/>
            <a:ahLst/>
            <a:cxnLst/>
            <a:rect l="l" t="t" r="r" b="b"/>
            <a:pathLst>
              <a:path w="1402079" h="631825">
                <a:moveTo>
                  <a:pt x="701173" y="631682"/>
                </a:moveTo>
                <a:lnTo>
                  <a:pt x="637341" y="630391"/>
                </a:lnTo>
                <a:lnTo>
                  <a:pt x="575127" y="626594"/>
                </a:lnTo>
                <a:lnTo>
                  <a:pt x="514765" y="620400"/>
                </a:lnTo>
                <a:lnTo>
                  <a:pt x="456503" y="611922"/>
                </a:lnTo>
                <a:lnTo>
                  <a:pt x="400590" y="601272"/>
                </a:lnTo>
                <a:lnTo>
                  <a:pt x="347272" y="588561"/>
                </a:lnTo>
                <a:lnTo>
                  <a:pt x="296796" y="573899"/>
                </a:lnTo>
                <a:lnTo>
                  <a:pt x="249412" y="557400"/>
                </a:lnTo>
                <a:lnTo>
                  <a:pt x="205365" y="539174"/>
                </a:lnTo>
                <a:lnTo>
                  <a:pt x="164904" y="519333"/>
                </a:lnTo>
                <a:lnTo>
                  <a:pt x="128276" y="497989"/>
                </a:lnTo>
                <a:lnTo>
                  <a:pt x="95729" y="475252"/>
                </a:lnTo>
                <a:lnTo>
                  <a:pt x="43866" y="426048"/>
                </a:lnTo>
                <a:lnTo>
                  <a:pt x="11296" y="372614"/>
                </a:lnTo>
                <a:lnTo>
                  <a:pt x="0" y="315841"/>
                </a:lnTo>
                <a:lnTo>
                  <a:pt x="2865" y="287093"/>
                </a:lnTo>
                <a:lnTo>
                  <a:pt x="25046" y="231878"/>
                </a:lnTo>
                <a:lnTo>
                  <a:pt x="67509" y="180447"/>
                </a:lnTo>
                <a:lnTo>
                  <a:pt x="128276" y="133693"/>
                </a:lnTo>
                <a:lnTo>
                  <a:pt x="164904" y="112348"/>
                </a:lnTo>
                <a:lnTo>
                  <a:pt x="205365" y="92507"/>
                </a:lnTo>
                <a:lnTo>
                  <a:pt x="249412" y="74281"/>
                </a:lnTo>
                <a:lnTo>
                  <a:pt x="296796" y="57782"/>
                </a:lnTo>
                <a:lnTo>
                  <a:pt x="347272" y="43121"/>
                </a:lnTo>
                <a:lnTo>
                  <a:pt x="400590" y="30410"/>
                </a:lnTo>
                <a:lnTo>
                  <a:pt x="456503" y="19759"/>
                </a:lnTo>
                <a:lnTo>
                  <a:pt x="514765" y="11282"/>
                </a:lnTo>
                <a:lnTo>
                  <a:pt x="575127" y="5088"/>
                </a:lnTo>
                <a:lnTo>
                  <a:pt x="637341" y="1290"/>
                </a:lnTo>
                <a:lnTo>
                  <a:pt x="701161" y="0"/>
                </a:lnTo>
                <a:lnTo>
                  <a:pt x="764981" y="1290"/>
                </a:lnTo>
                <a:lnTo>
                  <a:pt x="827196" y="5088"/>
                </a:lnTo>
                <a:lnTo>
                  <a:pt x="887558" y="11282"/>
                </a:lnTo>
                <a:lnTo>
                  <a:pt x="945820" y="19759"/>
                </a:lnTo>
                <a:lnTo>
                  <a:pt x="1001733" y="30410"/>
                </a:lnTo>
                <a:lnTo>
                  <a:pt x="1055052" y="43121"/>
                </a:lnTo>
                <a:lnTo>
                  <a:pt x="1105527" y="57782"/>
                </a:lnTo>
                <a:lnTo>
                  <a:pt x="1152912" y="74281"/>
                </a:lnTo>
                <a:lnTo>
                  <a:pt x="1196958" y="92507"/>
                </a:lnTo>
                <a:lnTo>
                  <a:pt x="1237419" y="112348"/>
                </a:lnTo>
                <a:lnTo>
                  <a:pt x="1274048" y="133693"/>
                </a:lnTo>
                <a:lnTo>
                  <a:pt x="1306595" y="156430"/>
                </a:lnTo>
                <a:lnTo>
                  <a:pt x="1358458" y="205633"/>
                </a:lnTo>
                <a:lnTo>
                  <a:pt x="1391027" y="259068"/>
                </a:lnTo>
                <a:lnTo>
                  <a:pt x="1401545" y="308023"/>
                </a:lnTo>
                <a:lnTo>
                  <a:pt x="1401545" y="323658"/>
                </a:lnTo>
                <a:lnTo>
                  <a:pt x="1391027" y="372614"/>
                </a:lnTo>
                <a:lnTo>
                  <a:pt x="1358458" y="426048"/>
                </a:lnTo>
                <a:lnTo>
                  <a:pt x="1306595" y="475252"/>
                </a:lnTo>
                <a:lnTo>
                  <a:pt x="1274048" y="497989"/>
                </a:lnTo>
                <a:lnTo>
                  <a:pt x="1237419" y="519333"/>
                </a:lnTo>
                <a:lnTo>
                  <a:pt x="1196958" y="539174"/>
                </a:lnTo>
                <a:lnTo>
                  <a:pt x="1152912" y="557400"/>
                </a:lnTo>
                <a:lnTo>
                  <a:pt x="1105527" y="573899"/>
                </a:lnTo>
                <a:lnTo>
                  <a:pt x="1055052" y="588561"/>
                </a:lnTo>
                <a:lnTo>
                  <a:pt x="1001733" y="601272"/>
                </a:lnTo>
                <a:lnTo>
                  <a:pt x="945820" y="611922"/>
                </a:lnTo>
                <a:lnTo>
                  <a:pt x="887558" y="620400"/>
                </a:lnTo>
                <a:lnTo>
                  <a:pt x="827196" y="626594"/>
                </a:lnTo>
                <a:lnTo>
                  <a:pt x="764981" y="630391"/>
                </a:lnTo>
                <a:lnTo>
                  <a:pt x="701173" y="631682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10097766" y="4414216"/>
            <a:ext cx="1013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3045" marR="5080" indent="-220979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Verdana"/>
                <a:cs typeface="Verdana"/>
              </a:rPr>
              <a:t>Soigner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les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-50">
                <a:latin typeface="Verdana"/>
                <a:cs typeface="Verdana"/>
              </a:rPr>
              <a:t>animaux </a:t>
            </a:r>
            <a:r>
              <a:rPr dirty="0" sz="800">
                <a:latin typeface="Verdana"/>
                <a:cs typeface="Verdana"/>
              </a:rPr>
              <a:t>de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l’enclos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9864400" y="5132074"/>
            <a:ext cx="1402080" cy="631825"/>
          </a:xfrm>
          <a:custGeom>
            <a:avLst/>
            <a:gdLst/>
            <a:ahLst/>
            <a:cxnLst/>
            <a:rect l="l" t="t" r="r" b="b"/>
            <a:pathLst>
              <a:path w="1402079" h="631825">
                <a:moveTo>
                  <a:pt x="701176" y="631682"/>
                </a:moveTo>
                <a:lnTo>
                  <a:pt x="637342" y="630391"/>
                </a:lnTo>
                <a:lnTo>
                  <a:pt x="575127" y="626594"/>
                </a:lnTo>
                <a:lnTo>
                  <a:pt x="514765" y="620400"/>
                </a:lnTo>
                <a:lnTo>
                  <a:pt x="456504" y="611922"/>
                </a:lnTo>
                <a:lnTo>
                  <a:pt x="400590" y="601272"/>
                </a:lnTo>
                <a:lnTo>
                  <a:pt x="347272" y="588561"/>
                </a:lnTo>
                <a:lnTo>
                  <a:pt x="296797" y="573899"/>
                </a:lnTo>
                <a:lnTo>
                  <a:pt x="249412" y="557400"/>
                </a:lnTo>
                <a:lnTo>
                  <a:pt x="205365" y="539174"/>
                </a:lnTo>
                <a:lnTo>
                  <a:pt x="164904" y="519333"/>
                </a:lnTo>
                <a:lnTo>
                  <a:pt x="128276" y="497989"/>
                </a:lnTo>
                <a:lnTo>
                  <a:pt x="95729" y="475252"/>
                </a:lnTo>
                <a:lnTo>
                  <a:pt x="43866" y="426048"/>
                </a:lnTo>
                <a:lnTo>
                  <a:pt x="11296" y="372613"/>
                </a:lnTo>
                <a:lnTo>
                  <a:pt x="0" y="315841"/>
                </a:lnTo>
                <a:lnTo>
                  <a:pt x="2865" y="287093"/>
                </a:lnTo>
                <a:lnTo>
                  <a:pt x="25046" y="231877"/>
                </a:lnTo>
                <a:lnTo>
                  <a:pt x="67509" y="180447"/>
                </a:lnTo>
                <a:lnTo>
                  <a:pt x="128276" y="133693"/>
                </a:lnTo>
                <a:lnTo>
                  <a:pt x="164904" y="112348"/>
                </a:lnTo>
                <a:lnTo>
                  <a:pt x="205365" y="92507"/>
                </a:lnTo>
                <a:lnTo>
                  <a:pt x="249412" y="74281"/>
                </a:lnTo>
                <a:lnTo>
                  <a:pt x="296797" y="57782"/>
                </a:lnTo>
                <a:lnTo>
                  <a:pt x="347272" y="43121"/>
                </a:lnTo>
                <a:lnTo>
                  <a:pt x="400590" y="30410"/>
                </a:lnTo>
                <a:lnTo>
                  <a:pt x="456504" y="19759"/>
                </a:lnTo>
                <a:lnTo>
                  <a:pt x="514765" y="11282"/>
                </a:lnTo>
                <a:lnTo>
                  <a:pt x="575127" y="5088"/>
                </a:lnTo>
                <a:lnTo>
                  <a:pt x="637342" y="1290"/>
                </a:lnTo>
                <a:lnTo>
                  <a:pt x="701162" y="0"/>
                </a:lnTo>
                <a:lnTo>
                  <a:pt x="764982" y="1290"/>
                </a:lnTo>
                <a:lnTo>
                  <a:pt x="827197" y="5088"/>
                </a:lnTo>
                <a:lnTo>
                  <a:pt x="887559" y="11282"/>
                </a:lnTo>
                <a:lnTo>
                  <a:pt x="945820" y="19759"/>
                </a:lnTo>
                <a:lnTo>
                  <a:pt x="1001734" y="30410"/>
                </a:lnTo>
                <a:lnTo>
                  <a:pt x="1055052" y="43121"/>
                </a:lnTo>
                <a:lnTo>
                  <a:pt x="1105527" y="57782"/>
                </a:lnTo>
                <a:lnTo>
                  <a:pt x="1152912" y="74281"/>
                </a:lnTo>
                <a:lnTo>
                  <a:pt x="1196959" y="92507"/>
                </a:lnTo>
                <a:lnTo>
                  <a:pt x="1237420" y="112348"/>
                </a:lnTo>
                <a:lnTo>
                  <a:pt x="1274048" y="133693"/>
                </a:lnTo>
                <a:lnTo>
                  <a:pt x="1306595" y="156429"/>
                </a:lnTo>
                <a:lnTo>
                  <a:pt x="1358458" y="205633"/>
                </a:lnTo>
                <a:lnTo>
                  <a:pt x="1391027" y="259068"/>
                </a:lnTo>
                <a:lnTo>
                  <a:pt x="1401545" y="308023"/>
                </a:lnTo>
                <a:lnTo>
                  <a:pt x="1401545" y="323658"/>
                </a:lnTo>
                <a:lnTo>
                  <a:pt x="1391027" y="372613"/>
                </a:lnTo>
                <a:lnTo>
                  <a:pt x="1358458" y="426048"/>
                </a:lnTo>
                <a:lnTo>
                  <a:pt x="1306595" y="475252"/>
                </a:lnTo>
                <a:lnTo>
                  <a:pt x="1274048" y="497989"/>
                </a:lnTo>
                <a:lnTo>
                  <a:pt x="1237420" y="519333"/>
                </a:lnTo>
                <a:lnTo>
                  <a:pt x="1196959" y="539174"/>
                </a:lnTo>
                <a:lnTo>
                  <a:pt x="1152912" y="557400"/>
                </a:lnTo>
                <a:lnTo>
                  <a:pt x="1105527" y="573899"/>
                </a:lnTo>
                <a:lnTo>
                  <a:pt x="1055052" y="588561"/>
                </a:lnTo>
                <a:lnTo>
                  <a:pt x="1001734" y="601272"/>
                </a:lnTo>
                <a:lnTo>
                  <a:pt x="945820" y="611922"/>
                </a:lnTo>
                <a:lnTo>
                  <a:pt x="887559" y="620400"/>
                </a:lnTo>
                <a:lnTo>
                  <a:pt x="827197" y="626594"/>
                </a:lnTo>
                <a:lnTo>
                  <a:pt x="764982" y="630391"/>
                </a:lnTo>
                <a:lnTo>
                  <a:pt x="701176" y="631682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10005143" y="5309397"/>
            <a:ext cx="11207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5125" marR="5080" indent="-353060">
              <a:lnSpc>
                <a:spcPct val="100000"/>
              </a:lnSpc>
              <a:spcBef>
                <a:spcPts val="95"/>
              </a:spcBef>
            </a:pPr>
            <a:r>
              <a:rPr dirty="0" sz="800" spc="-45">
                <a:latin typeface="Verdana"/>
                <a:cs typeface="Verdana"/>
              </a:rPr>
              <a:t>Nourrir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>
                <a:latin typeface="Verdana"/>
                <a:cs typeface="Verdana"/>
              </a:rPr>
              <a:t>les</a:t>
            </a:r>
            <a:r>
              <a:rPr dirty="0" sz="800" spc="-5">
                <a:latin typeface="Verdana"/>
                <a:cs typeface="Verdana"/>
              </a:rPr>
              <a:t> </a:t>
            </a:r>
            <a:r>
              <a:rPr dirty="0" sz="800" spc="-50">
                <a:latin typeface="Verdana"/>
                <a:cs typeface="Verdana"/>
              </a:rPr>
              <a:t>animaux</a:t>
            </a:r>
            <a:r>
              <a:rPr dirty="0" sz="800" spc="-10">
                <a:latin typeface="Verdana"/>
                <a:cs typeface="Verdana"/>
              </a:rPr>
              <a:t> </a:t>
            </a:r>
            <a:r>
              <a:rPr dirty="0" sz="800" spc="-25">
                <a:latin typeface="Verdana"/>
                <a:cs typeface="Verdana"/>
              </a:rPr>
              <a:t>de </a:t>
            </a:r>
            <a:r>
              <a:rPr dirty="0" sz="800" spc="-10">
                <a:latin typeface="Verdana"/>
                <a:cs typeface="Verdana"/>
              </a:rPr>
              <a:t>l’enclos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9435748" y="5885588"/>
            <a:ext cx="1402080" cy="631825"/>
          </a:xfrm>
          <a:custGeom>
            <a:avLst/>
            <a:gdLst/>
            <a:ahLst/>
            <a:cxnLst/>
            <a:rect l="l" t="t" r="r" b="b"/>
            <a:pathLst>
              <a:path w="1402079" h="631825">
                <a:moveTo>
                  <a:pt x="701176" y="631682"/>
                </a:moveTo>
                <a:lnTo>
                  <a:pt x="637341" y="630391"/>
                </a:lnTo>
                <a:lnTo>
                  <a:pt x="575127" y="626594"/>
                </a:lnTo>
                <a:lnTo>
                  <a:pt x="514765" y="620400"/>
                </a:lnTo>
                <a:lnTo>
                  <a:pt x="456503" y="611922"/>
                </a:lnTo>
                <a:lnTo>
                  <a:pt x="400590" y="601272"/>
                </a:lnTo>
                <a:lnTo>
                  <a:pt x="347272" y="588561"/>
                </a:lnTo>
                <a:lnTo>
                  <a:pt x="296796" y="573899"/>
                </a:lnTo>
                <a:lnTo>
                  <a:pt x="249412" y="557400"/>
                </a:lnTo>
                <a:lnTo>
                  <a:pt x="205365" y="539174"/>
                </a:lnTo>
                <a:lnTo>
                  <a:pt x="164904" y="519333"/>
                </a:lnTo>
                <a:lnTo>
                  <a:pt x="128276" y="497989"/>
                </a:lnTo>
                <a:lnTo>
                  <a:pt x="95729" y="475252"/>
                </a:lnTo>
                <a:lnTo>
                  <a:pt x="43866" y="426048"/>
                </a:lnTo>
                <a:lnTo>
                  <a:pt x="11296" y="372613"/>
                </a:lnTo>
                <a:lnTo>
                  <a:pt x="0" y="315841"/>
                </a:lnTo>
                <a:lnTo>
                  <a:pt x="2865" y="287093"/>
                </a:lnTo>
                <a:lnTo>
                  <a:pt x="25046" y="231877"/>
                </a:lnTo>
                <a:lnTo>
                  <a:pt x="67509" y="180447"/>
                </a:lnTo>
                <a:lnTo>
                  <a:pt x="128276" y="133693"/>
                </a:lnTo>
                <a:lnTo>
                  <a:pt x="164904" y="112348"/>
                </a:lnTo>
                <a:lnTo>
                  <a:pt x="205365" y="92507"/>
                </a:lnTo>
                <a:lnTo>
                  <a:pt x="249412" y="74281"/>
                </a:lnTo>
                <a:lnTo>
                  <a:pt x="296796" y="57782"/>
                </a:lnTo>
                <a:lnTo>
                  <a:pt x="347272" y="43121"/>
                </a:lnTo>
                <a:lnTo>
                  <a:pt x="400590" y="30410"/>
                </a:lnTo>
                <a:lnTo>
                  <a:pt x="456503" y="19759"/>
                </a:lnTo>
                <a:lnTo>
                  <a:pt x="514765" y="11282"/>
                </a:lnTo>
                <a:lnTo>
                  <a:pt x="575127" y="5088"/>
                </a:lnTo>
                <a:lnTo>
                  <a:pt x="637341" y="1290"/>
                </a:lnTo>
                <a:lnTo>
                  <a:pt x="701161" y="0"/>
                </a:lnTo>
                <a:lnTo>
                  <a:pt x="764982" y="1290"/>
                </a:lnTo>
                <a:lnTo>
                  <a:pt x="827196" y="5088"/>
                </a:lnTo>
                <a:lnTo>
                  <a:pt x="887558" y="11282"/>
                </a:lnTo>
                <a:lnTo>
                  <a:pt x="945820" y="19759"/>
                </a:lnTo>
                <a:lnTo>
                  <a:pt x="1001734" y="30410"/>
                </a:lnTo>
                <a:lnTo>
                  <a:pt x="1055052" y="43121"/>
                </a:lnTo>
                <a:lnTo>
                  <a:pt x="1105527" y="57782"/>
                </a:lnTo>
                <a:lnTo>
                  <a:pt x="1152912" y="74281"/>
                </a:lnTo>
                <a:lnTo>
                  <a:pt x="1196958" y="92507"/>
                </a:lnTo>
                <a:lnTo>
                  <a:pt x="1237420" y="112348"/>
                </a:lnTo>
                <a:lnTo>
                  <a:pt x="1274048" y="133693"/>
                </a:lnTo>
                <a:lnTo>
                  <a:pt x="1306595" y="156429"/>
                </a:lnTo>
                <a:lnTo>
                  <a:pt x="1358458" y="205633"/>
                </a:lnTo>
                <a:lnTo>
                  <a:pt x="1391027" y="259068"/>
                </a:lnTo>
                <a:lnTo>
                  <a:pt x="1401545" y="308023"/>
                </a:lnTo>
                <a:lnTo>
                  <a:pt x="1401545" y="323658"/>
                </a:lnTo>
                <a:lnTo>
                  <a:pt x="1391027" y="372613"/>
                </a:lnTo>
                <a:lnTo>
                  <a:pt x="1358458" y="426048"/>
                </a:lnTo>
                <a:lnTo>
                  <a:pt x="1306595" y="475252"/>
                </a:lnTo>
                <a:lnTo>
                  <a:pt x="1274048" y="497989"/>
                </a:lnTo>
                <a:lnTo>
                  <a:pt x="1237420" y="519333"/>
                </a:lnTo>
                <a:lnTo>
                  <a:pt x="1196958" y="539174"/>
                </a:lnTo>
                <a:lnTo>
                  <a:pt x="1152912" y="557400"/>
                </a:lnTo>
                <a:lnTo>
                  <a:pt x="1105527" y="573899"/>
                </a:lnTo>
                <a:lnTo>
                  <a:pt x="1055052" y="588561"/>
                </a:lnTo>
                <a:lnTo>
                  <a:pt x="1001734" y="601272"/>
                </a:lnTo>
                <a:lnTo>
                  <a:pt x="945820" y="611922"/>
                </a:lnTo>
                <a:lnTo>
                  <a:pt x="887558" y="620400"/>
                </a:lnTo>
                <a:lnTo>
                  <a:pt x="827196" y="626594"/>
                </a:lnTo>
                <a:lnTo>
                  <a:pt x="764982" y="630391"/>
                </a:lnTo>
                <a:lnTo>
                  <a:pt x="701176" y="631682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9575383" y="6062910"/>
            <a:ext cx="11233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6395" marR="5080" indent="-35433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Verdana"/>
                <a:cs typeface="Verdana"/>
              </a:rPr>
              <a:t>Déplacer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</a:t>
            </a:r>
            <a:r>
              <a:rPr dirty="0" sz="800" spc="-40">
                <a:latin typeface="Verdana"/>
                <a:cs typeface="Verdana"/>
              </a:rPr>
              <a:t> animal </a:t>
            </a:r>
            <a:r>
              <a:rPr dirty="0" sz="800" spc="-25">
                <a:latin typeface="Verdana"/>
                <a:cs typeface="Verdana"/>
              </a:rPr>
              <a:t>de </a:t>
            </a:r>
            <a:r>
              <a:rPr dirty="0" sz="800" spc="-10">
                <a:latin typeface="Verdana"/>
                <a:cs typeface="Verdana"/>
              </a:rPr>
              <a:t>l’enclos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8962932" y="6900144"/>
            <a:ext cx="1402080" cy="631825"/>
          </a:xfrm>
          <a:custGeom>
            <a:avLst/>
            <a:gdLst/>
            <a:ahLst/>
            <a:cxnLst/>
            <a:rect l="l" t="t" r="r" b="b"/>
            <a:pathLst>
              <a:path w="1402079" h="631825">
                <a:moveTo>
                  <a:pt x="701166" y="631682"/>
                </a:moveTo>
                <a:lnTo>
                  <a:pt x="637342" y="630391"/>
                </a:lnTo>
                <a:lnTo>
                  <a:pt x="575127" y="626593"/>
                </a:lnTo>
                <a:lnTo>
                  <a:pt x="514765" y="620400"/>
                </a:lnTo>
                <a:lnTo>
                  <a:pt x="456504" y="611922"/>
                </a:lnTo>
                <a:lnTo>
                  <a:pt x="400590" y="601272"/>
                </a:lnTo>
                <a:lnTo>
                  <a:pt x="347272" y="588560"/>
                </a:lnTo>
                <a:lnTo>
                  <a:pt x="296797" y="573899"/>
                </a:lnTo>
                <a:lnTo>
                  <a:pt x="249412" y="557400"/>
                </a:lnTo>
                <a:lnTo>
                  <a:pt x="205365" y="539174"/>
                </a:lnTo>
                <a:lnTo>
                  <a:pt x="164904" y="519333"/>
                </a:lnTo>
                <a:lnTo>
                  <a:pt x="128276" y="497989"/>
                </a:lnTo>
                <a:lnTo>
                  <a:pt x="95729" y="475252"/>
                </a:lnTo>
                <a:lnTo>
                  <a:pt x="43866" y="426048"/>
                </a:lnTo>
                <a:lnTo>
                  <a:pt x="11296" y="372614"/>
                </a:lnTo>
                <a:lnTo>
                  <a:pt x="0" y="315841"/>
                </a:lnTo>
                <a:lnTo>
                  <a:pt x="2865" y="287093"/>
                </a:lnTo>
                <a:lnTo>
                  <a:pt x="25046" y="231878"/>
                </a:lnTo>
                <a:lnTo>
                  <a:pt x="67510" y="180447"/>
                </a:lnTo>
                <a:lnTo>
                  <a:pt x="128276" y="133693"/>
                </a:lnTo>
                <a:lnTo>
                  <a:pt x="164904" y="112348"/>
                </a:lnTo>
                <a:lnTo>
                  <a:pt x="205365" y="92507"/>
                </a:lnTo>
                <a:lnTo>
                  <a:pt x="249412" y="74281"/>
                </a:lnTo>
                <a:lnTo>
                  <a:pt x="296797" y="57782"/>
                </a:lnTo>
                <a:lnTo>
                  <a:pt x="347272" y="43121"/>
                </a:lnTo>
                <a:lnTo>
                  <a:pt x="400590" y="30410"/>
                </a:lnTo>
                <a:lnTo>
                  <a:pt x="456504" y="19759"/>
                </a:lnTo>
                <a:lnTo>
                  <a:pt x="514765" y="11282"/>
                </a:lnTo>
                <a:lnTo>
                  <a:pt x="575127" y="5088"/>
                </a:lnTo>
                <a:lnTo>
                  <a:pt x="637342" y="1290"/>
                </a:lnTo>
                <a:lnTo>
                  <a:pt x="701162" y="0"/>
                </a:lnTo>
                <a:lnTo>
                  <a:pt x="764982" y="1290"/>
                </a:lnTo>
                <a:lnTo>
                  <a:pt x="827197" y="5088"/>
                </a:lnTo>
                <a:lnTo>
                  <a:pt x="887559" y="11282"/>
                </a:lnTo>
                <a:lnTo>
                  <a:pt x="945820" y="19759"/>
                </a:lnTo>
                <a:lnTo>
                  <a:pt x="1001734" y="30410"/>
                </a:lnTo>
                <a:lnTo>
                  <a:pt x="1055052" y="43121"/>
                </a:lnTo>
                <a:lnTo>
                  <a:pt x="1105527" y="57782"/>
                </a:lnTo>
                <a:lnTo>
                  <a:pt x="1152912" y="74281"/>
                </a:lnTo>
                <a:lnTo>
                  <a:pt x="1196959" y="92507"/>
                </a:lnTo>
                <a:lnTo>
                  <a:pt x="1237420" y="112348"/>
                </a:lnTo>
                <a:lnTo>
                  <a:pt x="1274048" y="133693"/>
                </a:lnTo>
                <a:lnTo>
                  <a:pt x="1306595" y="156430"/>
                </a:lnTo>
                <a:lnTo>
                  <a:pt x="1358458" y="205634"/>
                </a:lnTo>
                <a:lnTo>
                  <a:pt x="1391027" y="259068"/>
                </a:lnTo>
                <a:lnTo>
                  <a:pt x="1401545" y="308024"/>
                </a:lnTo>
                <a:lnTo>
                  <a:pt x="1401545" y="323659"/>
                </a:lnTo>
                <a:lnTo>
                  <a:pt x="1391027" y="372614"/>
                </a:lnTo>
                <a:lnTo>
                  <a:pt x="1358458" y="426048"/>
                </a:lnTo>
                <a:lnTo>
                  <a:pt x="1306595" y="475252"/>
                </a:lnTo>
                <a:lnTo>
                  <a:pt x="1274048" y="497989"/>
                </a:lnTo>
                <a:lnTo>
                  <a:pt x="1237420" y="519333"/>
                </a:lnTo>
                <a:lnTo>
                  <a:pt x="1196959" y="539174"/>
                </a:lnTo>
                <a:lnTo>
                  <a:pt x="1152912" y="557400"/>
                </a:lnTo>
                <a:lnTo>
                  <a:pt x="1105527" y="573899"/>
                </a:lnTo>
                <a:lnTo>
                  <a:pt x="1055052" y="588560"/>
                </a:lnTo>
                <a:lnTo>
                  <a:pt x="1001734" y="601272"/>
                </a:lnTo>
                <a:lnTo>
                  <a:pt x="945820" y="611922"/>
                </a:lnTo>
                <a:lnTo>
                  <a:pt x="887559" y="620400"/>
                </a:lnTo>
                <a:lnTo>
                  <a:pt x="827197" y="626593"/>
                </a:lnTo>
                <a:lnTo>
                  <a:pt x="764982" y="630391"/>
                </a:lnTo>
                <a:lnTo>
                  <a:pt x="701166" y="631682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9203080" y="7138274"/>
            <a:ext cx="922019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latin typeface="Verdana"/>
                <a:cs typeface="Verdana"/>
              </a:rPr>
              <a:t>Améliorer</a:t>
            </a:r>
            <a:r>
              <a:rPr dirty="0" sz="800" spc="-3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l’enclos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4142159" y="9327203"/>
            <a:ext cx="1266825" cy="582295"/>
          </a:xfrm>
          <a:custGeom>
            <a:avLst/>
            <a:gdLst/>
            <a:ahLst/>
            <a:cxnLst/>
            <a:rect l="l" t="t" r="r" b="b"/>
            <a:pathLst>
              <a:path w="1266825" h="582295">
                <a:moveTo>
                  <a:pt x="939426" y="582134"/>
                </a:moveTo>
                <a:lnTo>
                  <a:pt x="327728" y="582134"/>
                </a:lnTo>
                <a:lnTo>
                  <a:pt x="279299" y="578978"/>
                </a:lnTo>
                <a:lnTo>
                  <a:pt x="233076" y="569810"/>
                </a:lnTo>
                <a:lnTo>
                  <a:pt x="189566" y="555081"/>
                </a:lnTo>
                <a:lnTo>
                  <a:pt x="149276" y="535241"/>
                </a:lnTo>
                <a:lnTo>
                  <a:pt x="112714" y="510740"/>
                </a:lnTo>
                <a:lnTo>
                  <a:pt x="80386" y="482028"/>
                </a:lnTo>
                <a:lnTo>
                  <a:pt x="52799" y="449556"/>
                </a:lnTo>
                <a:lnTo>
                  <a:pt x="30459" y="413773"/>
                </a:lnTo>
                <a:lnTo>
                  <a:pt x="13875" y="375131"/>
                </a:lnTo>
                <a:lnTo>
                  <a:pt x="3553" y="334079"/>
                </a:lnTo>
                <a:lnTo>
                  <a:pt x="0" y="291067"/>
                </a:lnTo>
                <a:lnTo>
                  <a:pt x="3553" y="248055"/>
                </a:lnTo>
                <a:lnTo>
                  <a:pt x="13875" y="207003"/>
                </a:lnTo>
                <a:lnTo>
                  <a:pt x="30459" y="168360"/>
                </a:lnTo>
                <a:lnTo>
                  <a:pt x="52799" y="132578"/>
                </a:lnTo>
                <a:lnTo>
                  <a:pt x="80386" y="100105"/>
                </a:lnTo>
                <a:lnTo>
                  <a:pt x="112714" y="71393"/>
                </a:lnTo>
                <a:lnTo>
                  <a:pt x="149276" y="46892"/>
                </a:lnTo>
                <a:lnTo>
                  <a:pt x="189566" y="27052"/>
                </a:lnTo>
                <a:lnTo>
                  <a:pt x="233076" y="12323"/>
                </a:lnTo>
                <a:lnTo>
                  <a:pt x="279299" y="3155"/>
                </a:lnTo>
                <a:lnTo>
                  <a:pt x="327728" y="0"/>
                </a:lnTo>
                <a:lnTo>
                  <a:pt x="939426" y="0"/>
                </a:lnTo>
                <a:lnTo>
                  <a:pt x="987855" y="3155"/>
                </a:lnTo>
                <a:lnTo>
                  <a:pt x="1034078" y="12323"/>
                </a:lnTo>
                <a:lnTo>
                  <a:pt x="1077587" y="27052"/>
                </a:lnTo>
                <a:lnTo>
                  <a:pt x="1117877" y="46892"/>
                </a:lnTo>
                <a:lnTo>
                  <a:pt x="1154439" y="71393"/>
                </a:lnTo>
                <a:lnTo>
                  <a:pt x="1186768" y="100105"/>
                </a:lnTo>
                <a:lnTo>
                  <a:pt x="1214355" y="132578"/>
                </a:lnTo>
                <a:lnTo>
                  <a:pt x="1236694" y="168360"/>
                </a:lnTo>
                <a:lnTo>
                  <a:pt x="1253278" y="207003"/>
                </a:lnTo>
                <a:lnTo>
                  <a:pt x="1263600" y="248055"/>
                </a:lnTo>
                <a:lnTo>
                  <a:pt x="1266597" y="284330"/>
                </a:lnTo>
                <a:lnTo>
                  <a:pt x="1266597" y="297804"/>
                </a:lnTo>
                <a:lnTo>
                  <a:pt x="1253278" y="375131"/>
                </a:lnTo>
                <a:lnTo>
                  <a:pt x="1236694" y="413773"/>
                </a:lnTo>
                <a:lnTo>
                  <a:pt x="1214355" y="449556"/>
                </a:lnTo>
                <a:lnTo>
                  <a:pt x="1186768" y="482028"/>
                </a:lnTo>
                <a:lnTo>
                  <a:pt x="1154439" y="510740"/>
                </a:lnTo>
                <a:lnTo>
                  <a:pt x="1117877" y="535241"/>
                </a:lnTo>
                <a:lnTo>
                  <a:pt x="1077587" y="555081"/>
                </a:lnTo>
                <a:lnTo>
                  <a:pt x="1034078" y="569810"/>
                </a:lnTo>
                <a:lnTo>
                  <a:pt x="987855" y="578978"/>
                </a:lnTo>
                <a:lnTo>
                  <a:pt x="939426" y="582134"/>
                </a:lnTo>
                <a:close/>
              </a:path>
            </a:pathLst>
          </a:custGeom>
          <a:solidFill>
            <a:srgbClr val="99A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4338880" y="9539996"/>
            <a:ext cx="8737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Verdana"/>
                <a:cs typeface="Verdana"/>
              </a:rPr>
              <a:t>Vendre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60">
                <a:latin typeface="Verdana"/>
                <a:cs typeface="Verdana"/>
              </a:rPr>
              <a:t>un</a:t>
            </a:r>
            <a:r>
              <a:rPr dirty="0" sz="800" spc="-55">
                <a:latin typeface="Verdana"/>
                <a:cs typeface="Verdana"/>
              </a:rPr>
              <a:t> </a:t>
            </a:r>
            <a:r>
              <a:rPr dirty="0" sz="800" spc="-30">
                <a:latin typeface="Verdana"/>
                <a:cs typeface="Verdana"/>
              </a:rPr>
              <a:t>animal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4137057" y="2741866"/>
            <a:ext cx="6868159" cy="6881495"/>
            <a:chOff x="4137057" y="2741866"/>
            <a:chExt cx="6868159" cy="6881495"/>
          </a:xfrm>
        </p:grpSpPr>
        <p:sp>
          <p:nvSpPr>
            <p:cNvPr id="54" name="object 54" descr=""/>
            <p:cNvSpPr/>
            <p:nvPr/>
          </p:nvSpPr>
          <p:spPr>
            <a:xfrm>
              <a:off x="4142154" y="3125021"/>
              <a:ext cx="766445" cy="6493510"/>
            </a:xfrm>
            <a:custGeom>
              <a:avLst/>
              <a:gdLst/>
              <a:ahLst/>
              <a:cxnLst/>
              <a:rect l="l" t="t" r="r" b="b"/>
              <a:pathLst>
                <a:path w="766445" h="6493509">
                  <a:moveTo>
                    <a:pt x="766137" y="0"/>
                  </a:moveTo>
                  <a:lnTo>
                    <a:pt x="0" y="6493254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142137" y="8151176"/>
              <a:ext cx="1267460" cy="1467485"/>
            </a:xfrm>
            <a:custGeom>
              <a:avLst/>
              <a:gdLst/>
              <a:ahLst/>
              <a:cxnLst/>
              <a:rect l="l" t="t" r="r" b="b"/>
              <a:pathLst>
                <a:path w="1267460" h="1467484">
                  <a:moveTo>
                    <a:pt x="1267154" y="0"/>
                  </a:moveTo>
                  <a:lnTo>
                    <a:pt x="0" y="1467104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401924" y="2746946"/>
              <a:ext cx="1852295" cy="911225"/>
            </a:xfrm>
            <a:custGeom>
              <a:avLst/>
              <a:gdLst/>
              <a:ahLst/>
              <a:cxnLst/>
              <a:rect l="l" t="t" r="r" b="b"/>
              <a:pathLst>
                <a:path w="1852295" h="911225">
                  <a:moveTo>
                    <a:pt x="0" y="0"/>
                  </a:moveTo>
                  <a:lnTo>
                    <a:pt x="1851718" y="911024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401924" y="2746947"/>
              <a:ext cx="2501900" cy="1805939"/>
            </a:xfrm>
            <a:custGeom>
              <a:avLst/>
              <a:gdLst/>
              <a:ahLst/>
              <a:cxnLst/>
              <a:rect l="l" t="t" r="r" b="b"/>
              <a:pathLst>
                <a:path w="2501900" h="1805939">
                  <a:moveTo>
                    <a:pt x="0" y="0"/>
                  </a:moveTo>
                  <a:lnTo>
                    <a:pt x="2501334" y="1805797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7401914" y="2746964"/>
              <a:ext cx="2462530" cy="2701290"/>
            </a:xfrm>
            <a:custGeom>
              <a:avLst/>
              <a:gdLst/>
              <a:ahLst/>
              <a:cxnLst/>
              <a:rect l="l" t="t" r="r" b="b"/>
              <a:pathLst>
                <a:path w="2462529" h="2701290">
                  <a:moveTo>
                    <a:pt x="0" y="0"/>
                  </a:moveTo>
                  <a:lnTo>
                    <a:pt x="2462472" y="2700978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401916" y="2746956"/>
              <a:ext cx="2033905" cy="3455035"/>
            </a:xfrm>
            <a:custGeom>
              <a:avLst/>
              <a:gdLst/>
              <a:ahLst/>
              <a:cxnLst/>
              <a:rect l="l" t="t" r="r" b="b"/>
              <a:pathLst>
                <a:path w="2033904" h="3455035">
                  <a:moveTo>
                    <a:pt x="0" y="0"/>
                  </a:moveTo>
                  <a:lnTo>
                    <a:pt x="2033821" y="3454492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401911" y="2746958"/>
              <a:ext cx="1561465" cy="4469130"/>
            </a:xfrm>
            <a:custGeom>
              <a:avLst/>
              <a:gdLst/>
              <a:ahLst/>
              <a:cxnLst/>
              <a:rect l="l" t="t" r="r" b="b"/>
              <a:pathLst>
                <a:path w="1561465" h="4469130">
                  <a:moveTo>
                    <a:pt x="0" y="0"/>
                  </a:moveTo>
                  <a:lnTo>
                    <a:pt x="1561005" y="4469049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4908297" y="3125016"/>
              <a:ext cx="4345940" cy="533400"/>
            </a:xfrm>
            <a:custGeom>
              <a:avLst/>
              <a:gdLst/>
              <a:ahLst/>
              <a:cxnLst/>
              <a:rect l="l" t="t" r="r" b="b"/>
              <a:pathLst>
                <a:path w="4345940" h="533400">
                  <a:moveTo>
                    <a:pt x="0" y="0"/>
                  </a:moveTo>
                  <a:lnTo>
                    <a:pt x="4345347" y="532945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4908297" y="3125018"/>
              <a:ext cx="4995545" cy="1428115"/>
            </a:xfrm>
            <a:custGeom>
              <a:avLst/>
              <a:gdLst/>
              <a:ahLst/>
              <a:cxnLst/>
              <a:rect l="l" t="t" r="r" b="b"/>
              <a:pathLst>
                <a:path w="4995545" h="1428114">
                  <a:moveTo>
                    <a:pt x="0" y="0"/>
                  </a:moveTo>
                  <a:lnTo>
                    <a:pt x="4994963" y="1427719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908296" y="3125019"/>
              <a:ext cx="4956175" cy="2323465"/>
            </a:xfrm>
            <a:custGeom>
              <a:avLst/>
              <a:gdLst/>
              <a:ahLst/>
              <a:cxnLst/>
              <a:rect l="l" t="t" r="r" b="b"/>
              <a:pathLst>
                <a:path w="4956175" h="2323465">
                  <a:moveTo>
                    <a:pt x="0" y="0"/>
                  </a:moveTo>
                  <a:lnTo>
                    <a:pt x="4956102" y="2322899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908297" y="3125016"/>
              <a:ext cx="4527550" cy="3076575"/>
            </a:xfrm>
            <a:custGeom>
              <a:avLst/>
              <a:gdLst/>
              <a:ahLst/>
              <a:cxnLst/>
              <a:rect l="l" t="t" r="r" b="b"/>
              <a:pathLst>
                <a:path w="4527550" h="3076575">
                  <a:moveTo>
                    <a:pt x="0" y="0"/>
                  </a:moveTo>
                  <a:lnTo>
                    <a:pt x="4527451" y="3076413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908291" y="3125031"/>
              <a:ext cx="4055110" cy="4091304"/>
            </a:xfrm>
            <a:custGeom>
              <a:avLst/>
              <a:gdLst/>
              <a:ahLst/>
              <a:cxnLst/>
              <a:rect l="l" t="t" r="r" b="b"/>
              <a:pathLst>
                <a:path w="4055109" h="4091304">
                  <a:moveTo>
                    <a:pt x="0" y="0"/>
                  </a:moveTo>
                  <a:lnTo>
                    <a:pt x="4054634" y="4090970"/>
                  </a:lnTo>
                </a:path>
              </a:pathLst>
            </a:custGeom>
            <a:ln w="101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0655808" y="3654170"/>
              <a:ext cx="349250" cy="22225"/>
            </a:xfrm>
            <a:custGeom>
              <a:avLst/>
              <a:gdLst/>
              <a:ahLst/>
              <a:cxnLst/>
              <a:rect l="l" t="t" r="r" b="b"/>
              <a:pathLst>
                <a:path w="349250" h="22225">
                  <a:moveTo>
                    <a:pt x="23088" y="927"/>
                  </a:moveTo>
                  <a:lnTo>
                    <a:pt x="304" y="0"/>
                  </a:lnTo>
                  <a:lnTo>
                    <a:pt x="0" y="7594"/>
                  </a:lnTo>
                  <a:lnTo>
                    <a:pt x="22783" y="8521"/>
                  </a:lnTo>
                  <a:lnTo>
                    <a:pt x="23088" y="927"/>
                  </a:lnTo>
                  <a:close/>
                </a:path>
                <a:path w="349250" h="22225">
                  <a:moveTo>
                    <a:pt x="53467" y="2171"/>
                  </a:moveTo>
                  <a:lnTo>
                    <a:pt x="30683" y="1244"/>
                  </a:lnTo>
                  <a:lnTo>
                    <a:pt x="30378" y="8839"/>
                  </a:lnTo>
                  <a:lnTo>
                    <a:pt x="53162" y="9766"/>
                  </a:lnTo>
                  <a:lnTo>
                    <a:pt x="53467" y="2171"/>
                  </a:lnTo>
                  <a:close/>
                </a:path>
                <a:path w="349250" h="22225">
                  <a:moveTo>
                    <a:pt x="83845" y="3403"/>
                  </a:moveTo>
                  <a:lnTo>
                    <a:pt x="61061" y="2476"/>
                  </a:lnTo>
                  <a:lnTo>
                    <a:pt x="60756" y="10071"/>
                  </a:lnTo>
                  <a:lnTo>
                    <a:pt x="83540" y="10998"/>
                  </a:lnTo>
                  <a:lnTo>
                    <a:pt x="83845" y="3403"/>
                  </a:lnTo>
                  <a:close/>
                </a:path>
                <a:path w="349250" h="22225">
                  <a:moveTo>
                    <a:pt x="114223" y="4648"/>
                  </a:moveTo>
                  <a:lnTo>
                    <a:pt x="91440" y="3721"/>
                  </a:lnTo>
                  <a:lnTo>
                    <a:pt x="91135" y="11315"/>
                  </a:lnTo>
                  <a:lnTo>
                    <a:pt x="113919" y="12242"/>
                  </a:lnTo>
                  <a:lnTo>
                    <a:pt x="114223" y="4648"/>
                  </a:lnTo>
                  <a:close/>
                </a:path>
                <a:path w="349250" h="22225">
                  <a:moveTo>
                    <a:pt x="144602" y="5880"/>
                  </a:moveTo>
                  <a:lnTo>
                    <a:pt x="121818" y="4953"/>
                  </a:lnTo>
                  <a:lnTo>
                    <a:pt x="121513" y="12547"/>
                  </a:lnTo>
                  <a:lnTo>
                    <a:pt x="144297" y="13474"/>
                  </a:lnTo>
                  <a:lnTo>
                    <a:pt x="144602" y="5880"/>
                  </a:lnTo>
                  <a:close/>
                </a:path>
                <a:path w="349250" h="22225">
                  <a:moveTo>
                    <a:pt x="174980" y="7124"/>
                  </a:moveTo>
                  <a:lnTo>
                    <a:pt x="152196" y="6197"/>
                  </a:lnTo>
                  <a:lnTo>
                    <a:pt x="151892" y="13792"/>
                  </a:lnTo>
                  <a:lnTo>
                    <a:pt x="174675" y="14719"/>
                  </a:lnTo>
                  <a:lnTo>
                    <a:pt x="174980" y="7124"/>
                  </a:lnTo>
                  <a:close/>
                </a:path>
                <a:path w="349250" h="22225">
                  <a:moveTo>
                    <a:pt x="205359" y="8356"/>
                  </a:moveTo>
                  <a:lnTo>
                    <a:pt x="182575" y="7429"/>
                  </a:lnTo>
                  <a:lnTo>
                    <a:pt x="182270" y="15024"/>
                  </a:lnTo>
                  <a:lnTo>
                    <a:pt x="205054" y="15951"/>
                  </a:lnTo>
                  <a:lnTo>
                    <a:pt x="205359" y="8356"/>
                  </a:lnTo>
                  <a:close/>
                </a:path>
                <a:path w="349250" h="22225">
                  <a:moveTo>
                    <a:pt x="235737" y="9601"/>
                  </a:moveTo>
                  <a:lnTo>
                    <a:pt x="212953" y="8674"/>
                  </a:lnTo>
                  <a:lnTo>
                    <a:pt x="212648" y="16268"/>
                  </a:lnTo>
                  <a:lnTo>
                    <a:pt x="235432" y="17195"/>
                  </a:lnTo>
                  <a:lnTo>
                    <a:pt x="235737" y="9601"/>
                  </a:lnTo>
                  <a:close/>
                </a:path>
                <a:path w="349250" h="22225">
                  <a:moveTo>
                    <a:pt x="266115" y="10845"/>
                  </a:moveTo>
                  <a:lnTo>
                    <a:pt x="243332" y="9906"/>
                  </a:lnTo>
                  <a:lnTo>
                    <a:pt x="243027" y="17500"/>
                  </a:lnTo>
                  <a:lnTo>
                    <a:pt x="265811" y="18440"/>
                  </a:lnTo>
                  <a:lnTo>
                    <a:pt x="266115" y="10845"/>
                  </a:lnTo>
                  <a:close/>
                </a:path>
                <a:path w="349250" h="22225">
                  <a:moveTo>
                    <a:pt x="296494" y="12077"/>
                  </a:moveTo>
                  <a:lnTo>
                    <a:pt x="273710" y="11150"/>
                  </a:lnTo>
                  <a:lnTo>
                    <a:pt x="273405" y="18745"/>
                  </a:lnTo>
                  <a:lnTo>
                    <a:pt x="296189" y="19672"/>
                  </a:lnTo>
                  <a:lnTo>
                    <a:pt x="296494" y="12077"/>
                  </a:lnTo>
                  <a:close/>
                </a:path>
                <a:path w="349250" h="22225">
                  <a:moveTo>
                    <a:pt x="326872" y="13322"/>
                  </a:moveTo>
                  <a:lnTo>
                    <a:pt x="304088" y="12382"/>
                  </a:lnTo>
                  <a:lnTo>
                    <a:pt x="303784" y="19977"/>
                  </a:lnTo>
                  <a:lnTo>
                    <a:pt x="326567" y="20916"/>
                  </a:lnTo>
                  <a:lnTo>
                    <a:pt x="326872" y="13322"/>
                  </a:lnTo>
                  <a:close/>
                </a:path>
                <a:path w="349250" h="22225">
                  <a:moveTo>
                    <a:pt x="348818" y="14211"/>
                  </a:moveTo>
                  <a:lnTo>
                    <a:pt x="334467" y="13627"/>
                  </a:lnTo>
                  <a:lnTo>
                    <a:pt x="334162" y="21221"/>
                  </a:lnTo>
                  <a:lnTo>
                    <a:pt x="348500" y="21805"/>
                  </a:lnTo>
                  <a:lnTo>
                    <a:pt x="348818" y="142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 descr=""/>
          <p:cNvGrpSpPr/>
          <p:nvPr/>
        </p:nvGrpSpPr>
        <p:grpSpPr>
          <a:xfrm>
            <a:off x="11459797" y="3686951"/>
            <a:ext cx="349250" cy="33020"/>
            <a:chOff x="11459797" y="3686951"/>
            <a:chExt cx="349250" cy="33020"/>
          </a:xfrm>
        </p:grpSpPr>
        <p:sp>
          <p:nvSpPr>
            <p:cNvPr id="68" name="object 68" descr=""/>
            <p:cNvSpPr/>
            <p:nvPr/>
          </p:nvSpPr>
          <p:spPr>
            <a:xfrm>
              <a:off x="11459794" y="3686961"/>
              <a:ext cx="343535" cy="21590"/>
            </a:xfrm>
            <a:custGeom>
              <a:avLst/>
              <a:gdLst/>
              <a:ahLst/>
              <a:cxnLst/>
              <a:rect l="l" t="t" r="r" b="b"/>
              <a:pathLst>
                <a:path w="343534" h="21589">
                  <a:moveTo>
                    <a:pt x="8940" y="342"/>
                  </a:moveTo>
                  <a:lnTo>
                    <a:pt x="304" y="0"/>
                  </a:lnTo>
                  <a:lnTo>
                    <a:pt x="0" y="7594"/>
                  </a:lnTo>
                  <a:lnTo>
                    <a:pt x="8636" y="7937"/>
                  </a:lnTo>
                  <a:lnTo>
                    <a:pt x="8940" y="342"/>
                  </a:lnTo>
                  <a:close/>
                </a:path>
                <a:path w="343534" h="21589">
                  <a:moveTo>
                    <a:pt x="39319" y="1587"/>
                  </a:moveTo>
                  <a:lnTo>
                    <a:pt x="16535" y="660"/>
                  </a:lnTo>
                  <a:lnTo>
                    <a:pt x="16230" y="8255"/>
                  </a:lnTo>
                  <a:lnTo>
                    <a:pt x="39014" y="9182"/>
                  </a:lnTo>
                  <a:lnTo>
                    <a:pt x="39319" y="1587"/>
                  </a:lnTo>
                  <a:close/>
                </a:path>
                <a:path w="343534" h="21589">
                  <a:moveTo>
                    <a:pt x="69697" y="2819"/>
                  </a:moveTo>
                  <a:lnTo>
                    <a:pt x="46913" y="1892"/>
                  </a:lnTo>
                  <a:lnTo>
                    <a:pt x="46609" y="9486"/>
                  </a:lnTo>
                  <a:lnTo>
                    <a:pt x="69392" y="10414"/>
                  </a:lnTo>
                  <a:lnTo>
                    <a:pt x="69697" y="2819"/>
                  </a:lnTo>
                  <a:close/>
                </a:path>
                <a:path w="343534" h="21589">
                  <a:moveTo>
                    <a:pt x="100076" y="4064"/>
                  </a:moveTo>
                  <a:lnTo>
                    <a:pt x="77292" y="3136"/>
                  </a:lnTo>
                  <a:lnTo>
                    <a:pt x="76987" y="10731"/>
                  </a:lnTo>
                  <a:lnTo>
                    <a:pt x="99771" y="11658"/>
                  </a:lnTo>
                  <a:lnTo>
                    <a:pt x="100076" y="4064"/>
                  </a:lnTo>
                  <a:close/>
                </a:path>
                <a:path w="343534" h="21589">
                  <a:moveTo>
                    <a:pt x="130454" y="5308"/>
                  </a:moveTo>
                  <a:lnTo>
                    <a:pt x="107670" y="4368"/>
                  </a:lnTo>
                  <a:lnTo>
                    <a:pt x="107365" y="11963"/>
                  </a:lnTo>
                  <a:lnTo>
                    <a:pt x="130149" y="12903"/>
                  </a:lnTo>
                  <a:lnTo>
                    <a:pt x="130454" y="5308"/>
                  </a:lnTo>
                  <a:close/>
                </a:path>
                <a:path w="343534" h="21589">
                  <a:moveTo>
                    <a:pt x="160832" y="6540"/>
                  </a:moveTo>
                  <a:lnTo>
                    <a:pt x="138049" y="5613"/>
                  </a:lnTo>
                  <a:lnTo>
                    <a:pt x="137744" y="13208"/>
                  </a:lnTo>
                  <a:lnTo>
                    <a:pt x="160528" y="14135"/>
                  </a:lnTo>
                  <a:lnTo>
                    <a:pt x="160832" y="6540"/>
                  </a:lnTo>
                  <a:close/>
                </a:path>
                <a:path w="343534" h="21589">
                  <a:moveTo>
                    <a:pt x="191211" y="7785"/>
                  </a:moveTo>
                  <a:lnTo>
                    <a:pt x="168427" y="6858"/>
                  </a:lnTo>
                  <a:lnTo>
                    <a:pt x="168122" y="14452"/>
                  </a:lnTo>
                  <a:lnTo>
                    <a:pt x="190906" y="15379"/>
                  </a:lnTo>
                  <a:lnTo>
                    <a:pt x="191211" y="7785"/>
                  </a:lnTo>
                  <a:close/>
                </a:path>
                <a:path w="343534" h="21589">
                  <a:moveTo>
                    <a:pt x="221589" y="9017"/>
                  </a:moveTo>
                  <a:lnTo>
                    <a:pt x="198805" y="8089"/>
                  </a:lnTo>
                  <a:lnTo>
                    <a:pt x="198501" y="15684"/>
                  </a:lnTo>
                  <a:lnTo>
                    <a:pt x="221284" y="16611"/>
                  </a:lnTo>
                  <a:lnTo>
                    <a:pt x="221589" y="9017"/>
                  </a:lnTo>
                  <a:close/>
                </a:path>
                <a:path w="343534" h="21589">
                  <a:moveTo>
                    <a:pt x="251968" y="10261"/>
                  </a:moveTo>
                  <a:lnTo>
                    <a:pt x="229184" y="9334"/>
                  </a:lnTo>
                  <a:lnTo>
                    <a:pt x="228879" y="16929"/>
                  </a:lnTo>
                  <a:lnTo>
                    <a:pt x="251663" y="17856"/>
                  </a:lnTo>
                  <a:lnTo>
                    <a:pt x="251968" y="10261"/>
                  </a:lnTo>
                  <a:close/>
                </a:path>
                <a:path w="343534" h="21589">
                  <a:moveTo>
                    <a:pt x="282346" y="11493"/>
                  </a:moveTo>
                  <a:lnTo>
                    <a:pt x="259562" y="10566"/>
                  </a:lnTo>
                  <a:lnTo>
                    <a:pt x="259257" y="18161"/>
                  </a:lnTo>
                  <a:lnTo>
                    <a:pt x="282041" y="19088"/>
                  </a:lnTo>
                  <a:lnTo>
                    <a:pt x="282346" y="11493"/>
                  </a:lnTo>
                  <a:close/>
                </a:path>
                <a:path w="343534" h="21589">
                  <a:moveTo>
                    <a:pt x="312724" y="12738"/>
                  </a:moveTo>
                  <a:lnTo>
                    <a:pt x="289941" y="11811"/>
                  </a:lnTo>
                  <a:lnTo>
                    <a:pt x="289636" y="19405"/>
                  </a:lnTo>
                  <a:lnTo>
                    <a:pt x="312420" y="20332"/>
                  </a:lnTo>
                  <a:lnTo>
                    <a:pt x="312724" y="12738"/>
                  </a:lnTo>
                  <a:close/>
                </a:path>
                <a:path w="343534" h="21589">
                  <a:moveTo>
                    <a:pt x="343115" y="13944"/>
                  </a:moveTo>
                  <a:lnTo>
                    <a:pt x="326021" y="13246"/>
                  </a:lnTo>
                  <a:lnTo>
                    <a:pt x="320319" y="13042"/>
                  </a:lnTo>
                  <a:lnTo>
                    <a:pt x="320014" y="20637"/>
                  </a:lnTo>
                  <a:lnTo>
                    <a:pt x="325716" y="20878"/>
                  </a:lnTo>
                  <a:lnTo>
                    <a:pt x="342798" y="21551"/>
                  </a:lnTo>
                  <a:lnTo>
                    <a:pt x="343103" y="13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1789004" y="3692794"/>
              <a:ext cx="15875" cy="22860"/>
            </a:xfrm>
            <a:custGeom>
              <a:avLst/>
              <a:gdLst/>
              <a:ahLst/>
              <a:cxnLst/>
              <a:rect l="l" t="t" r="r" b="b"/>
              <a:pathLst>
                <a:path w="15875" h="22860">
                  <a:moveTo>
                    <a:pt x="10435" y="15602"/>
                  </a:moveTo>
                  <a:lnTo>
                    <a:pt x="0" y="22783"/>
                  </a:lnTo>
                </a:path>
                <a:path w="15875" h="22860">
                  <a:moveTo>
                    <a:pt x="10745" y="8007"/>
                  </a:moveTo>
                  <a:lnTo>
                    <a:pt x="15653" y="12011"/>
                  </a:lnTo>
                  <a:lnTo>
                    <a:pt x="10435" y="15602"/>
                  </a:lnTo>
                </a:path>
                <a:path w="15875" h="22860">
                  <a:moveTo>
                    <a:pt x="929" y="0"/>
                  </a:moveTo>
                  <a:lnTo>
                    <a:pt x="10745" y="8007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 rot="120000">
            <a:off x="11014577" y="3647901"/>
            <a:ext cx="43512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550" spc="-45">
                <a:latin typeface="Verdana"/>
                <a:cs typeface="Verdana"/>
              </a:rPr>
              <a:t>&lt;&lt;include&gt;&gt;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11808456" y="3419563"/>
            <a:ext cx="1266825" cy="570865"/>
          </a:xfrm>
          <a:custGeom>
            <a:avLst/>
            <a:gdLst/>
            <a:ahLst/>
            <a:cxnLst/>
            <a:rect l="l" t="t" r="r" b="b"/>
            <a:pathLst>
              <a:path w="1266825" h="570864">
                <a:moveTo>
                  <a:pt x="633581" y="570794"/>
                </a:moveTo>
                <a:lnTo>
                  <a:pt x="568797" y="569321"/>
                </a:lnTo>
                <a:lnTo>
                  <a:pt x="505888" y="564996"/>
                </a:lnTo>
                <a:lnTo>
                  <a:pt x="445170" y="557963"/>
                </a:lnTo>
                <a:lnTo>
                  <a:pt x="386960" y="548366"/>
                </a:lnTo>
                <a:lnTo>
                  <a:pt x="331576" y="536348"/>
                </a:lnTo>
                <a:lnTo>
                  <a:pt x="279337" y="522053"/>
                </a:lnTo>
                <a:lnTo>
                  <a:pt x="230563" y="505623"/>
                </a:lnTo>
                <a:lnTo>
                  <a:pt x="185570" y="487203"/>
                </a:lnTo>
                <a:lnTo>
                  <a:pt x="144678" y="466936"/>
                </a:lnTo>
                <a:lnTo>
                  <a:pt x="108204" y="444965"/>
                </a:lnTo>
                <a:lnTo>
                  <a:pt x="76469" y="421434"/>
                </a:lnTo>
                <a:lnTo>
                  <a:pt x="28484" y="370265"/>
                </a:lnTo>
                <a:lnTo>
                  <a:pt x="3271" y="314577"/>
                </a:lnTo>
                <a:lnTo>
                  <a:pt x="0" y="285397"/>
                </a:lnTo>
                <a:lnTo>
                  <a:pt x="3271" y="256217"/>
                </a:lnTo>
                <a:lnTo>
                  <a:pt x="28484" y="200528"/>
                </a:lnTo>
                <a:lnTo>
                  <a:pt x="76469" y="149360"/>
                </a:lnTo>
                <a:lnTo>
                  <a:pt x="108204" y="125828"/>
                </a:lnTo>
                <a:lnTo>
                  <a:pt x="144678" y="103858"/>
                </a:lnTo>
                <a:lnTo>
                  <a:pt x="185570" y="83590"/>
                </a:lnTo>
                <a:lnTo>
                  <a:pt x="230563" y="65170"/>
                </a:lnTo>
                <a:lnTo>
                  <a:pt x="279337" y="48741"/>
                </a:lnTo>
                <a:lnTo>
                  <a:pt x="331576" y="34445"/>
                </a:lnTo>
                <a:lnTo>
                  <a:pt x="386960" y="22427"/>
                </a:lnTo>
                <a:lnTo>
                  <a:pt x="445170" y="12830"/>
                </a:lnTo>
                <a:lnTo>
                  <a:pt x="505888" y="5798"/>
                </a:lnTo>
                <a:lnTo>
                  <a:pt x="568797" y="1473"/>
                </a:lnTo>
                <a:lnTo>
                  <a:pt x="633576" y="0"/>
                </a:lnTo>
                <a:lnTo>
                  <a:pt x="698356" y="1473"/>
                </a:lnTo>
                <a:lnTo>
                  <a:pt x="761264" y="5798"/>
                </a:lnTo>
                <a:lnTo>
                  <a:pt x="821983" y="12830"/>
                </a:lnTo>
                <a:lnTo>
                  <a:pt x="880194" y="22427"/>
                </a:lnTo>
                <a:lnTo>
                  <a:pt x="935577" y="34445"/>
                </a:lnTo>
                <a:lnTo>
                  <a:pt x="987816" y="48741"/>
                </a:lnTo>
                <a:lnTo>
                  <a:pt x="1036591" y="65170"/>
                </a:lnTo>
                <a:lnTo>
                  <a:pt x="1081584" y="83590"/>
                </a:lnTo>
                <a:lnTo>
                  <a:pt x="1122476" y="103858"/>
                </a:lnTo>
                <a:lnTo>
                  <a:pt x="1158949" y="125828"/>
                </a:lnTo>
                <a:lnTo>
                  <a:pt x="1190685" y="149360"/>
                </a:lnTo>
                <a:lnTo>
                  <a:pt x="1238670" y="200528"/>
                </a:lnTo>
                <a:lnTo>
                  <a:pt x="1263883" y="256217"/>
                </a:lnTo>
                <a:lnTo>
                  <a:pt x="1266450" y="279114"/>
                </a:lnTo>
                <a:lnTo>
                  <a:pt x="1266450" y="291680"/>
                </a:lnTo>
                <a:lnTo>
                  <a:pt x="1254282" y="342914"/>
                </a:lnTo>
                <a:lnTo>
                  <a:pt x="1217364" y="396486"/>
                </a:lnTo>
                <a:lnTo>
                  <a:pt x="1158949" y="444965"/>
                </a:lnTo>
                <a:lnTo>
                  <a:pt x="1122476" y="466936"/>
                </a:lnTo>
                <a:lnTo>
                  <a:pt x="1081584" y="487203"/>
                </a:lnTo>
                <a:lnTo>
                  <a:pt x="1036591" y="505623"/>
                </a:lnTo>
                <a:lnTo>
                  <a:pt x="987816" y="522053"/>
                </a:lnTo>
                <a:lnTo>
                  <a:pt x="935577" y="536348"/>
                </a:lnTo>
                <a:lnTo>
                  <a:pt x="880194" y="548366"/>
                </a:lnTo>
                <a:lnTo>
                  <a:pt x="821983" y="557963"/>
                </a:lnTo>
                <a:lnTo>
                  <a:pt x="761264" y="564996"/>
                </a:lnTo>
                <a:lnTo>
                  <a:pt x="698356" y="569321"/>
                </a:lnTo>
                <a:lnTo>
                  <a:pt x="633581" y="570794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 txBox="1"/>
          <p:nvPr/>
        </p:nvSpPr>
        <p:spPr>
          <a:xfrm>
            <a:off x="12039341" y="3566482"/>
            <a:ext cx="805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215" marR="5080" indent="-18415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Verdana"/>
                <a:cs typeface="Verdana"/>
              </a:rPr>
              <a:t>Doit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35">
                <a:latin typeface="Verdana"/>
                <a:cs typeface="Verdana"/>
              </a:rPr>
              <a:t>avoir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assez d’argent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73" name="object 73" descr=""/>
          <p:cNvSpPr/>
          <p:nvPr/>
        </p:nvSpPr>
        <p:spPr>
          <a:xfrm>
            <a:off x="11305324" y="4548949"/>
            <a:ext cx="357505" cy="32384"/>
          </a:xfrm>
          <a:custGeom>
            <a:avLst/>
            <a:gdLst/>
            <a:ahLst/>
            <a:cxnLst/>
            <a:rect l="l" t="t" r="r" b="b"/>
            <a:pathLst>
              <a:path w="357504" h="32385">
                <a:moveTo>
                  <a:pt x="23266" y="1574"/>
                </a:moveTo>
                <a:lnTo>
                  <a:pt x="520" y="0"/>
                </a:lnTo>
                <a:lnTo>
                  <a:pt x="0" y="7581"/>
                </a:lnTo>
                <a:lnTo>
                  <a:pt x="22745" y="9156"/>
                </a:lnTo>
                <a:lnTo>
                  <a:pt x="23266" y="1574"/>
                </a:lnTo>
                <a:close/>
              </a:path>
              <a:path w="357504" h="32385">
                <a:moveTo>
                  <a:pt x="53594" y="3670"/>
                </a:moveTo>
                <a:lnTo>
                  <a:pt x="30848" y="2095"/>
                </a:lnTo>
                <a:lnTo>
                  <a:pt x="30327" y="9677"/>
                </a:lnTo>
                <a:lnTo>
                  <a:pt x="53073" y="11252"/>
                </a:lnTo>
                <a:lnTo>
                  <a:pt x="53594" y="3670"/>
                </a:lnTo>
                <a:close/>
              </a:path>
              <a:path w="357504" h="32385">
                <a:moveTo>
                  <a:pt x="83934" y="5765"/>
                </a:moveTo>
                <a:lnTo>
                  <a:pt x="61175" y="4191"/>
                </a:lnTo>
                <a:lnTo>
                  <a:pt x="60655" y="11772"/>
                </a:lnTo>
                <a:lnTo>
                  <a:pt x="83400" y="13347"/>
                </a:lnTo>
                <a:lnTo>
                  <a:pt x="83934" y="5765"/>
                </a:lnTo>
                <a:close/>
              </a:path>
              <a:path w="357504" h="32385">
                <a:moveTo>
                  <a:pt x="114261" y="7848"/>
                </a:moveTo>
                <a:lnTo>
                  <a:pt x="91516" y="6286"/>
                </a:lnTo>
                <a:lnTo>
                  <a:pt x="90982" y="13868"/>
                </a:lnTo>
                <a:lnTo>
                  <a:pt x="113741" y="15443"/>
                </a:lnTo>
                <a:lnTo>
                  <a:pt x="114261" y="7848"/>
                </a:lnTo>
                <a:close/>
              </a:path>
              <a:path w="357504" h="32385">
                <a:moveTo>
                  <a:pt x="144589" y="9944"/>
                </a:moveTo>
                <a:lnTo>
                  <a:pt x="121843" y="8382"/>
                </a:lnTo>
                <a:lnTo>
                  <a:pt x="121323" y="15963"/>
                </a:lnTo>
                <a:lnTo>
                  <a:pt x="144068" y="17526"/>
                </a:lnTo>
                <a:lnTo>
                  <a:pt x="144589" y="9944"/>
                </a:lnTo>
                <a:close/>
              </a:path>
              <a:path w="357504" h="32385">
                <a:moveTo>
                  <a:pt x="174917" y="12039"/>
                </a:moveTo>
                <a:lnTo>
                  <a:pt x="152171" y="10477"/>
                </a:lnTo>
                <a:lnTo>
                  <a:pt x="151650" y="18059"/>
                </a:lnTo>
                <a:lnTo>
                  <a:pt x="174396" y="19621"/>
                </a:lnTo>
                <a:lnTo>
                  <a:pt x="174917" y="12039"/>
                </a:lnTo>
                <a:close/>
              </a:path>
              <a:path w="357504" h="32385">
                <a:moveTo>
                  <a:pt x="205257" y="14135"/>
                </a:moveTo>
                <a:lnTo>
                  <a:pt x="182511" y="12560"/>
                </a:lnTo>
                <a:lnTo>
                  <a:pt x="181978" y="20154"/>
                </a:lnTo>
                <a:lnTo>
                  <a:pt x="204736" y="21717"/>
                </a:lnTo>
                <a:lnTo>
                  <a:pt x="205257" y="14135"/>
                </a:lnTo>
                <a:close/>
              </a:path>
              <a:path w="357504" h="32385">
                <a:moveTo>
                  <a:pt x="235585" y="16230"/>
                </a:moveTo>
                <a:lnTo>
                  <a:pt x="212839" y="14655"/>
                </a:lnTo>
                <a:lnTo>
                  <a:pt x="212318" y="22237"/>
                </a:lnTo>
                <a:lnTo>
                  <a:pt x="235064" y="23812"/>
                </a:lnTo>
                <a:lnTo>
                  <a:pt x="235585" y="16230"/>
                </a:lnTo>
                <a:close/>
              </a:path>
              <a:path w="357504" h="32385">
                <a:moveTo>
                  <a:pt x="265912" y="18326"/>
                </a:moveTo>
                <a:lnTo>
                  <a:pt x="243166" y="16751"/>
                </a:lnTo>
                <a:lnTo>
                  <a:pt x="242646" y="24333"/>
                </a:lnTo>
                <a:lnTo>
                  <a:pt x="265391" y="25908"/>
                </a:lnTo>
                <a:lnTo>
                  <a:pt x="265912" y="18326"/>
                </a:lnTo>
                <a:close/>
              </a:path>
              <a:path w="357504" h="32385">
                <a:moveTo>
                  <a:pt x="296252" y="20421"/>
                </a:moveTo>
                <a:lnTo>
                  <a:pt x="273494" y="18846"/>
                </a:lnTo>
                <a:lnTo>
                  <a:pt x="272973" y="26428"/>
                </a:lnTo>
                <a:lnTo>
                  <a:pt x="295719" y="28003"/>
                </a:lnTo>
                <a:lnTo>
                  <a:pt x="296252" y="20421"/>
                </a:lnTo>
                <a:close/>
              </a:path>
              <a:path w="357504" h="32385">
                <a:moveTo>
                  <a:pt x="326580" y="22517"/>
                </a:moveTo>
                <a:lnTo>
                  <a:pt x="303834" y="20942"/>
                </a:lnTo>
                <a:lnTo>
                  <a:pt x="303314" y="28524"/>
                </a:lnTo>
                <a:lnTo>
                  <a:pt x="326059" y="30099"/>
                </a:lnTo>
                <a:lnTo>
                  <a:pt x="326580" y="22517"/>
                </a:lnTo>
                <a:close/>
              </a:path>
              <a:path w="357504" h="32385">
                <a:moveTo>
                  <a:pt x="356908" y="24612"/>
                </a:moveTo>
                <a:lnTo>
                  <a:pt x="334162" y="23037"/>
                </a:lnTo>
                <a:lnTo>
                  <a:pt x="333641" y="30619"/>
                </a:lnTo>
                <a:lnTo>
                  <a:pt x="356387" y="32194"/>
                </a:lnTo>
                <a:lnTo>
                  <a:pt x="356908" y="24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4" name="object 74" descr=""/>
          <p:cNvGrpSpPr/>
          <p:nvPr/>
        </p:nvGrpSpPr>
        <p:grpSpPr>
          <a:xfrm>
            <a:off x="12111549" y="4604608"/>
            <a:ext cx="351790" cy="42545"/>
            <a:chOff x="12111549" y="4604608"/>
            <a:chExt cx="351790" cy="42545"/>
          </a:xfrm>
        </p:grpSpPr>
        <p:sp>
          <p:nvSpPr>
            <p:cNvPr id="75" name="object 75" descr=""/>
            <p:cNvSpPr/>
            <p:nvPr/>
          </p:nvSpPr>
          <p:spPr>
            <a:xfrm>
              <a:off x="12111545" y="4604613"/>
              <a:ext cx="348615" cy="31750"/>
            </a:xfrm>
            <a:custGeom>
              <a:avLst/>
              <a:gdLst/>
              <a:ahLst/>
              <a:cxnLst/>
              <a:rect l="l" t="t" r="r" b="b"/>
              <a:pathLst>
                <a:path w="348615" h="31750">
                  <a:moveTo>
                    <a:pt x="5664" y="355"/>
                  </a:moveTo>
                  <a:lnTo>
                    <a:pt x="520" y="0"/>
                  </a:lnTo>
                  <a:lnTo>
                    <a:pt x="0" y="7581"/>
                  </a:lnTo>
                  <a:lnTo>
                    <a:pt x="5143" y="7937"/>
                  </a:lnTo>
                  <a:lnTo>
                    <a:pt x="5664" y="355"/>
                  </a:lnTo>
                  <a:close/>
                </a:path>
                <a:path w="348615" h="31750">
                  <a:moveTo>
                    <a:pt x="35991" y="2451"/>
                  </a:moveTo>
                  <a:lnTo>
                    <a:pt x="13246" y="876"/>
                  </a:lnTo>
                  <a:lnTo>
                    <a:pt x="12725" y="8458"/>
                  </a:lnTo>
                  <a:lnTo>
                    <a:pt x="35471" y="10033"/>
                  </a:lnTo>
                  <a:lnTo>
                    <a:pt x="35991" y="2451"/>
                  </a:lnTo>
                  <a:close/>
                </a:path>
                <a:path w="348615" h="31750">
                  <a:moveTo>
                    <a:pt x="66319" y="4546"/>
                  </a:moveTo>
                  <a:lnTo>
                    <a:pt x="43573" y="2971"/>
                  </a:lnTo>
                  <a:lnTo>
                    <a:pt x="43053" y="10553"/>
                  </a:lnTo>
                  <a:lnTo>
                    <a:pt x="65798" y="12128"/>
                  </a:lnTo>
                  <a:lnTo>
                    <a:pt x="66319" y="4546"/>
                  </a:lnTo>
                  <a:close/>
                </a:path>
                <a:path w="348615" h="31750">
                  <a:moveTo>
                    <a:pt x="96659" y="6642"/>
                  </a:moveTo>
                  <a:lnTo>
                    <a:pt x="73914" y="5067"/>
                  </a:lnTo>
                  <a:lnTo>
                    <a:pt x="73380" y="12649"/>
                  </a:lnTo>
                  <a:lnTo>
                    <a:pt x="96139" y="14224"/>
                  </a:lnTo>
                  <a:lnTo>
                    <a:pt x="96659" y="6642"/>
                  </a:lnTo>
                  <a:close/>
                </a:path>
                <a:path w="348615" h="31750">
                  <a:moveTo>
                    <a:pt x="126987" y="8737"/>
                  </a:moveTo>
                  <a:lnTo>
                    <a:pt x="104241" y="7162"/>
                  </a:lnTo>
                  <a:lnTo>
                    <a:pt x="103720" y="14744"/>
                  </a:lnTo>
                  <a:lnTo>
                    <a:pt x="126466" y="16319"/>
                  </a:lnTo>
                  <a:lnTo>
                    <a:pt x="126987" y="8737"/>
                  </a:lnTo>
                  <a:close/>
                </a:path>
                <a:path w="348615" h="31750">
                  <a:moveTo>
                    <a:pt x="157314" y="10820"/>
                  </a:moveTo>
                  <a:lnTo>
                    <a:pt x="134569" y="9258"/>
                  </a:lnTo>
                  <a:lnTo>
                    <a:pt x="134048" y="16840"/>
                  </a:lnTo>
                  <a:lnTo>
                    <a:pt x="156794" y="18415"/>
                  </a:lnTo>
                  <a:lnTo>
                    <a:pt x="157314" y="10820"/>
                  </a:lnTo>
                  <a:close/>
                </a:path>
                <a:path w="348615" h="31750">
                  <a:moveTo>
                    <a:pt x="187655" y="12915"/>
                  </a:moveTo>
                  <a:lnTo>
                    <a:pt x="164896" y="11353"/>
                  </a:lnTo>
                  <a:lnTo>
                    <a:pt x="164376" y="18935"/>
                  </a:lnTo>
                  <a:lnTo>
                    <a:pt x="187121" y="20497"/>
                  </a:lnTo>
                  <a:lnTo>
                    <a:pt x="187655" y="12915"/>
                  </a:lnTo>
                  <a:close/>
                </a:path>
                <a:path w="348615" h="31750">
                  <a:moveTo>
                    <a:pt x="217982" y="15011"/>
                  </a:moveTo>
                  <a:lnTo>
                    <a:pt x="195237" y="13449"/>
                  </a:lnTo>
                  <a:lnTo>
                    <a:pt x="194703" y="21031"/>
                  </a:lnTo>
                  <a:lnTo>
                    <a:pt x="217462" y="22593"/>
                  </a:lnTo>
                  <a:lnTo>
                    <a:pt x="217982" y="15011"/>
                  </a:lnTo>
                  <a:close/>
                </a:path>
                <a:path w="348615" h="31750">
                  <a:moveTo>
                    <a:pt x="248310" y="17106"/>
                  </a:moveTo>
                  <a:lnTo>
                    <a:pt x="225564" y="15532"/>
                  </a:lnTo>
                  <a:lnTo>
                    <a:pt x="225044" y="23126"/>
                  </a:lnTo>
                  <a:lnTo>
                    <a:pt x="247789" y="24688"/>
                  </a:lnTo>
                  <a:lnTo>
                    <a:pt x="248310" y="17106"/>
                  </a:lnTo>
                  <a:close/>
                </a:path>
                <a:path w="348615" h="31750">
                  <a:moveTo>
                    <a:pt x="278650" y="19202"/>
                  </a:moveTo>
                  <a:lnTo>
                    <a:pt x="255892" y="17627"/>
                  </a:lnTo>
                  <a:lnTo>
                    <a:pt x="255371" y="25209"/>
                  </a:lnTo>
                  <a:lnTo>
                    <a:pt x="278117" y="26784"/>
                  </a:lnTo>
                  <a:lnTo>
                    <a:pt x="278650" y="19202"/>
                  </a:lnTo>
                  <a:close/>
                </a:path>
                <a:path w="348615" h="31750">
                  <a:moveTo>
                    <a:pt x="308978" y="21297"/>
                  </a:moveTo>
                  <a:lnTo>
                    <a:pt x="286232" y="19723"/>
                  </a:lnTo>
                  <a:lnTo>
                    <a:pt x="285699" y="27305"/>
                  </a:lnTo>
                  <a:lnTo>
                    <a:pt x="308457" y="28879"/>
                  </a:lnTo>
                  <a:lnTo>
                    <a:pt x="308978" y="21297"/>
                  </a:lnTo>
                  <a:close/>
                </a:path>
                <a:path w="348615" h="31750">
                  <a:moveTo>
                    <a:pt x="339305" y="23393"/>
                  </a:moveTo>
                  <a:lnTo>
                    <a:pt x="329222" y="22694"/>
                  </a:lnTo>
                  <a:lnTo>
                    <a:pt x="316560" y="21818"/>
                  </a:lnTo>
                  <a:lnTo>
                    <a:pt x="316039" y="29400"/>
                  </a:lnTo>
                  <a:lnTo>
                    <a:pt x="328701" y="30276"/>
                  </a:lnTo>
                  <a:lnTo>
                    <a:pt x="338785" y="30975"/>
                  </a:lnTo>
                  <a:lnTo>
                    <a:pt x="339305" y="23393"/>
                  </a:lnTo>
                  <a:close/>
                </a:path>
                <a:path w="348615" h="31750">
                  <a:moveTo>
                    <a:pt x="348183" y="24003"/>
                  </a:moveTo>
                  <a:lnTo>
                    <a:pt x="346887" y="23914"/>
                  </a:lnTo>
                  <a:lnTo>
                    <a:pt x="346367" y="31496"/>
                  </a:lnTo>
                  <a:lnTo>
                    <a:pt x="347662" y="31584"/>
                  </a:lnTo>
                  <a:lnTo>
                    <a:pt x="348183" y="240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2443518" y="4619981"/>
              <a:ext cx="16510" cy="22860"/>
            </a:xfrm>
            <a:custGeom>
              <a:avLst/>
              <a:gdLst/>
              <a:ahLst/>
              <a:cxnLst/>
              <a:rect l="l" t="t" r="r" b="b"/>
              <a:pathLst>
                <a:path w="16509" h="22860">
                  <a:moveTo>
                    <a:pt x="10633" y="15863"/>
                  </a:moveTo>
                  <a:lnTo>
                    <a:pt x="0" y="22748"/>
                  </a:lnTo>
                </a:path>
                <a:path w="16509" h="22860">
                  <a:moveTo>
                    <a:pt x="11157" y="8280"/>
                  </a:moveTo>
                  <a:lnTo>
                    <a:pt x="15951" y="12421"/>
                  </a:lnTo>
                  <a:lnTo>
                    <a:pt x="10633" y="15863"/>
                  </a:lnTo>
                </a:path>
                <a:path w="16509" h="22860">
                  <a:moveTo>
                    <a:pt x="1570" y="0"/>
                  </a:moveTo>
                  <a:lnTo>
                    <a:pt x="11157" y="8280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 descr=""/>
          <p:cNvSpPr txBox="1"/>
          <p:nvPr/>
        </p:nvSpPr>
        <p:spPr>
          <a:xfrm rot="180000">
            <a:off x="11666222" y="4560279"/>
            <a:ext cx="436376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baseline="5050" sz="825" spc="-67">
                <a:latin typeface="Verdana"/>
                <a:cs typeface="Verdana"/>
              </a:rPr>
              <a:t>&lt;&lt;incl</a:t>
            </a:r>
            <a:r>
              <a:rPr dirty="0" sz="550" spc="-45">
                <a:latin typeface="Verdana"/>
                <a:cs typeface="Verdana"/>
              </a:rPr>
              <a:t>ude&gt;&gt;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12463262" y="4347265"/>
            <a:ext cx="1266825" cy="570865"/>
          </a:xfrm>
          <a:custGeom>
            <a:avLst/>
            <a:gdLst/>
            <a:ahLst/>
            <a:cxnLst/>
            <a:rect l="l" t="t" r="r" b="b"/>
            <a:pathLst>
              <a:path w="1266825" h="570864">
                <a:moveTo>
                  <a:pt x="633582" y="570794"/>
                </a:moveTo>
                <a:lnTo>
                  <a:pt x="568797" y="569321"/>
                </a:lnTo>
                <a:lnTo>
                  <a:pt x="505889" y="564996"/>
                </a:lnTo>
                <a:lnTo>
                  <a:pt x="445170" y="557963"/>
                </a:lnTo>
                <a:lnTo>
                  <a:pt x="386960" y="548366"/>
                </a:lnTo>
                <a:lnTo>
                  <a:pt x="331576" y="536348"/>
                </a:lnTo>
                <a:lnTo>
                  <a:pt x="279338" y="522053"/>
                </a:lnTo>
                <a:lnTo>
                  <a:pt x="230563" y="505623"/>
                </a:lnTo>
                <a:lnTo>
                  <a:pt x="185570" y="487203"/>
                </a:lnTo>
                <a:lnTo>
                  <a:pt x="144678" y="466936"/>
                </a:lnTo>
                <a:lnTo>
                  <a:pt x="108205" y="444965"/>
                </a:lnTo>
                <a:lnTo>
                  <a:pt x="76469" y="421434"/>
                </a:lnTo>
                <a:lnTo>
                  <a:pt x="28484" y="370265"/>
                </a:lnTo>
                <a:lnTo>
                  <a:pt x="3271" y="314577"/>
                </a:lnTo>
                <a:lnTo>
                  <a:pt x="0" y="285397"/>
                </a:lnTo>
                <a:lnTo>
                  <a:pt x="3271" y="256217"/>
                </a:lnTo>
                <a:lnTo>
                  <a:pt x="28484" y="200528"/>
                </a:lnTo>
                <a:lnTo>
                  <a:pt x="76469" y="149360"/>
                </a:lnTo>
                <a:lnTo>
                  <a:pt x="108205" y="125828"/>
                </a:lnTo>
                <a:lnTo>
                  <a:pt x="144678" y="103858"/>
                </a:lnTo>
                <a:lnTo>
                  <a:pt x="185570" y="83590"/>
                </a:lnTo>
                <a:lnTo>
                  <a:pt x="230563" y="65170"/>
                </a:lnTo>
                <a:lnTo>
                  <a:pt x="279338" y="48741"/>
                </a:lnTo>
                <a:lnTo>
                  <a:pt x="331576" y="34445"/>
                </a:lnTo>
                <a:lnTo>
                  <a:pt x="386960" y="22427"/>
                </a:lnTo>
                <a:lnTo>
                  <a:pt x="445170" y="12830"/>
                </a:lnTo>
                <a:lnTo>
                  <a:pt x="505889" y="5798"/>
                </a:lnTo>
                <a:lnTo>
                  <a:pt x="568797" y="1473"/>
                </a:lnTo>
                <a:lnTo>
                  <a:pt x="633577" y="0"/>
                </a:lnTo>
                <a:lnTo>
                  <a:pt x="698356" y="1473"/>
                </a:lnTo>
                <a:lnTo>
                  <a:pt x="761265" y="5798"/>
                </a:lnTo>
                <a:lnTo>
                  <a:pt x="821983" y="12830"/>
                </a:lnTo>
                <a:lnTo>
                  <a:pt x="880194" y="22427"/>
                </a:lnTo>
                <a:lnTo>
                  <a:pt x="935577" y="34445"/>
                </a:lnTo>
                <a:lnTo>
                  <a:pt x="987816" y="48741"/>
                </a:lnTo>
                <a:lnTo>
                  <a:pt x="1036591" y="65170"/>
                </a:lnTo>
                <a:lnTo>
                  <a:pt x="1081584" y="83590"/>
                </a:lnTo>
                <a:lnTo>
                  <a:pt x="1122476" y="103858"/>
                </a:lnTo>
                <a:lnTo>
                  <a:pt x="1158949" y="125828"/>
                </a:lnTo>
                <a:lnTo>
                  <a:pt x="1190685" y="149360"/>
                </a:lnTo>
                <a:lnTo>
                  <a:pt x="1238670" y="200528"/>
                </a:lnTo>
                <a:lnTo>
                  <a:pt x="1263883" y="256217"/>
                </a:lnTo>
                <a:lnTo>
                  <a:pt x="1266450" y="279111"/>
                </a:lnTo>
                <a:lnTo>
                  <a:pt x="1266450" y="291683"/>
                </a:lnTo>
                <a:lnTo>
                  <a:pt x="1254282" y="342914"/>
                </a:lnTo>
                <a:lnTo>
                  <a:pt x="1217365" y="396486"/>
                </a:lnTo>
                <a:lnTo>
                  <a:pt x="1158949" y="444965"/>
                </a:lnTo>
                <a:lnTo>
                  <a:pt x="1122476" y="466936"/>
                </a:lnTo>
                <a:lnTo>
                  <a:pt x="1081584" y="487203"/>
                </a:lnTo>
                <a:lnTo>
                  <a:pt x="1036591" y="505623"/>
                </a:lnTo>
                <a:lnTo>
                  <a:pt x="987816" y="522053"/>
                </a:lnTo>
                <a:lnTo>
                  <a:pt x="935577" y="536348"/>
                </a:lnTo>
                <a:lnTo>
                  <a:pt x="880194" y="548366"/>
                </a:lnTo>
                <a:lnTo>
                  <a:pt x="821983" y="557963"/>
                </a:lnTo>
                <a:lnTo>
                  <a:pt x="761265" y="564996"/>
                </a:lnTo>
                <a:lnTo>
                  <a:pt x="698356" y="569321"/>
                </a:lnTo>
                <a:lnTo>
                  <a:pt x="633582" y="570794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12694146" y="4494184"/>
            <a:ext cx="805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215" marR="5080" indent="-18415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Verdana"/>
                <a:cs typeface="Verdana"/>
              </a:rPr>
              <a:t>Doit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35">
                <a:latin typeface="Verdana"/>
                <a:cs typeface="Verdana"/>
              </a:rPr>
              <a:t>avoir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assez d’argent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80" name="object 8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6128" y="5444163"/>
            <a:ext cx="504188" cy="87113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27084" y="5596247"/>
            <a:ext cx="501395" cy="95096"/>
          </a:xfrm>
          <a:prstGeom prst="rect">
            <a:avLst/>
          </a:prstGeom>
        </p:spPr>
      </p:pic>
      <p:sp>
        <p:nvSpPr>
          <p:cNvPr id="82" name="object 82" descr=""/>
          <p:cNvSpPr txBox="1"/>
          <p:nvPr/>
        </p:nvSpPr>
        <p:spPr>
          <a:xfrm rot="480000">
            <a:off x="11778952" y="5531205"/>
            <a:ext cx="436376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baseline="5050" sz="825" spc="-67">
                <a:latin typeface="Verdana"/>
                <a:cs typeface="Verdana"/>
              </a:rPr>
              <a:t>&lt;&lt;incl</a:t>
            </a:r>
            <a:r>
              <a:rPr dirty="0" sz="550" spc="-45">
                <a:latin typeface="Verdana"/>
                <a:cs typeface="Verdana"/>
              </a:rPr>
              <a:t>ude&gt;&gt;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83" name="object 83" descr=""/>
          <p:cNvSpPr/>
          <p:nvPr/>
        </p:nvSpPr>
        <p:spPr>
          <a:xfrm>
            <a:off x="12728437" y="5393853"/>
            <a:ext cx="1266825" cy="570865"/>
          </a:xfrm>
          <a:custGeom>
            <a:avLst/>
            <a:gdLst/>
            <a:ahLst/>
            <a:cxnLst/>
            <a:rect l="l" t="t" r="r" b="b"/>
            <a:pathLst>
              <a:path w="1266825" h="570864">
                <a:moveTo>
                  <a:pt x="633577" y="570794"/>
                </a:moveTo>
                <a:lnTo>
                  <a:pt x="568797" y="569320"/>
                </a:lnTo>
                <a:lnTo>
                  <a:pt x="505889" y="564996"/>
                </a:lnTo>
                <a:lnTo>
                  <a:pt x="445170" y="557963"/>
                </a:lnTo>
                <a:lnTo>
                  <a:pt x="386960" y="548366"/>
                </a:lnTo>
                <a:lnTo>
                  <a:pt x="331576" y="536348"/>
                </a:lnTo>
                <a:lnTo>
                  <a:pt x="279338" y="522052"/>
                </a:lnTo>
                <a:lnTo>
                  <a:pt x="230563" y="505623"/>
                </a:lnTo>
                <a:lnTo>
                  <a:pt x="185570" y="487203"/>
                </a:lnTo>
                <a:lnTo>
                  <a:pt x="144678" y="466936"/>
                </a:lnTo>
                <a:lnTo>
                  <a:pt x="108204" y="444965"/>
                </a:lnTo>
                <a:lnTo>
                  <a:pt x="76469" y="421434"/>
                </a:lnTo>
                <a:lnTo>
                  <a:pt x="28484" y="370265"/>
                </a:lnTo>
                <a:lnTo>
                  <a:pt x="3271" y="314577"/>
                </a:lnTo>
                <a:lnTo>
                  <a:pt x="0" y="285397"/>
                </a:lnTo>
                <a:lnTo>
                  <a:pt x="3271" y="256216"/>
                </a:lnTo>
                <a:lnTo>
                  <a:pt x="28484" y="200528"/>
                </a:lnTo>
                <a:lnTo>
                  <a:pt x="76469" y="149359"/>
                </a:lnTo>
                <a:lnTo>
                  <a:pt x="108204" y="125828"/>
                </a:lnTo>
                <a:lnTo>
                  <a:pt x="144678" y="103858"/>
                </a:lnTo>
                <a:lnTo>
                  <a:pt x="185570" y="83590"/>
                </a:lnTo>
                <a:lnTo>
                  <a:pt x="230563" y="65170"/>
                </a:lnTo>
                <a:lnTo>
                  <a:pt x="279338" y="48741"/>
                </a:lnTo>
                <a:lnTo>
                  <a:pt x="331576" y="34445"/>
                </a:lnTo>
                <a:lnTo>
                  <a:pt x="386960" y="22427"/>
                </a:lnTo>
                <a:lnTo>
                  <a:pt x="445170" y="12830"/>
                </a:lnTo>
                <a:lnTo>
                  <a:pt x="505889" y="5798"/>
                </a:lnTo>
                <a:lnTo>
                  <a:pt x="568797" y="1473"/>
                </a:lnTo>
                <a:lnTo>
                  <a:pt x="633577" y="0"/>
                </a:lnTo>
                <a:lnTo>
                  <a:pt x="698357" y="1473"/>
                </a:lnTo>
                <a:lnTo>
                  <a:pt x="761265" y="5798"/>
                </a:lnTo>
                <a:lnTo>
                  <a:pt x="821983" y="12830"/>
                </a:lnTo>
                <a:lnTo>
                  <a:pt x="880194" y="22427"/>
                </a:lnTo>
                <a:lnTo>
                  <a:pt x="935577" y="34445"/>
                </a:lnTo>
                <a:lnTo>
                  <a:pt x="987816" y="48741"/>
                </a:lnTo>
                <a:lnTo>
                  <a:pt x="1036590" y="65170"/>
                </a:lnTo>
                <a:lnTo>
                  <a:pt x="1081583" y="83590"/>
                </a:lnTo>
                <a:lnTo>
                  <a:pt x="1122475" y="103858"/>
                </a:lnTo>
                <a:lnTo>
                  <a:pt x="1158948" y="125828"/>
                </a:lnTo>
                <a:lnTo>
                  <a:pt x="1190684" y="149359"/>
                </a:lnTo>
                <a:lnTo>
                  <a:pt x="1238669" y="200528"/>
                </a:lnTo>
                <a:lnTo>
                  <a:pt x="1263882" y="256216"/>
                </a:lnTo>
                <a:lnTo>
                  <a:pt x="1266450" y="279119"/>
                </a:lnTo>
                <a:lnTo>
                  <a:pt x="1266450" y="291674"/>
                </a:lnTo>
                <a:lnTo>
                  <a:pt x="1254281" y="342914"/>
                </a:lnTo>
                <a:lnTo>
                  <a:pt x="1217364" y="396486"/>
                </a:lnTo>
                <a:lnTo>
                  <a:pt x="1158948" y="444965"/>
                </a:lnTo>
                <a:lnTo>
                  <a:pt x="1122475" y="466936"/>
                </a:lnTo>
                <a:lnTo>
                  <a:pt x="1081583" y="487203"/>
                </a:lnTo>
                <a:lnTo>
                  <a:pt x="1036590" y="505623"/>
                </a:lnTo>
                <a:lnTo>
                  <a:pt x="987816" y="522052"/>
                </a:lnTo>
                <a:lnTo>
                  <a:pt x="935577" y="536348"/>
                </a:lnTo>
                <a:lnTo>
                  <a:pt x="880194" y="548366"/>
                </a:lnTo>
                <a:lnTo>
                  <a:pt x="821983" y="557963"/>
                </a:lnTo>
                <a:lnTo>
                  <a:pt x="761265" y="564996"/>
                </a:lnTo>
                <a:lnTo>
                  <a:pt x="698357" y="569320"/>
                </a:lnTo>
                <a:lnTo>
                  <a:pt x="633577" y="570794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 txBox="1"/>
          <p:nvPr/>
        </p:nvSpPr>
        <p:spPr>
          <a:xfrm>
            <a:off x="12959322" y="5540772"/>
            <a:ext cx="805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215" marR="5080" indent="-18415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Verdana"/>
                <a:cs typeface="Verdana"/>
              </a:rPr>
              <a:t>Doit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35">
                <a:latin typeface="Verdana"/>
                <a:cs typeface="Verdana"/>
              </a:rPr>
              <a:t>avoir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assez d’argent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85" name="object 85" descr=""/>
          <p:cNvSpPr/>
          <p:nvPr/>
        </p:nvSpPr>
        <p:spPr>
          <a:xfrm>
            <a:off x="10837240" y="6197726"/>
            <a:ext cx="796290" cy="183515"/>
          </a:xfrm>
          <a:custGeom>
            <a:avLst/>
            <a:gdLst/>
            <a:ahLst/>
            <a:cxnLst/>
            <a:rect l="l" t="t" r="r" b="b"/>
            <a:pathLst>
              <a:path w="796290" h="183514">
                <a:moveTo>
                  <a:pt x="23914" y="4927"/>
                </a:moveTo>
                <a:lnTo>
                  <a:pt x="1651" y="0"/>
                </a:lnTo>
                <a:lnTo>
                  <a:pt x="0" y="7416"/>
                </a:lnTo>
                <a:lnTo>
                  <a:pt x="22263" y="12344"/>
                </a:lnTo>
                <a:lnTo>
                  <a:pt x="23914" y="4927"/>
                </a:lnTo>
                <a:close/>
              </a:path>
              <a:path w="796290" h="183514">
                <a:moveTo>
                  <a:pt x="53594" y="11493"/>
                </a:moveTo>
                <a:lnTo>
                  <a:pt x="31330" y="6565"/>
                </a:lnTo>
                <a:lnTo>
                  <a:pt x="29692" y="13995"/>
                </a:lnTo>
                <a:lnTo>
                  <a:pt x="51955" y="18910"/>
                </a:lnTo>
                <a:lnTo>
                  <a:pt x="53594" y="11493"/>
                </a:lnTo>
                <a:close/>
              </a:path>
              <a:path w="796290" h="183514">
                <a:moveTo>
                  <a:pt x="83286" y="18059"/>
                </a:moveTo>
                <a:lnTo>
                  <a:pt x="61023" y="13131"/>
                </a:lnTo>
                <a:lnTo>
                  <a:pt x="59372" y="20561"/>
                </a:lnTo>
                <a:lnTo>
                  <a:pt x="81635" y="25476"/>
                </a:lnTo>
                <a:lnTo>
                  <a:pt x="83286" y="18059"/>
                </a:lnTo>
                <a:close/>
              </a:path>
              <a:path w="796290" h="183514">
                <a:moveTo>
                  <a:pt x="112966" y="24625"/>
                </a:moveTo>
                <a:lnTo>
                  <a:pt x="90703" y="19697"/>
                </a:lnTo>
                <a:lnTo>
                  <a:pt x="89065" y="27127"/>
                </a:lnTo>
                <a:lnTo>
                  <a:pt x="111328" y="32054"/>
                </a:lnTo>
                <a:lnTo>
                  <a:pt x="112966" y="24625"/>
                </a:lnTo>
                <a:close/>
              </a:path>
              <a:path w="796290" h="183514">
                <a:moveTo>
                  <a:pt x="142659" y="31191"/>
                </a:moveTo>
                <a:lnTo>
                  <a:pt x="120383" y="26263"/>
                </a:lnTo>
                <a:lnTo>
                  <a:pt x="118745" y="33693"/>
                </a:lnTo>
                <a:lnTo>
                  <a:pt x="141008" y="38620"/>
                </a:lnTo>
                <a:lnTo>
                  <a:pt x="142659" y="31191"/>
                </a:lnTo>
                <a:close/>
              </a:path>
              <a:path w="796290" h="183514">
                <a:moveTo>
                  <a:pt x="172339" y="37757"/>
                </a:moveTo>
                <a:lnTo>
                  <a:pt x="150075" y="32842"/>
                </a:lnTo>
                <a:lnTo>
                  <a:pt x="148437" y="40259"/>
                </a:lnTo>
                <a:lnTo>
                  <a:pt x="170700" y="45186"/>
                </a:lnTo>
                <a:lnTo>
                  <a:pt x="172339" y="37757"/>
                </a:lnTo>
                <a:close/>
              </a:path>
              <a:path w="796290" h="183514">
                <a:moveTo>
                  <a:pt x="202031" y="44323"/>
                </a:moveTo>
                <a:lnTo>
                  <a:pt x="179755" y="39408"/>
                </a:lnTo>
                <a:lnTo>
                  <a:pt x="178117" y="46824"/>
                </a:lnTo>
                <a:lnTo>
                  <a:pt x="200380" y="51752"/>
                </a:lnTo>
                <a:lnTo>
                  <a:pt x="202031" y="44323"/>
                </a:lnTo>
                <a:close/>
              </a:path>
              <a:path w="796290" h="183514">
                <a:moveTo>
                  <a:pt x="231711" y="50901"/>
                </a:moveTo>
                <a:lnTo>
                  <a:pt x="209448" y="45974"/>
                </a:lnTo>
                <a:lnTo>
                  <a:pt x="207810" y="53390"/>
                </a:lnTo>
                <a:lnTo>
                  <a:pt x="230073" y="58318"/>
                </a:lnTo>
                <a:lnTo>
                  <a:pt x="231711" y="50901"/>
                </a:lnTo>
                <a:close/>
              </a:path>
              <a:path w="796290" h="183514">
                <a:moveTo>
                  <a:pt x="261391" y="57467"/>
                </a:moveTo>
                <a:lnTo>
                  <a:pt x="239128" y="52539"/>
                </a:lnTo>
                <a:lnTo>
                  <a:pt x="237490" y="59956"/>
                </a:lnTo>
                <a:lnTo>
                  <a:pt x="259753" y="64884"/>
                </a:lnTo>
                <a:lnTo>
                  <a:pt x="261391" y="57467"/>
                </a:lnTo>
                <a:close/>
              </a:path>
              <a:path w="796290" h="183514">
                <a:moveTo>
                  <a:pt x="291084" y="64033"/>
                </a:moveTo>
                <a:lnTo>
                  <a:pt x="268820" y="59105"/>
                </a:lnTo>
                <a:lnTo>
                  <a:pt x="267182" y="66522"/>
                </a:lnTo>
                <a:lnTo>
                  <a:pt x="289445" y="71450"/>
                </a:lnTo>
                <a:lnTo>
                  <a:pt x="291084" y="64033"/>
                </a:lnTo>
                <a:close/>
              </a:path>
              <a:path w="796290" h="183514">
                <a:moveTo>
                  <a:pt x="320763" y="70599"/>
                </a:moveTo>
                <a:lnTo>
                  <a:pt x="298500" y="65671"/>
                </a:lnTo>
                <a:lnTo>
                  <a:pt x="296862" y="73088"/>
                </a:lnTo>
                <a:lnTo>
                  <a:pt x="319125" y="78016"/>
                </a:lnTo>
                <a:lnTo>
                  <a:pt x="320763" y="70599"/>
                </a:lnTo>
                <a:close/>
              </a:path>
              <a:path w="796290" h="183514">
                <a:moveTo>
                  <a:pt x="350456" y="77165"/>
                </a:moveTo>
                <a:lnTo>
                  <a:pt x="328193" y="72237"/>
                </a:lnTo>
                <a:lnTo>
                  <a:pt x="326555" y="79654"/>
                </a:lnTo>
                <a:lnTo>
                  <a:pt x="348818" y="84582"/>
                </a:lnTo>
                <a:lnTo>
                  <a:pt x="350456" y="77165"/>
                </a:lnTo>
                <a:close/>
              </a:path>
              <a:path w="796290" h="183514">
                <a:moveTo>
                  <a:pt x="380136" y="83731"/>
                </a:moveTo>
                <a:lnTo>
                  <a:pt x="357873" y="78803"/>
                </a:lnTo>
                <a:lnTo>
                  <a:pt x="356235" y="86233"/>
                </a:lnTo>
                <a:lnTo>
                  <a:pt x="378498" y="91147"/>
                </a:lnTo>
                <a:lnTo>
                  <a:pt x="380136" y="83731"/>
                </a:lnTo>
                <a:close/>
              </a:path>
              <a:path w="796290" h="183514">
                <a:moveTo>
                  <a:pt x="409829" y="90297"/>
                </a:moveTo>
                <a:lnTo>
                  <a:pt x="387565" y="85369"/>
                </a:lnTo>
                <a:lnTo>
                  <a:pt x="385914" y="92798"/>
                </a:lnTo>
                <a:lnTo>
                  <a:pt x="408190" y="97713"/>
                </a:lnTo>
                <a:lnTo>
                  <a:pt x="409829" y="90297"/>
                </a:lnTo>
                <a:close/>
              </a:path>
              <a:path w="796290" h="183514">
                <a:moveTo>
                  <a:pt x="439508" y="96862"/>
                </a:moveTo>
                <a:lnTo>
                  <a:pt x="417245" y="91935"/>
                </a:lnTo>
                <a:lnTo>
                  <a:pt x="415607" y="99364"/>
                </a:lnTo>
                <a:lnTo>
                  <a:pt x="437870" y="104279"/>
                </a:lnTo>
                <a:lnTo>
                  <a:pt x="439508" y="96862"/>
                </a:lnTo>
                <a:close/>
              </a:path>
              <a:path w="796290" h="183514">
                <a:moveTo>
                  <a:pt x="469201" y="103428"/>
                </a:moveTo>
                <a:lnTo>
                  <a:pt x="446938" y="98501"/>
                </a:lnTo>
                <a:lnTo>
                  <a:pt x="445287" y="105930"/>
                </a:lnTo>
                <a:lnTo>
                  <a:pt x="467563" y="110858"/>
                </a:lnTo>
                <a:lnTo>
                  <a:pt x="469201" y="103428"/>
                </a:lnTo>
                <a:close/>
              </a:path>
              <a:path w="796290" h="183514">
                <a:moveTo>
                  <a:pt x="498881" y="109994"/>
                </a:moveTo>
                <a:lnTo>
                  <a:pt x="476618" y="105079"/>
                </a:lnTo>
                <a:lnTo>
                  <a:pt x="474980" y="112496"/>
                </a:lnTo>
                <a:lnTo>
                  <a:pt x="497243" y="117424"/>
                </a:lnTo>
                <a:lnTo>
                  <a:pt x="498881" y="109994"/>
                </a:lnTo>
                <a:close/>
              </a:path>
              <a:path w="796290" h="183514">
                <a:moveTo>
                  <a:pt x="528574" y="116560"/>
                </a:moveTo>
                <a:lnTo>
                  <a:pt x="506310" y="111645"/>
                </a:lnTo>
                <a:lnTo>
                  <a:pt x="504659" y="119062"/>
                </a:lnTo>
                <a:lnTo>
                  <a:pt x="526923" y="123990"/>
                </a:lnTo>
                <a:lnTo>
                  <a:pt x="528574" y="116560"/>
                </a:lnTo>
                <a:close/>
              </a:path>
              <a:path w="796290" h="183514">
                <a:moveTo>
                  <a:pt x="558253" y="123139"/>
                </a:moveTo>
                <a:lnTo>
                  <a:pt x="535990" y="118211"/>
                </a:lnTo>
                <a:lnTo>
                  <a:pt x="534352" y="125628"/>
                </a:lnTo>
                <a:lnTo>
                  <a:pt x="556615" y="130556"/>
                </a:lnTo>
                <a:lnTo>
                  <a:pt x="558253" y="123139"/>
                </a:lnTo>
                <a:close/>
              </a:path>
              <a:path w="796290" h="183514">
                <a:moveTo>
                  <a:pt x="587946" y="129705"/>
                </a:moveTo>
                <a:lnTo>
                  <a:pt x="565683" y="124777"/>
                </a:lnTo>
                <a:lnTo>
                  <a:pt x="564032" y="132194"/>
                </a:lnTo>
                <a:lnTo>
                  <a:pt x="586295" y="137121"/>
                </a:lnTo>
                <a:lnTo>
                  <a:pt x="587946" y="129705"/>
                </a:lnTo>
                <a:close/>
              </a:path>
              <a:path w="796290" h="183514">
                <a:moveTo>
                  <a:pt x="617626" y="136271"/>
                </a:moveTo>
                <a:lnTo>
                  <a:pt x="595363" y="131343"/>
                </a:lnTo>
                <a:lnTo>
                  <a:pt x="593725" y="138760"/>
                </a:lnTo>
                <a:lnTo>
                  <a:pt x="615988" y="143687"/>
                </a:lnTo>
                <a:lnTo>
                  <a:pt x="617626" y="136271"/>
                </a:lnTo>
                <a:close/>
              </a:path>
              <a:path w="796290" h="183514">
                <a:moveTo>
                  <a:pt x="647319" y="142836"/>
                </a:moveTo>
                <a:lnTo>
                  <a:pt x="625055" y="137909"/>
                </a:lnTo>
                <a:lnTo>
                  <a:pt x="623404" y="145326"/>
                </a:lnTo>
                <a:lnTo>
                  <a:pt x="645668" y="150253"/>
                </a:lnTo>
                <a:lnTo>
                  <a:pt x="647319" y="142836"/>
                </a:lnTo>
                <a:close/>
              </a:path>
              <a:path w="796290" h="183514">
                <a:moveTo>
                  <a:pt x="676998" y="149402"/>
                </a:moveTo>
                <a:lnTo>
                  <a:pt x="654735" y="144475"/>
                </a:lnTo>
                <a:lnTo>
                  <a:pt x="653097" y="151892"/>
                </a:lnTo>
                <a:lnTo>
                  <a:pt x="675360" y="156819"/>
                </a:lnTo>
                <a:lnTo>
                  <a:pt x="676998" y="149402"/>
                </a:lnTo>
                <a:close/>
              </a:path>
              <a:path w="796290" h="183514">
                <a:moveTo>
                  <a:pt x="706691" y="155968"/>
                </a:moveTo>
                <a:lnTo>
                  <a:pt x="684415" y="151041"/>
                </a:lnTo>
                <a:lnTo>
                  <a:pt x="682777" y="158457"/>
                </a:lnTo>
                <a:lnTo>
                  <a:pt x="705040" y="163385"/>
                </a:lnTo>
                <a:lnTo>
                  <a:pt x="706691" y="155968"/>
                </a:lnTo>
                <a:close/>
              </a:path>
              <a:path w="796290" h="183514">
                <a:moveTo>
                  <a:pt x="736371" y="162534"/>
                </a:moveTo>
                <a:lnTo>
                  <a:pt x="714108" y="157607"/>
                </a:lnTo>
                <a:lnTo>
                  <a:pt x="712470" y="165036"/>
                </a:lnTo>
                <a:lnTo>
                  <a:pt x="734733" y="169951"/>
                </a:lnTo>
                <a:lnTo>
                  <a:pt x="736371" y="162534"/>
                </a:lnTo>
                <a:close/>
              </a:path>
              <a:path w="796290" h="183514">
                <a:moveTo>
                  <a:pt x="766064" y="169100"/>
                </a:moveTo>
                <a:lnTo>
                  <a:pt x="743788" y="164172"/>
                </a:lnTo>
                <a:lnTo>
                  <a:pt x="742149" y="171602"/>
                </a:lnTo>
                <a:lnTo>
                  <a:pt x="764413" y="176517"/>
                </a:lnTo>
                <a:lnTo>
                  <a:pt x="766064" y="169100"/>
                </a:lnTo>
                <a:close/>
              </a:path>
              <a:path w="796290" h="183514">
                <a:moveTo>
                  <a:pt x="795743" y="175666"/>
                </a:moveTo>
                <a:lnTo>
                  <a:pt x="773480" y="170738"/>
                </a:lnTo>
                <a:lnTo>
                  <a:pt x="771842" y="178168"/>
                </a:lnTo>
                <a:lnTo>
                  <a:pt x="794105" y="183095"/>
                </a:lnTo>
                <a:lnTo>
                  <a:pt x="795743" y="175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6" name="object 86" descr=""/>
          <p:cNvGrpSpPr/>
          <p:nvPr/>
        </p:nvGrpSpPr>
        <p:grpSpPr>
          <a:xfrm>
            <a:off x="12084060" y="6473536"/>
            <a:ext cx="794385" cy="190500"/>
            <a:chOff x="12084060" y="6473536"/>
            <a:chExt cx="794385" cy="190500"/>
          </a:xfrm>
        </p:grpSpPr>
        <p:sp>
          <p:nvSpPr>
            <p:cNvPr id="87" name="object 87" descr=""/>
            <p:cNvSpPr/>
            <p:nvPr/>
          </p:nvSpPr>
          <p:spPr>
            <a:xfrm>
              <a:off x="12084050" y="6473545"/>
              <a:ext cx="791210" cy="182245"/>
            </a:xfrm>
            <a:custGeom>
              <a:avLst/>
              <a:gdLst/>
              <a:ahLst/>
              <a:cxnLst/>
              <a:rect l="l" t="t" r="r" b="b"/>
              <a:pathLst>
                <a:path w="791209" h="182245">
                  <a:moveTo>
                    <a:pt x="23914" y="4927"/>
                  </a:moveTo>
                  <a:lnTo>
                    <a:pt x="1651" y="0"/>
                  </a:lnTo>
                  <a:lnTo>
                    <a:pt x="0" y="7416"/>
                  </a:lnTo>
                  <a:lnTo>
                    <a:pt x="22263" y="12344"/>
                  </a:lnTo>
                  <a:lnTo>
                    <a:pt x="23914" y="4927"/>
                  </a:lnTo>
                  <a:close/>
                </a:path>
                <a:path w="791209" h="182245">
                  <a:moveTo>
                    <a:pt x="53594" y="11493"/>
                  </a:moveTo>
                  <a:lnTo>
                    <a:pt x="31330" y="6565"/>
                  </a:lnTo>
                  <a:lnTo>
                    <a:pt x="29692" y="13982"/>
                  </a:lnTo>
                  <a:lnTo>
                    <a:pt x="51955" y="18910"/>
                  </a:lnTo>
                  <a:lnTo>
                    <a:pt x="53594" y="11493"/>
                  </a:lnTo>
                  <a:close/>
                </a:path>
                <a:path w="791209" h="182245">
                  <a:moveTo>
                    <a:pt x="83286" y="18059"/>
                  </a:moveTo>
                  <a:lnTo>
                    <a:pt x="61010" y="13131"/>
                  </a:lnTo>
                  <a:lnTo>
                    <a:pt x="59372" y="20548"/>
                  </a:lnTo>
                  <a:lnTo>
                    <a:pt x="81635" y="25476"/>
                  </a:lnTo>
                  <a:lnTo>
                    <a:pt x="83286" y="18059"/>
                  </a:lnTo>
                  <a:close/>
                </a:path>
                <a:path w="791209" h="182245">
                  <a:moveTo>
                    <a:pt x="112966" y="24625"/>
                  </a:moveTo>
                  <a:lnTo>
                    <a:pt x="90703" y="19697"/>
                  </a:lnTo>
                  <a:lnTo>
                    <a:pt x="89065" y="27114"/>
                  </a:lnTo>
                  <a:lnTo>
                    <a:pt x="111328" y="32042"/>
                  </a:lnTo>
                  <a:lnTo>
                    <a:pt x="112966" y="24625"/>
                  </a:lnTo>
                  <a:close/>
                </a:path>
                <a:path w="791209" h="182245">
                  <a:moveTo>
                    <a:pt x="142659" y="31191"/>
                  </a:moveTo>
                  <a:lnTo>
                    <a:pt x="120383" y="26263"/>
                  </a:lnTo>
                  <a:lnTo>
                    <a:pt x="118745" y="33680"/>
                  </a:lnTo>
                  <a:lnTo>
                    <a:pt x="141008" y="38608"/>
                  </a:lnTo>
                  <a:lnTo>
                    <a:pt x="142659" y="31191"/>
                  </a:lnTo>
                  <a:close/>
                </a:path>
                <a:path w="791209" h="182245">
                  <a:moveTo>
                    <a:pt x="172339" y="37757"/>
                  </a:moveTo>
                  <a:lnTo>
                    <a:pt x="150075" y="32829"/>
                  </a:lnTo>
                  <a:lnTo>
                    <a:pt x="148437" y="40259"/>
                  </a:lnTo>
                  <a:lnTo>
                    <a:pt x="170700" y="45173"/>
                  </a:lnTo>
                  <a:lnTo>
                    <a:pt x="172339" y="37757"/>
                  </a:lnTo>
                  <a:close/>
                </a:path>
                <a:path w="791209" h="182245">
                  <a:moveTo>
                    <a:pt x="202018" y="44323"/>
                  </a:moveTo>
                  <a:lnTo>
                    <a:pt x="179755" y="39395"/>
                  </a:lnTo>
                  <a:lnTo>
                    <a:pt x="178117" y="46824"/>
                  </a:lnTo>
                  <a:lnTo>
                    <a:pt x="200380" y="51739"/>
                  </a:lnTo>
                  <a:lnTo>
                    <a:pt x="202018" y="44323"/>
                  </a:lnTo>
                  <a:close/>
                </a:path>
                <a:path w="791209" h="182245">
                  <a:moveTo>
                    <a:pt x="231711" y="50888"/>
                  </a:moveTo>
                  <a:lnTo>
                    <a:pt x="209448" y="45961"/>
                  </a:lnTo>
                  <a:lnTo>
                    <a:pt x="207810" y="53390"/>
                  </a:lnTo>
                  <a:lnTo>
                    <a:pt x="230073" y="58318"/>
                  </a:lnTo>
                  <a:lnTo>
                    <a:pt x="231711" y="50888"/>
                  </a:lnTo>
                  <a:close/>
                </a:path>
                <a:path w="791209" h="182245">
                  <a:moveTo>
                    <a:pt x="261391" y="57454"/>
                  </a:moveTo>
                  <a:lnTo>
                    <a:pt x="239128" y="52539"/>
                  </a:lnTo>
                  <a:lnTo>
                    <a:pt x="237490" y="59956"/>
                  </a:lnTo>
                  <a:lnTo>
                    <a:pt x="259753" y="64884"/>
                  </a:lnTo>
                  <a:lnTo>
                    <a:pt x="261391" y="57454"/>
                  </a:lnTo>
                  <a:close/>
                </a:path>
                <a:path w="791209" h="182245">
                  <a:moveTo>
                    <a:pt x="291084" y="64020"/>
                  </a:moveTo>
                  <a:lnTo>
                    <a:pt x="268820" y="59105"/>
                  </a:lnTo>
                  <a:lnTo>
                    <a:pt x="267182" y="66522"/>
                  </a:lnTo>
                  <a:lnTo>
                    <a:pt x="289445" y="71450"/>
                  </a:lnTo>
                  <a:lnTo>
                    <a:pt x="291084" y="64020"/>
                  </a:lnTo>
                  <a:close/>
                </a:path>
                <a:path w="791209" h="182245">
                  <a:moveTo>
                    <a:pt x="320763" y="70586"/>
                  </a:moveTo>
                  <a:lnTo>
                    <a:pt x="298500" y="65671"/>
                  </a:lnTo>
                  <a:lnTo>
                    <a:pt x="296862" y="73088"/>
                  </a:lnTo>
                  <a:lnTo>
                    <a:pt x="319125" y="78016"/>
                  </a:lnTo>
                  <a:lnTo>
                    <a:pt x="320763" y="70586"/>
                  </a:lnTo>
                  <a:close/>
                </a:path>
                <a:path w="791209" h="182245">
                  <a:moveTo>
                    <a:pt x="350456" y="77165"/>
                  </a:moveTo>
                  <a:lnTo>
                    <a:pt x="328193" y="72237"/>
                  </a:lnTo>
                  <a:lnTo>
                    <a:pt x="326555" y="79654"/>
                  </a:lnTo>
                  <a:lnTo>
                    <a:pt x="348818" y="84582"/>
                  </a:lnTo>
                  <a:lnTo>
                    <a:pt x="350456" y="77165"/>
                  </a:lnTo>
                  <a:close/>
                </a:path>
                <a:path w="791209" h="182245">
                  <a:moveTo>
                    <a:pt x="380136" y="83731"/>
                  </a:moveTo>
                  <a:lnTo>
                    <a:pt x="357873" y="78803"/>
                  </a:lnTo>
                  <a:lnTo>
                    <a:pt x="356235" y="86220"/>
                  </a:lnTo>
                  <a:lnTo>
                    <a:pt x="378498" y="91147"/>
                  </a:lnTo>
                  <a:lnTo>
                    <a:pt x="380136" y="83731"/>
                  </a:lnTo>
                  <a:close/>
                </a:path>
                <a:path w="791209" h="182245">
                  <a:moveTo>
                    <a:pt x="409829" y="90297"/>
                  </a:moveTo>
                  <a:lnTo>
                    <a:pt x="387565" y="85369"/>
                  </a:lnTo>
                  <a:lnTo>
                    <a:pt x="385914" y="92786"/>
                  </a:lnTo>
                  <a:lnTo>
                    <a:pt x="408190" y="97713"/>
                  </a:lnTo>
                  <a:lnTo>
                    <a:pt x="409829" y="90297"/>
                  </a:lnTo>
                  <a:close/>
                </a:path>
                <a:path w="791209" h="182245">
                  <a:moveTo>
                    <a:pt x="439508" y="96862"/>
                  </a:moveTo>
                  <a:lnTo>
                    <a:pt x="417245" y="91935"/>
                  </a:lnTo>
                  <a:lnTo>
                    <a:pt x="415607" y="99352"/>
                  </a:lnTo>
                  <a:lnTo>
                    <a:pt x="437870" y="104279"/>
                  </a:lnTo>
                  <a:lnTo>
                    <a:pt x="439508" y="96862"/>
                  </a:lnTo>
                  <a:close/>
                </a:path>
                <a:path w="791209" h="182245">
                  <a:moveTo>
                    <a:pt x="469201" y="103428"/>
                  </a:moveTo>
                  <a:lnTo>
                    <a:pt x="446938" y="98501"/>
                  </a:lnTo>
                  <a:lnTo>
                    <a:pt x="445287" y="105918"/>
                  </a:lnTo>
                  <a:lnTo>
                    <a:pt x="467563" y="110845"/>
                  </a:lnTo>
                  <a:lnTo>
                    <a:pt x="469201" y="103428"/>
                  </a:lnTo>
                  <a:close/>
                </a:path>
                <a:path w="791209" h="182245">
                  <a:moveTo>
                    <a:pt x="498881" y="109994"/>
                  </a:moveTo>
                  <a:lnTo>
                    <a:pt x="476618" y="105067"/>
                  </a:lnTo>
                  <a:lnTo>
                    <a:pt x="474980" y="112496"/>
                  </a:lnTo>
                  <a:lnTo>
                    <a:pt x="497243" y="117411"/>
                  </a:lnTo>
                  <a:lnTo>
                    <a:pt x="498881" y="109994"/>
                  </a:lnTo>
                  <a:close/>
                </a:path>
                <a:path w="791209" h="182245">
                  <a:moveTo>
                    <a:pt x="528574" y="116560"/>
                  </a:moveTo>
                  <a:lnTo>
                    <a:pt x="506310" y="111633"/>
                  </a:lnTo>
                  <a:lnTo>
                    <a:pt x="504659" y="119062"/>
                  </a:lnTo>
                  <a:lnTo>
                    <a:pt x="526923" y="123977"/>
                  </a:lnTo>
                  <a:lnTo>
                    <a:pt x="528574" y="116560"/>
                  </a:lnTo>
                  <a:close/>
                </a:path>
                <a:path w="791209" h="182245">
                  <a:moveTo>
                    <a:pt x="558253" y="123126"/>
                  </a:moveTo>
                  <a:lnTo>
                    <a:pt x="535990" y="118198"/>
                  </a:lnTo>
                  <a:lnTo>
                    <a:pt x="534352" y="125628"/>
                  </a:lnTo>
                  <a:lnTo>
                    <a:pt x="556615" y="130556"/>
                  </a:lnTo>
                  <a:lnTo>
                    <a:pt x="558253" y="123126"/>
                  </a:lnTo>
                  <a:close/>
                </a:path>
                <a:path w="791209" h="182245">
                  <a:moveTo>
                    <a:pt x="587946" y="129692"/>
                  </a:moveTo>
                  <a:lnTo>
                    <a:pt x="565683" y="124764"/>
                  </a:lnTo>
                  <a:lnTo>
                    <a:pt x="564032" y="132194"/>
                  </a:lnTo>
                  <a:lnTo>
                    <a:pt x="586295" y="137121"/>
                  </a:lnTo>
                  <a:lnTo>
                    <a:pt x="587946" y="129692"/>
                  </a:lnTo>
                  <a:close/>
                </a:path>
                <a:path w="791209" h="182245">
                  <a:moveTo>
                    <a:pt x="617626" y="136258"/>
                  </a:moveTo>
                  <a:lnTo>
                    <a:pt x="595363" y="131343"/>
                  </a:lnTo>
                  <a:lnTo>
                    <a:pt x="593725" y="138760"/>
                  </a:lnTo>
                  <a:lnTo>
                    <a:pt x="615988" y="143687"/>
                  </a:lnTo>
                  <a:lnTo>
                    <a:pt x="617626" y="136258"/>
                  </a:lnTo>
                  <a:close/>
                </a:path>
                <a:path w="791209" h="182245">
                  <a:moveTo>
                    <a:pt x="647319" y="142824"/>
                  </a:moveTo>
                  <a:lnTo>
                    <a:pt x="625055" y="137909"/>
                  </a:lnTo>
                  <a:lnTo>
                    <a:pt x="623404" y="145326"/>
                  </a:lnTo>
                  <a:lnTo>
                    <a:pt x="645668" y="150253"/>
                  </a:lnTo>
                  <a:lnTo>
                    <a:pt x="647319" y="142824"/>
                  </a:lnTo>
                  <a:close/>
                </a:path>
                <a:path w="791209" h="182245">
                  <a:moveTo>
                    <a:pt x="676998" y="149402"/>
                  </a:moveTo>
                  <a:lnTo>
                    <a:pt x="654735" y="144475"/>
                  </a:lnTo>
                  <a:lnTo>
                    <a:pt x="653097" y="151892"/>
                  </a:lnTo>
                  <a:lnTo>
                    <a:pt x="675360" y="156819"/>
                  </a:lnTo>
                  <a:lnTo>
                    <a:pt x="676998" y="149402"/>
                  </a:lnTo>
                  <a:close/>
                </a:path>
                <a:path w="791209" h="182245">
                  <a:moveTo>
                    <a:pt x="706691" y="155968"/>
                  </a:moveTo>
                  <a:lnTo>
                    <a:pt x="684415" y="151041"/>
                  </a:lnTo>
                  <a:lnTo>
                    <a:pt x="682777" y="158457"/>
                  </a:lnTo>
                  <a:lnTo>
                    <a:pt x="705040" y="163385"/>
                  </a:lnTo>
                  <a:lnTo>
                    <a:pt x="706691" y="155968"/>
                  </a:lnTo>
                  <a:close/>
                </a:path>
                <a:path w="791209" h="182245">
                  <a:moveTo>
                    <a:pt x="736371" y="162534"/>
                  </a:moveTo>
                  <a:lnTo>
                    <a:pt x="714108" y="157607"/>
                  </a:lnTo>
                  <a:lnTo>
                    <a:pt x="712470" y="165023"/>
                  </a:lnTo>
                  <a:lnTo>
                    <a:pt x="734733" y="169951"/>
                  </a:lnTo>
                  <a:lnTo>
                    <a:pt x="736371" y="162534"/>
                  </a:lnTo>
                  <a:close/>
                </a:path>
                <a:path w="791209" h="182245">
                  <a:moveTo>
                    <a:pt x="766064" y="169100"/>
                  </a:moveTo>
                  <a:lnTo>
                    <a:pt x="743788" y="164172"/>
                  </a:lnTo>
                  <a:lnTo>
                    <a:pt x="742149" y="171589"/>
                  </a:lnTo>
                  <a:lnTo>
                    <a:pt x="764413" y="176517"/>
                  </a:lnTo>
                  <a:lnTo>
                    <a:pt x="766064" y="169100"/>
                  </a:lnTo>
                  <a:close/>
                </a:path>
                <a:path w="791209" h="182245">
                  <a:moveTo>
                    <a:pt x="790829" y="174574"/>
                  </a:moveTo>
                  <a:lnTo>
                    <a:pt x="773480" y="170738"/>
                  </a:lnTo>
                  <a:lnTo>
                    <a:pt x="771842" y="178155"/>
                  </a:lnTo>
                  <a:lnTo>
                    <a:pt x="789178" y="182003"/>
                  </a:lnTo>
                  <a:lnTo>
                    <a:pt x="790829" y="174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2856753" y="6637410"/>
              <a:ext cx="17780" cy="22860"/>
            </a:xfrm>
            <a:custGeom>
              <a:avLst/>
              <a:gdLst/>
              <a:ahLst/>
              <a:cxnLst/>
              <a:rect l="l" t="t" r="r" b="b"/>
              <a:pathLst>
                <a:path w="17779" h="22859">
                  <a:moveTo>
                    <a:pt x="11536" y="17032"/>
                  </a:moveTo>
                  <a:lnTo>
                    <a:pt x="0" y="22264"/>
                  </a:lnTo>
                </a:path>
                <a:path w="17779" h="22859">
                  <a:moveTo>
                    <a:pt x="13179" y="9610"/>
                  </a:moveTo>
                  <a:lnTo>
                    <a:pt x="17305" y="14415"/>
                  </a:lnTo>
                  <a:lnTo>
                    <a:pt x="11536" y="17032"/>
                  </a:lnTo>
                </a:path>
                <a:path w="17779" h="22859">
                  <a:moveTo>
                    <a:pt x="4925" y="0"/>
                  </a:moveTo>
                  <a:lnTo>
                    <a:pt x="13179" y="9610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 descr=""/>
          <p:cNvSpPr txBox="1"/>
          <p:nvPr/>
        </p:nvSpPr>
        <p:spPr>
          <a:xfrm rot="720000">
            <a:off x="11639554" y="6393654"/>
            <a:ext cx="43575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baseline="5050" sz="825" spc="-67">
                <a:latin typeface="Verdana"/>
                <a:cs typeface="Verdana"/>
              </a:rPr>
              <a:t>&lt;</a:t>
            </a:r>
            <a:r>
              <a:rPr dirty="0" sz="550" spc="-45">
                <a:latin typeface="Verdana"/>
                <a:cs typeface="Verdana"/>
              </a:rPr>
              <a:t>&lt;include&gt;&gt;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90" name="object 90" descr=""/>
          <p:cNvSpPr/>
          <p:nvPr/>
        </p:nvSpPr>
        <p:spPr>
          <a:xfrm>
            <a:off x="12877772" y="6367247"/>
            <a:ext cx="1266825" cy="570865"/>
          </a:xfrm>
          <a:custGeom>
            <a:avLst/>
            <a:gdLst/>
            <a:ahLst/>
            <a:cxnLst/>
            <a:rect l="l" t="t" r="r" b="b"/>
            <a:pathLst>
              <a:path w="1266825" h="570865">
                <a:moveTo>
                  <a:pt x="633590" y="570794"/>
                </a:moveTo>
                <a:lnTo>
                  <a:pt x="568797" y="569321"/>
                </a:lnTo>
                <a:lnTo>
                  <a:pt x="505889" y="564996"/>
                </a:lnTo>
                <a:lnTo>
                  <a:pt x="445170" y="557963"/>
                </a:lnTo>
                <a:lnTo>
                  <a:pt x="386960" y="548366"/>
                </a:lnTo>
                <a:lnTo>
                  <a:pt x="331576" y="536348"/>
                </a:lnTo>
                <a:lnTo>
                  <a:pt x="279338" y="522053"/>
                </a:lnTo>
                <a:lnTo>
                  <a:pt x="230563" y="505623"/>
                </a:lnTo>
                <a:lnTo>
                  <a:pt x="185570" y="487203"/>
                </a:lnTo>
                <a:lnTo>
                  <a:pt x="144678" y="466936"/>
                </a:lnTo>
                <a:lnTo>
                  <a:pt x="108205" y="444965"/>
                </a:lnTo>
                <a:lnTo>
                  <a:pt x="76469" y="421434"/>
                </a:lnTo>
                <a:lnTo>
                  <a:pt x="28484" y="370265"/>
                </a:lnTo>
                <a:lnTo>
                  <a:pt x="3271" y="314577"/>
                </a:lnTo>
                <a:lnTo>
                  <a:pt x="0" y="285397"/>
                </a:lnTo>
                <a:lnTo>
                  <a:pt x="3271" y="256217"/>
                </a:lnTo>
                <a:lnTo>
                  <a:pt x="28484" y="200528"/>
                </a:lnTo>
                <a:lnTo>
                  <a:pt x="76469" y="149359"/>
                </a:lnTo>
                <a:lnTo>
                  <a:pt x="108205" y="125828"/>
                </a:lnTo>
                <a:lnTo>
                  <a:pt x="144678" y="103857"/>
                </a:lnTo>
                <a:lnTo>
                  <a:pt x="185570" y="83590"/>
                </a:lnTo>
                <a:lnTo>
                  <a:pt x="230563" y="65170"/>
                </a:lnTo>
                <a:lnTo>
                  <a:pt x="279338" y="48741"/>
                </a:lnTo>
                <a:lnTo>
                  <a:pt x="331576" y="34445"/>
                </a:lnTo>
                <a:lnTo>
                  <a:pt x="386960" y="22427"/>
                </a:lnTo>
                <a:lnTo>
                  <a:pt x="445170" y="12830"/>
                </a:lnTo>
                <a:lnTo>
                  <a:pt x="505889" y="5798"/>
                </a:lnTo>
                <a:lnTo>
                  <a:pt x="568797" y="1473"/>
                </a:lnTo>
                <a:lnTo>
                  <a:pt x="633577" y="0"/>
                </a:lnTo>
                <a:lnTo>
                  <a:pt x="698357" y="1473"/>
                </a:lnTo>
                <a:lnTo>
                  <a:pt x="761265" y="5798"/>
                </a:lnTo>
                <a:lnTo>
                  <a:pt x="821983" y="12830"/>
                </a:lnTo>
                <a:lnTo>
                  <a:pt x="880194" y="22427"/>
                </a:lnTo>
                <a:lnTo>
                  <a:pt x="935577" y="34445"/>
                </a:lnTo>
                <a:lnTo>
                  <a:pt x="987816" y="48741"/>
                </a:lnTo>
                <a:lnTo>
                  <a:pt x="1036590" y="65170"/>
                </a:lnTo>
                <a:lnTo>
                  <a:pt x="1081583" y="83590"/>
                </a:lnTo>
                <a:lnTo>
                  <a:pt x="1122475" y="103857"/>
                </a:lnTo>
                <a:lnTo>
                  <a:pt x="1158948" y="125828"/>
                </a:lnTo>
                <a:lnTo>
                  <a:pt x="1190684" y="149359"/>
                </a:lnTo>
                <a:lnTo>
                  <a:pt x="1238669" y="200528"/>
                </a:lnTo>
                <a:lnTo>
                  <a:pt x="1263882" y="256217"/>
                </a:lnTo>
                <a:lnTo>
                  <a:pt x="1266450" y="279119"/>
                </a:lnTo>
                <a:lnTo>
                  <a:pt x="1266450" y="291675"/>
                </a:lnTo>
                <a:lnTo>
                  <a:pt x="1254281" y="342914"/>
                </a:lnTo>
                <a:lnTo>
                  <a:pt x="1217364" y="396486"/>
                </a:lnTo>
                <a:lnTo>
                  <a:pt x="1158948" y="444965"/>
                </a:lnTo>
                <a:lnTo>
                  <a:pt x="1122475" y="466936"/>
                </a:lnTo>
                <a:lnTo>
                  <a:pt x="1081583" y="487203"/>
                </a:lnTo>
                <a:lnTo>
                  <a:pt x="1036590" y="505623"/>
                </a:lnTo>
                <a:lnTo>
                  <a:pt x="987816" y="522053"/>
                </a:lnTo>
                <a:lnTo>
                  <a:pt x="935577" y="536348"/>
                </a:lnTo>
                <a:lnTo>
                  <a:pt x="880194" y="548366"/>
                </a:lnTo>
                <a:lnTo>
                  <a:pt x="821983" y="557963"/>
                </a:lnTo>
                <a:lnTo>
                  <a:pt x="761265" y="564996"/>
                </a:lnTo>
                <a:lnTo>
                  <a:pt x="698357" y="569321"/>
                </a:lnTo>
                <a:lnTo>
                  <a:pt x="633590" y="570794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 txBox="1"/>
          <p:nvPr/>
        </p:nvSpPr>
        <p:spPr>
          <a:xfrm>
            <a:off x="13108658" y="6514165"/>
            <a:ext cx="805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215" marR="5080" indent="-18415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Verdana"/>
                <a:cs typeface="Verdana"/>
              </a:rPr>
              <a:t>Doit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35">
                <a:latin typeface="Verdana"/>
                <a:cs typeface="Verdana"/>
              </a:rPr>
              <a:t>avoir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assez d’argent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92" name="object 92" descr=""/>
          <p:cNvGrpSpPr/>
          <p:nvPr/>
        </p:nvGrpSpPr>
        <p:grpSpPr>
          <a:xfrm>
            <a:off x="10364682" y="7212229"/>
            <a:ext cx="1832610" cy="295910"/>
            <a:chOff x="10364682" y="7212229"/>
            <a:chExt cx="1832610" cy="295910"/>
          </a:xfrm>
        </p:grpSpPr>
        <p:sp>
          <p:nvSpPr>
            <p:cNvPr id="93" name="object 93" descr=""/>
            <p:cNvSpPr/>
            <p:nvPr/>
          </p:nvSpPr>
          <p:spPr>
            <a:xfrm>
              <a:off x="10364673" y="7212240"/>
              <a:ext cx="1827530" cy="287020"/>
            </a:xfrm>
            <a:custGeom>
              <a:avLst/>
              <a:gdLst/>
              <a:ahLst/>
              <a:cxnLst/>
              <a:rect l="l" t="t" r="r" b="b"/>
              <a:pathLst>
                <a:path w="1827529" h="287020">
                  <a:moveTo>
                    <a:pt x="23685" y="3441"/>
                  </a:moveTo>
                  <a:lnTo>
                    <a:pt x="1155" y="0"/>
                  </a:lnTo>
                  <a:lnTo>
                    <a:pt x="0" y="7505"/>
                  </a:lnTo>
                  <a:lnTo>
                    <a:pt x="22542" y="10947"/>
                  </a:lnTo>
                  <a:lnTo>
                    <a:pt x="23685" y="3441"/>
                  </a:lnTo>
                  <a:close/>
                </a:path>
                <a:path w="1827529" h="287020">
                  <a:moveTo>
                    <a:pt x="53746" y="8026"/>
                  </a:moveTo>
                  <a:lnTo>
                    <a:pt x="31203" y="4584"/>
                  </a:lnTo>
                  <a:lnTo>
                    <a:pt x="30060" y="12103"/>
                  </a:lnTo>
                  <a:lnTo>
                    <a:pt x="52603" y="15544"/>
                  </a:lnTo>
                  <a:lnTo>
                    <a:pt x="53746" y="8026"/>
                  </a:lnTo>
                  <a:close/>
                </a:path>
                <a:path w="1827529" h="287020">
                  <a:moveTo>
                    <a:pt x="83807" y="12623"/>
                  </a:moveTo>
                  <a:lnTo>
                    <a:pt x="61264" y="9182"/>
                  </a:lnTo>
                  <a:lnTo>
                    <a:pt x="60109" y="16687"/>
                  </a:lnTo>
                  <a:lnTo>
                    <a:pt x="82651" y="20142"/>
                  </a:lnTo>
                  <a:lnTo>
                    <a:pt x="83807" y="12623"/>
                  </a:lnTo>
                  <a:close/>
                </a:path>
                <a:path w="1827529" h="287020">
                  <a:moveTo>
                    <a:pt x="113855" y="17221"/>
                  </a:moveTo>
                  <a:lnTo>
                    <a:pt x="91313" y="13766"/>
                  </a:lnTo>
                  <a:lnTo>
                    <a:pt x="90170" y="21285"/>
                  </a:lnTo>
                  <a:lnTo>
                    <a:pt x="112712" y="24726"/>
                  </a:lnTo>
                  <a:lnTo>
                    <a:pt x="113855" y="17221"/>
                  </a:lnTo>
                  <a:close/>
                </a:path>
                <a:path w="1827529" h="287020">
                  <a:moveTo>
                    <a:pt x="143916" y="21805"/>
                  </a:moveTo>
                  <a:lnTo>
                    <a:pt x="121373" y="18364"/>
                  </a:lnTo>
                  <a:lnTo>
                    <a:pt x="120218" y="25882"/>
                  </a:lnTo>
                  <a:lnTo>
                    <a:pt x="142760" y="29324"/>
                  </a:lnTo>
                  <a:lnTo>
                    <a:pt x="143916" y="21805"/>
                  </a:lnTo>
                  <a:close/>
                </a:path>
                <a:path w="1827529" h="287020">
                  <a:moveTo>
                    <a:pt x="173964" y="26403"/>
                  </a:moveTo>
                  <a:lnTo>
                    <a:pt x="151422" y="22961"/>
                  </a:lnTo>
                  <a:lnTo>
                    <a:pt x="150279" y="30467"/>
                  </a:lnTo>
                  <a:lnTo>
                    <a:pt x="172821" y="33921"/>
                  </a:lnTo>
                  <a:lnTo>
                    <a:pt x="173964" y="26403"/>
                  </a:lnTo>
                  <a:close/>
                </a:path>
                <a:path w="1827529" h="287020">
                  <a:moveTo>
                    <a:pt x="204025" y="30988"/>
                  </a:moveTo>
                  <a:lnTo>
                    <a:pt x="181483" y="27546"/>
                  </a:lnTo>
                  <a:lnTo>
                    <a:pt x="180327" y="35064"/>
                  </a:lnTo>
                  <a:lnTo>
                    <a:pt x="202869" y="38506"/>
                  </a:lnTo>
                  <a:lnTo>
                    <a:pt x="204025" y="30988"/>
                  </a:lnTo>
                  <a:close/>
                </a:path>
                <a:path w="1827529" h="287020">
                  <a:moveTo>
                    <a:pt x="234073" y="35585"/>
                  </a:moveTo>
                  <a:lnTo>
                    <a:pt x="211531" y="32143"/>
                  </a:lnTo>
                  <a:lnTo>
                    <a:pt x="210388" y="39662"/>
                  </a:lnTo>
                  <a:lnTo>
                    <a:pt x="232930" y="43103"/>
                  </a:lnTo>
                  <a:lnTo>
                    <a:pt x="234073" y="35585"/>
                  </a:lnTo>
                  <a:close/>
                </a:path>
                <a:path w="1827529" h="287020">
                  <a:moveTo>
                    <a:pt x="264134" y="40182"/>
                  </a:moveTo>
                  <a:lnTo>
                    <a:pt x="241592" y="36728"/>
                  </a:lnTo>
                  <a:lnTo>
                    <a:pt x="240436" y="44246"/>
                  </a:lnTo>
                  <a:lnTo>
                    <a:pt x="262978" y="47688"/>
                  </a:lnTo>
                  <a:lnTo>
                    <a:pt x="264134" y="40182"/>
                  </a:lnTo>
                  <a:close/>
                </a:path>
                <a:path w="1827529" h="287020">
                  <a:moveTo>
                    <a:pt x="294182" y="44767"/>
                  </a:moveTo>
                  <a:lnTo>
                    <a:pt x="271640" y="41325"/>
                  </a:lnTo>
                  <a:lnTo>
                    <a:pt x="270497" y="48844"/>
                  </a:lnTo>
                  <a:lnTo>
                    <a:pt x="293039" y="52285"/>
                  </a:lnTo>
                  <a:lnTo>
                    <a:pt x="294182" y="44767"/>
                  </a:lnTo>
                  <a:close/>
                </a:path>
                <a:path w="1827529" h="287020">
                  <a:moveTo>
                    <a:pt x="324243" y="49364"/>
                  </a:moveTo>
                  <a:lnTo>
                    <a:pt x="301701" y="45923"/>
                  </a:lnTo>
                  <a:lnTo>
                    <a:pt x="300545" y="53428"/>
                  </a:lnTo>
                  <a:lnTo>
                    <a:pt x="323088" y="56883"/>
                  </a:lnTo>
                  <a:lnTo>
                    <a:pt x="324243" y="49364"/>
                  </a:lnTo>
                  <a:close/>
                </a:path>
                <a:path w="1827529" h="287020">
                  <a:moveTo>
                    <a:pt x="354291" y="53962"/>
                  </a:moveTo>
                  <a:lnTo>
                    <a:pt x="331749" y="50507"/>
                  </a:lnTo>
                  <a:lnTo>
                    <a:pt x="330606" y="58026"/>
                  </a:lnTo>
                  <a:lnTo>
                    <a:pt x="353148" y="61468"/>
                  </a:lnTo>
                  <a:lnTo>
                    <a:pt x="354291" y="53962"/>
                  </a:lnTo>
                  <a:close/>
                </a:path>
                <a:path w="1827529" h="287020">
                  <a:moveTo>
                    <a:pt x="384352" y="58547"/>
                  </a:moveTo>
                  <a:lnTo>
                    <a:pt x="361810" y="55105"/>
                  </a:lnTo>
                  <a:lnTo>
                    <a:pt x="360654" y="62623"/>
                  </a:lnTo>
                  <a:lnTo>
                    <a:pt x="383197" y="66065"/>
                  </a:lnTo>
                  <a:lnTo>
                    <a:pt x="384352" y="58547"/>
                  </a:lnTo>
                  <a:close/>
                </a:path>
                <a:path w="1827529" h="287020">
                  <a:moveTo>
                    <a:pt x="414401" y="63144"/>
                  </a:moveTo>
                  <a:lnTo>
                    <a:pt x="391858" y="59702"/>
                  </a:lnTo>
                  <a:lnTo>
                    <a:pt x="390715" y="67208"/>
                  </a:lnTo>
                  <a:lnTo>
                    <a:pt x="413258" y="70650"/>
                  </a:lnTo>
                  <a:lnTo>
                    <a:pt x="414401" y="63144"/>
                  </a:lnTo>
                  <a:close/>
                </a:path>
                <a:path w="1827529" h="287020">
                  <a:moveTo>
                    <a:pt x="444461" y="67729"/>
                  </a:moveTo>
                  <a:lnTo>
                    <a:pt x="421919" y="64287"/>
                  </a:lnTo>
                  <a:lnTo>
                    <a:pt x="420763" y="71805"/>
                  </a:lnTo>
                  <a:lnTo>
                    <a:pt x="443306" y="75247"/>
                  </a:lnTo>
                  <a:lnTo>
                    <a:pt x="444461" y="67729"/>
                  </a:lnTo>
                  <a:close/>
                </a:path>
                <a:path w="1827529" h="287020">
                  <a:moveTo>
                    <a:pt x="474510" y="72326"/>
                  </a:moveTo>
                  <a:lnTo>
                    <a:pt x="451967" y="68884"/>
                  </a:lnTo>
                  <a:lnTo>
                    <a:pt x="450824" y="76390"/>
                  </a:lnTo>
                  <a:lnTo>
                    <a:pt x="473367" y="79844"/>
                  </a:lnTo>
                  <a:lnTo>
                    <a:pt x="474510" y="72326"/>
                  </a:lnTo>
                  <a:close/>
                </a:path>
                <a:path w="1827529" h="287020">
                  <a:moveTo>
                    <a:pt x="504571" y="76923"/>
                  </a:moveTo>
                  <a:lnTo>
                    <a:pt x="482028" y="73469"/>
                  </a:lnTo>
                  <a:lnTo>
                    <a:pt x="480872" y="80987"/>
                  </a:lnTo>
                  <a:lnTo>
                    <a:pt x="503415" y="84429"/>
                  </a:lnTo>
                  <a:lnTo>
                    <a:pt x="504571" y="76923"/>
                  </a:lnTo>
                  <a:close/>
                </a:path>
                <a:path w="1827529" h="287020">
                  <a:moveTo>
                    <a:pt x="534619" y="81508"/>
                  </a:moveTo>
                  <a:lnTo>
                    <a:pt x="512076" y="78066"/>
                  </a:lnTo>
                  <a:lnTo>
                    <a:pt x="510933" y="85585"/>
                  </a:lnTo>
                  <a:lnTo>
                    <a:pt x="533476" y="89027"/>
                  </a:lnTo>
                  <a:lnTo>
                    <a:pt x="534619" y="81508"/>
                  </a:lnTo>
                  <a:close/>
                </a:path>
                <a:path w="1827529" h="287020">
                  <a:moveTo>
                    <a:pt x="564680" y="86106"/>
                  </a:moveTo>
                  <a:lnTo>
                    <a:pt x="542137" y="82664"/>
                  </a:lnTo>
                  <a:lnTo>
                    <a:pt x="540994" y="90170"/>
                  </a:lnTo>
                  <a:lnTo>
                    <a:pt x="563524" y="93611"/>
                  </a:lnTo>
                  <a:lnTo>
                    <a:pt x="564680" y="86106"/>
                  </a:lnTo>
                  <a:close/>
                </a:path>
                <a:path w="1827529" h="287020">
                  <a:moveTo>
                    <a:pt x="594728" y="90690"/>
                  </a:moveTo>
                  <a:lnTo>
                    <a:pt x="572185" y="87249"/>
                  </a:lnTo>
                  <a:lnTo>
                    <a:pt x="571042" y="94767"/>
                  </a:lnTo>
                  <a:lnTo>
                    <a:pt x="593585" y="98209"/>
                  </a:lnTo>
                  <a:lnTo>
                    <a:pt x="594728" y="90690"/>
                  </a:lnTo>
                  <a:close/>
                </a:path>
                <a:path w="1827529" h="287020">
                  <a:moveTo>
                    <a:pt x="624789" y="95288"/>
                  </a:moveTo>
                  <a:lnTo>
                    <a:pt x="602246" y="91846"/>
                  </a:lnTo>
                  <a:lnTo>
                    <a:pt x="601103" y="99352"/>
                  </a:lnTo>
                  <a:lnTo>
                    <a:pt x="623633" y="102806"/>
                  </a:lnTo>
                  <a:lnTo>
                    <a:pt x="624789" y="95288"/>
                  </a:lnTo>
                  <a:close/>
                </a:path>
                <a:path w="1827529" h="287020">
                  <a:moveTo>
                    <a:pt x="654837" y="99885"/>
                  </a:moveTo>
                  <a:lnTo>
                    <a:pt x="632294" y="96431"/>
                  </a:lnTo>
                  <a:lnTo>
                    <a:pt x="631151" y="103949"/>
                  </a:lnTo>
                  <a:lnTo>
                    <a:pt x="653694" y="107391"/>
                  </a:lnTo>
                  <a:lnTo>
                    <a:pt x="654837" y="99885"/>
                  </a:lnTo>
                  <a:close/>
                </a:path>
                <a:path w="1827529" h="287020">
                  <a:moveTo>
                    <a:pt x="684898" y="104470"/>
                  </a:moveTo>
                  <a:lnTo>
                    <a:pt x="662355" y="101028"/>
                  </a:lnTo>
                  <a:lnTo>
                    <a:pt x="661212" y="108546"/>
                  </a:lnTo>
                  <a:lnTo>
                    <a:pt x="683742" y="111988"/>
                  </a:lnTo>
                  <a:lnTo>
                    <a:pt x="684898" y="104470"/>
                  </a:lnTo>
                  <a:close/>
                </a:path>
                <a:path w="1827529" h="287020">
                  <a:moveTo>
                    <a:pt x="1165771" y="177952"/>
                  </a:moveTo>
                  <a:lnTo>
                    <a:pt x="1143228" y="174510"/>
                  </a:lnTo>
                  <a:lnTo>
                    <a:pt x="1142085" y="182016"/>
                  </a:lnTo>
                  <a:lnTo>
                    <a:pt x="1164628" y="185470"/>
                  </a:lnTo>
                  <a:lnTo>
                    <a:pt x="1165771" y="177952"/>
                  </a:lnTo>
                  <a:close/>
                </a:path>
                <a:path w="1827529" h="287020">
                  <a:moveTo>
                    <a:pt x="1195832" y="182549"/>
                  </a:moveTo>
                  <a:lnTo>
                    <a:pt x="1173289" y="179095"/>
                  </a:lnTo>
                  <a:lnTo>
                    <a:pt x="1172133" y="186613"/>
                  </a:lnTo>
                  <a:lnTo>
                    <a:pt x="1194676" y="190055"/>
                  </a:lnTo>
                  <a:lnTo>
                    <a:pt x="1195832" y="182549"/>
                  </a:lnTo>
                  <a:close/>
                </a:path>
                <a:path w="1827529" h="287020">
                  <a:moveTo>
                    <a:pt x="1225880" y="187134"/>
                  </a:moveTo>
                  <a:lnTo>
                    <a:pt x="1203337" y="183692"/>
                  </a:lnTo>
                  <a:lnTo>
                    <a:pt x="1202194" y="191211"/>
                  </a:lnTo>
                  <a:lnTo>
                    <a:pt x="1224737" y="194652"/>
                  </a:lnTo>
                  <a:lnTo>
                    <a:pt x="1225880" y="187134"/>
                  </a:lnTo>
                  <a:close/>
                </a:path>
                <a:path w="1827529" h="287020">
                  <a:moveTo>
                    <a:pt x="1255941" y="191731"/>
                  </a:moveTo>
                  <a:lnTo>
                    <a:pt x="1233398" y="188290"/>
                  </a:lnTo>
                  <a:lnTo>
                    <a:pt x="1232242" y="195795"/>
                  </a:lnTo>
                  <a:lnTo>
                    <a:pt x="1254785" y="199237"/>
                  </a:lnTo>
                  <a:lnTo>
                    <a:pt x="1255941" y="191731"/>
                  </a:lnTo>
                  <a:close/>
                </a:path>
                <a:path w="1827529" h="287020">
                  <a:moveTo>
                    <a:pt x="1285989" y="196316"/>
                  </a:moveTo>
                  <a:lnTo>
                    <a:pt x="1263446" y="192874"/>
                  </a:lnTo>
                  <a:lnTo>
                    <a:pt x="1262303" y="200393"/>
                  </a:lnTo>
                  <a:lnTo>
                    <a:pt x="1284846" y="203835"/>
                  </a:lnTo>
                  <a:lnTo>
                    <a:pt x="1285989" y="196316"/>
                  </a:lnTo>
                  <a:close/>
                </a:path>
                <a:path w="1827529" h="287020">
                  <a:moveTo>
                    <a:pt x="1316050" y="200914"/>
                  </a:moveTo>
                  <a:lnTo>
                    <a:pt x="1293507" y="197472"/>
                  </a:lnTo>
                  <a:lnTo>
                    <a:pt x="1292352" y="204978"/>
                  </a:lnTo>
                  <a:lnTo>
                    <a:pt x="1314894" y="208432"/>
                  </a:lnTo>
                  <a:lnTo>
                    <a:pt x="1316050" y="200914"/>
                  </a:lnTo>
                  <a:close/>
                </a:path>
                <a:path w="1827529" h="287020">
                  <a:moveTo>
                    <a:pt x="1346098" y="205511"/>
                  </a:moveTo>
                  <a:lnTo>
                    <a:pt x="1323555" y="202057"/>
                  </a:lnTo>
                  <a:lnTo>
                    <a:pt x="1322412" y="209575"/>
                  </a:lnTo>
                  <a:lnTo>
                    <a:pt x="1344955" y="213017"/>
                  </a:lnTo>
                  <a:lnTo>
                    <a:pt x="1346098" y="205511"/>
                  </a:lnTo>
                  <a:close/>
                </a:path>
                <a:path w="1827529" h="287020">
                  <a:moveTo>
                    <a:pt x="1376159" y="210096"/>
                  </a:moveTo>
                  <a:lnTo>
                    <a:pt x="1353616" y="206654"/>
                  </a:lnTo>
                  <a:lnTo>
                    <a:pt x="1352473" y="214172"/>
                  </a:lnTo>
                  <a:lnTo>
                    <a:pt x="1375003" y="217614"/>
                  </a:lnTo>
                  <a:lnTo>
                    <a:pt x="1376159" y="210096"/>
                  </a:lnTo>
                  <a:close/>
                </a:path>
                <a:path w="1827529" h="287020">
                  <a:moveTo>
                    <a:pt x="1406207" y="214693"/>
                  </a:moveTo>
                  <a:lnTo>
                    <a:pt x="1383665" y="211251"/>
                  </a:lnTo>
                  <a:lnTo>
                    <a:pt x="1382522" y="218757"/>
                  </a:lnTo>
                  <a:lnTo>
                    <a:pt x="1405064" y="222211"/>
                  </a:lnTo>
                  <a:lnTo>
                    <a:pt x="1406207" y="214693"/>
                  </a:lnTo>
                  <a:close/>
                </a:path>
                <a:path w="1827529" h="287020">
                  <a:moveTo>
                    <a:pt x="1436268" y="219290"/>
                  </a:moveTo>
                  <a:lnTo>
                    <a:pt x="1413725" y="215836"/>
                  </a:lnTo>
                  <a:lnTo>
                    <a:pt x="1412582" y="223354"/>
                  </a:lnTo>
                  <a:lnTo>
                    <a:pt x="1435112" y="226796"/>
                  </a:lnTo>
                  <a:lnTo>
                    <a:pt x="1436268" y="219290"/>
                  </a:lnTo>
                  <a:close/>
                </a:path>
                <a:path w="1827529" h="287020">
                  <a:moveTo>
                    <a:pt x="1466316" y="223875"/>
                  </a:moveTo>
                  <a:lnTo>
                    <a:pt x="1443774" y="220433"/>
                  </a:lnTo>
                  <a:lnTo>
                    <a:pt x="1442631" y="227952"/>
                  </a:lnTo>
                  <a:lnTo>
                    <a:pt x="1465173" y="231394"/>
                  </a:lnTo>
                  <a:lnTo>
                    <a:pt x="1466316" y="223875"/>
                  </a:lnTo>
                  <a:close/>
                </a:path>
                <a:path w="1827529" h="287020">
                  <a:moveTo>
                    <a:pt x="1496377" y="228473"/>
                  </a:moveTo>
                  <a:lnTo>
                    <a:pt x="1473835" y="225031"/>
                  </a:lnTo>
                  <a:lnTo>
                    <a:pt x="1472692" y="232537"/>
                  </a:lnTo>
                  <a:lnTo>
                    <a:pt x="1495221" y="235978"/>
                  </a:lnTo>
                  <a:lnTo>
                    <a:pt x="1496377" y="228473"/>
                  </a:lnTo>
                  <a:close/>
                </a:path>
                <a:path w="1827529" h="287020">
                  <a:moveTo>
                    <a:pt x="1526425" y="233057"/>
                  </a:moveTo>
                  <a:lnTo>
                    <a:pt x="1503895" y="229616"/>
                  </a:lnTo>
                  <a:lnTo>
                    <a:pt x="1502740" y="237134"/>
                  </a:lnTo>
                  <a:lnTo>
                    <a:pt x="1525282" y="240576"/>
                  </a:lnTo>
                  <a:lnTo>
                    <a:pt x="1526425" y="233057"/>
                  </a:lnTo>
                  <a:close/>
                </a:path>
                <a:path w="1827529" h="287020">
                  <a:moveTo>
                    <a:pt x="1556486" y="237655"/>
                  </a:moveTo>
                  <a:lnTo>
                    <a:pt x="1533944" y="234213"/>
                  </a:lnTo>
                  <a:lnTo>
                    <a:pt x="1532801" y="241719"/>
                  </a:lnTo>
                  <a:lnTo>
                    <a:pt x="1555343" y="245173"/>
                  </a:lnTo>
                  <a:lnTo>
                    <a:pt x="1556486" y="237655"/>
                  </a:lnTo>
                  <a:close/>
                </a:path>
                <a:path w="1827529" h="287020">
                  <a:moveTo>
                    <a:pt x="1586534" y="242252"/>
                  </a:moveTo>
                  <a:lnTo>
                    <a:pt x="1564005" y="238798"/>
                  </a:lnTo>
                  <a:lnTo>
                    <a:pt x="1562849" y="246316"/>
                  </a:lnTo>
                  <a:lnTo>
                    <a:pt x="1585391" y="249758"/>
                  </a:lnTo>
                  <a:lnTo>
                    <a:pt x="1586534" y="242252"/>
                  </a:lnTo>
                  <a:close/>
                </a:path>
                <a:path w="1827529" h="287020">
                  <a:moveTo>
                    <a:pt x="1616595" y="246837"/>
                  </a:moveTo>
                  <a:lnTo>
                    <a:pt x="1594053" y="243395"/>
                  </a:lnTo>
                  <a:lnTo>
                    <a:pt x="1592910" y="250913"/>
                  </a:lnTo>
                  <a:lnTo>
                    <a:pt x="1615452" y="254355"/>
                  </a:lnTo>
                  <a:lnTo>
                    <a:pt x="1616595" y="246837"/>
                  </a:lnTo>
                  <a:close/>
                </a:path>
                <a:path w="1827529" h="287020">
                  <a:moveTo>
                    <a:pt x="1646643" y="251434"/>
                  </a:moveTo>
                  <a:lnTo>
                    <a:pt x="1624114" y="247992"/>
                  </a:lnTo>
                  <a:lnTo>
                    <a:pt x="1622958" y="255498"/>
                  </a:lnTo>
                  <a:lnTo>
                    <a:pt x="1645500" y="258940"/>
                  </a:lnTo>
                  <a:lnTo>
                    <a:pt x="1646643" y="251434"/>
                  </a:lnTo>
                  <a:close/>
                </a:path>
                <a:path w="1827529" h="287020">
                  <a:moveTo>
                    <a:pt x="1676704" y="256019"/>
                  </a:moveTo>
                  <a:lnTo>
                    <a:pt x="1654162" y="252577"/>
                  </a:lnTo>
                  <a:lnTo>
                    <a:pt x="1653019" y="260096"/>
                  </a:lnTo>
                  <a:lnTo>
                    <a:pt x="1675561" y="263537"/>
                  </a:lnTo>
                  <a:lnTo>
                    <a:pt x="1676704" y="256019"/>
                  </a:lnTo>
                  <a:close/>
                </a:path>
                <a:path w="1827529" h="287020">
                  <a:moveTo>
                    <a:pt x="1706765" y="260616"/>
                  </a:moveTo>
                  <a:lnTo>
                    <a:pt x="1684223" y="257175"/>
                  </a:lnTo>
                  <a:lnTo>
                    <a:pt x="1683067" y="264680"/>
                  </a:lnTo>
                  <a:lnTo>
                    <a:pt x="1705610" y="268135"/>
                  </a:lnTo>
                  <a:lnTo>
                    <a:pt x="1706765" y="260616"/>
                  </a:lnTo>
                  <a:close/>
                </a:path>
                <a:path w="1827529" h="287020">
                  <a:moveTo>
                    <a:pt x="1736813" y="265214"/>
                  </a:moveTo>
                  <a:lnTo>
                    <a:pt x="1714271" y="261759"/>
                  </a:lnTo>
                  <a:lnTo>
                    <a:pt x="1713128" y="269278"/>
                  </a:lnTo>
                  <a:lnTo>
                    <a:pt x="1735670" y="272719"/>
                  </a:lnTo>
                  <a:lnTo>
                    <a:pt x="1736813" y="265214"/>
                  </a:lnTo>
                  <a:close/>
                </a:path>
                <a:path w="1827529" h="287020">
                  <a:moveTo>
                    <a:pt x="1766874" y="269798"/>
                  </a:moveTo>
                  <a:lnTo>
                    <a:pt x="1744332" y="266357"/>
                  </a:lnTo>
                  <a:lnTo>
                    <a:pt x="1743176" y="273875"/>
                  </a:lnTo>
                  <a:lnTo>
                    <a:pt x="1765719" y="277317"/>
                  </a:lnTo>
                  <a:lnTo>
                    <a:pt x="1766874" y="269798"/>
                  </a:lnTo>
                  <a:close/>
                </a:path>
                <a:path w="1827529" h="287020">
                  <a:moveTo>
                    <a:pt x="1796923" y="274396"/>
                  </a:moveTo>
                  <a:lnTo>
                    <a:pt x="1774380" y="270954"/>
                  </a:lnTo>
                  <a:lnTo>
                    <a:pt x="1773237" y="278460"/>
                  </a:lnTo>
                  <a:lnTo>
                    <a:pt x="1795780" y="281901"/>
                  </a:lnTo>
                  <a:lnTo>
                    <a:pt x="1796923" y="274396"/>
                  </a:lnTo>
                  <a:close/>
                </a:path>
                <a:path w="1827529" h="287020">
                  <a:moveTo>
                    <a:pt x="1826983" y="278980"/>
                  </a:moveTo>
                  <a:lnTo>
                    <a:pt x="1810232" y="276428"/>
                  </a:lnTo>
                  <a:lnTo>
                    <a:pt x="1804441" y="275539"/>
                  </a:lnTo>
                  <a:lnTo>
                    <a:pt x="1803285" y="283057"/>
                  </a:lnTo>
                  <a:lnTo>
                    <a:pt x="1809089" y="283946"/>
                  </a:lnTo>
                  <a:lnTo>
                    <a:pt x="1825828" y="286499"/>
                  </a:lnTo>
                  <a:lnTo>
                    <a:pt x="1826983" y="278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2176371" y="7481722"/>
              <a:ext cx="17145" cy="22860"/>
            </a:xfrm>
            <a:custGeom>
              <a:avLst/>
              <a:gdLst/>
              <a:ahLst/>
              <a:cxnLst/>
              <a:rect l="l" t="t" r="r" b="b"/>
              <a:pathLst>
                <a:path w="17145" h="22859">
                  <a:moveTo>
                    <a:pt x="11166" y="16558"/>
                  </a:moveTo>
                  <a:lnTo>
                    <a:pt x="0" y="22541"/>
                  </a:lnTo>
                </a:path>
                <a:path w="17145" h="22859">
                  <a:moveTo>
                    <a:pt x="12314" y="9044"/>
                  </a:moveTo>
                  <a:lnTo>
                    <a:pt x="16749" y="13566"/>
                  </a:lnTo>
                  <a:lnTo>
                    <a:pt x="11166" y="16558"/>
                  </a:lnTo>
                </a:path>
                <a:path w="17145" h="22859">
                  <a:moveTo>
                    <a:pt x="3444" y="0"/>
                  </a:moveTo>
                  <a:lnTo>
                    <a:pt x="12314" y="9044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 descr=""/>
          <p:cNvSpPr txBox="1"/>
          <p:nvPr/>
        </p:nvSpPr>
        <p:spPr>
          <a:xfrm rot="480000">
            <a:off x="11062744" y="7322982"/>
            <a:ext cx="43575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baseline="5050" sz="825" spc="-67">
                <a:latin typeface="Verdana"/>
                <a:cs typeface="Verdana"/>
              </a:rPr>
              <a:t>&lt;&lt;in</a:t>
            </a:r>
            <a:r>
              <a:rPr dirty="0" sz="550" spc="-45">
                <a:latin typeface="Verdana"/>
                <a:cs typeface="Verdana"/>
              </a:rPr>
              <a:t>clude&gt;&gt;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96" name="object 96" descr=""/>
          <p:cNvSpPr/>
          <p:nvPr/>
        </p:nvSpPr>
        <p:spPr>
          <a:xfrm>
            <a:off x="12196879" y="7210466"/>
            <a:ext cx="1266825" cy="570865"/>
          </a:xfrm>
          <a:custGeom>
            <a:avLst/>
            <a:gdLst/>
            <a:ahLst/>
            <a:cxnLst/>
            <a:rect l="l" t="t" r="r" b="b"/>
            <a:pathLst>
              <a:path w="1266825" h="570865">
                <a:moveTo>
                  <a:pt x="633590" y="570794"/>
                </a:moveTo>
                <a:lnTo>
                  <a:pt x="568797" y="569321"/>
                </a:lnTo>
                <a:lnTo>
                  <a:pt x="505889" y="564996"/>
                </a:lnTo>
                <a:lnTo>
                  <a:pt x="445170" y="557963"/>
                </a:lnTo>
                <a:lnTo>
                  <a:pt x="386960" y="548366"/>
                </a:lnTo>
                <a:lnTo>
                  <a:pt x="331576" y="536348"/>
                </a:lnTo>
                <a:lnTo>
                  <a:pt x="279338" y="522053"/>
                </a:lnTo>
                <a:lnTo>
                  <a:pt x="230563" y="505623"/>
                </a:lnTo>
                <a:lnTo>
                  <a:pt x="185570" y="487203"/>
                </a:lnTo>
                <a:lnTo>
                  <a:pt x="144678" y="466936"/>
                </a:lnTo>
                <a:lnTo>
                  <a:pt x="108204" y="444965"/>
                </a:lnTo>
                <a:lnTo>
                  <a:pt x="76469" y="421434"/>
                </a:lnTo>
                <a:lnTo>
                  <a:pt x="28484" y="370265"/>
                </a:lnTo>
                <a:lnTo>
                  <a:pt x="3271" y="314577"/>
                </a:lnTo>
                <a:lnTo>
                  <a:pt x="0" y="285397"/>
                </a:lnTo>
                <a:lnTo>
                  <a:pt x="3271" y="256217"/>
                </a:lnTo>
                <a:lnTo>
                  <a:pt x="28484" y="200528"/>
                </a:lnTo>
                <a:lnTo>
                  <a:pt x="76469" y="149359"/>
                </a:lnTo>
                <a:lnTo>
                  <a:pt x="108204" y="125828"/>
                </a:lnTo>
                <a:lnTo>
                  <a:pt x="144678" y="103857"/>
                </a:lnTo>
                <a:lnTo>
                  <a:pt x="185570" y="83590"/>
                </a:lnTo>
                <a:lnTo>
                  <a:pt x="230563" y="65170"/>
                </a:lnTo>
                <a:lnTo>
                  <a:pt x="279338" y="48741"/>
                </a:lnTo>
                <a:lnTo>
                  <a:pt x="331576" y="34445"/>
                </a:lnTo>
                <a:lnTo>
                  <a:pt x="386960" y="22427"/>
                </a:lnTo>
                <a:lnTo>
                  <a:pt x="445170" y="12830"/>
                </a:lnTo>
                <a:lnTo>
                  <a:pt x="505889" y="5798"/>
                </a:lnTo>
                <a:lnTo>
                  <a:pt x="568797" y="1473"/>
                </a:lnTo>
                <a:lnTo>
                  <a:pt x="633577" y="0"/>
                </a:lnTo>
                <a:lnTo>
                  <a:pt x="698357" y="1473"/>
                </a:lnTo>
                <a:lnTo>
                  <a:pt x="761265" y="5798"/>
                </a:lnTo>
                <a:lnTo>
                  <a:pt x="821983" y="12830"/>
                </a:lnTo>
                <a:lnTo>
                  <a:pt x="880193" y="22427"/>
                </a:lnTo>
                <a:lnTo>
                  <a:pt x="935577" y="34445"/>
                </a:lnTo>
                <a:lnTo>
                  <a:pt x="987815" y="48741"/>
                </a:lnTo>
                <a:lnTo>
                  <a:pt x="1036590" y="65170"/>
                </a:lnTo>
                <a:lnTo>
                  <a:pt x="1081583" y="83590"/>
                </a:lnTo>
                <a:lnTo>
                  <a:pt x="1122475" y="103857"/>
                </a:lnTo>
                <a:lnTo>
                  <a:pt x="1158948" y="125828"/>
                </a:lnTo>
                <a:lnTo>
                  <a:pt x="1190684" y="149359"/>
                </a:lnTo>
                <a:lnTo>
                  <a:pt x="1238669" y="200528"/>
                </a:lnTo>
                <a:lnTo>
                  <a:pt x="1263882" y="256217"/>
                </a:lnTo>
                <a:lnTo>
                  <a:pt x="1266450" y="279119"/>
                </a:lnTo>
                <a:lnTo>
                  <a:pt x="1266450" y="291675"/>
                </a:lnTo>
                <a:lnTo>
                  <a:pt x="1254281" y="342914"/>
                </a:lnTo>
                <a:lnTo>
                  <a:pt x="1217364" y="396486"/>
                </a:lnTo>
                <a:lnTo>
                  <a:pt x="1158948" y="444965"/>
                </a:lnTo>
                <a:lnTo>
                  <a:pt x="1122475" y="466936"/>
                </a:lnTo>
                <a:lnTo>
                  <a:pt x="1081583" y="487203"/>
                </a:lnTo>
                <a:lnTo>
                  <a:pt x="1036590" y="505623"/>
                </a:lnTo>
                <a:lnTo>
                  <a:pt x="987815" y="522053"/>
                </a:lnTo>
                <a:lnTo>
                  <a:pt x="935577" y="536348"/>
                </a:lnTo>
                <a:lnTo>
                  <a:pt x="880193" y="548366"/>
                </a:lnTo>
                <a:lnTo>
                  <a:pt x="821983" y="557963"/>
                </a:lnTo>
                <a:lnTo>
                  <a:pt x="761265" y="564996"/>
                </a:lnTo>
                <a:lnTo>
                  <a:pt x="698357" y="569321"/>
                </a:lnTo>
                <a:lnTo>
                  <a:pt x="633590" y="570794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 txBox="1"/>
          <p:nvPr/>
        </p:nvSpPr>
        <p:spPr>
          <a:xfrm>
            <a:off x="12427764" y="7357385"/>
            <a:ext cx="8058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215" marR="5080" indent="-18415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Verdana"/>
                <a:cs typeface="Verdana"/>
              </a:rPr>
              <a:t>Doit</a:t>
            </a:r>
            <a:r>
              <a:rPr dirty="0" sz="800" spc="-45">
                <a:latin typeface="Verdana"/>
                <a:cs typeface="Verdana"/>
              </a:rPr>
              <a:t> </a:t>
            </a:r>
            <a:r>
              <a:rPr dirty="0" sz="800" spc="-35">
                <a:latin typeface="Verdana"/>
                <a:cs typeface="Verdana"/>
              </a:rPr>
              <a:t>avoir</a:t>
            </a:r>
            <a:r>
              <a:rPr dirty="0" sz="800" spc="-40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assez d’argent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98" name="object 98" descr=""/>
          <p:cNvSpPr/>
          <p:nvPr/>
        </p:nvSpPr>
        <p:spPr>
          <a:xfrm>
            <a:off x="9230823" y="8538157"/>
            <a:ext cx="1266825" cy="570865"/>
          </a:xfrm>
          <a:custGeom>
            <a:avLst/>
            <a:gdLst/>
            <a:ahLst/>
            <a:cxnLst/>
            <a:rect l="l" t="t" r="r" b="b"/>
            <a:pathLst>
              <a:path w="1266825" h="570865">
                <a:moveTo>
                  <a:pt x="633591" y="570794"/>
                </a:moveTo>
                <a:lnTo>
                  <a:pt x="568797" y="569321"/>
                </a:lnTo>
                <a:lnTo>
                  <a:pt x="505888" y="564996"/>
                </a:lnTo>
                <a:lnTo>
                  <a:pt x="445170" y="557963"/>
                </a:lnTo>
                <a:lnTo>
                  <a:pt x="386960" y="548366"/>
                </a:lnTo>
                <a:lnTo>
                  <a:pt x="331576" y="536348"/>
                </a:lnTo>
                <a:lnTo>
                  <a:pt x="279337" y="522053"/>
                </a:lnTo>
                <a:lnTo>
                  <a:pt x="230563" y="505623"/>
                </a:lnTo>
                <a:lnTo>
                  <a:pt x="185570" y="487203"/>
                </a:lnTo>
                <a:lnTo>
                  <a:pt x="144678" y="466936"/>
                </a:lnTo>
                <a:lnTo>
                  <a:pt x="108204" y="444965"/>
                </a:lnTo>
                <a:lnTo>
                  <a:pt x="76469" y="421434"/>
                </a:lnTo>
                <a:lnTo>
                  <a:pt x="28484" y="370265"/>
                </a:lnTo>
                <a:lnTo>
                  <a:pt x="3271" y="314577"/>
                </a:lnTo>
                <a:lnTo>
                  <a:pt x="0" y="285397"/>
                </a:lnTo>
                <a:lnTo>
                  <a:pt x="3271" y="256217"/>
                </a:lnTo>
                <a:lnTo>
                  <a:pt x="28484" y="200528"/>
                </a:lnTo>
                <a:lnTo>
                  <a:pt x="76469" y="149359"/>
                </a:lnTo>
                <a:lnTo>
                  <a:pt x="108204" y="125828"/>
                </a:lnTo>
                <a:lnTo>
                  <a:pt x="144678" y="103857"/>
                </a:lnTo>
                <a:lnTo>
                  <a:pt x="185570" y="83590"/>
                </a:lnTo>
                <a:lnTo>
                  <a:pt x="230563" y="65170"/>
                </a:lnTo>
                <a:lnTo>
                  <a:pt x="279337" y="48741"/>
                </a:lnTo>
                <a:lnTo>
                  <a:pt x="331576" y="34445"/>
                </a:lnTo>
                <a:lnTo>
                  <a:pt x="386960" y="22427"/>
                </a:lnTo>
                <a:lnTo>
                  <a:pt x="445170" y="12830"/>
                </a:lnTo>
                <a:lnTo>
                  <a:pt x="505888" y="5798"/>
                </a:lnTo>
                <a:lnTo>
                  <a:pt x="568797" y="1473"/>
                </a:lnTo>
                <a:lnTo>
                  <a:pt x="633576" y="0"/>
                </a:lnTo>
                <a:lnTo>
                  <a:pt x="698356" y="1473"/>
                </a:lnTo>
                <a:lnTo>
                  <a:pt x="761264" y="5798"/>
                </a:lnTo>
                <a:lnTo>
                  <a:pt x="821983" y="12830"/>
                </a:lnTo>
                <a:lnTo>
                  <a:pt x="880193" y="22427"/>
                </a:lnTo>
                <a:lnTo>
                  <a:pt x="935577" y="34445"/>
                </a:lnTo>
                <a:lnTo>
                  <a:pt x="987815" y="48741"/>
                </a:lnTo>
                <a:lnTo>
                  <a:pt x="1036590" y="65170"/>
                </a:lnTo>
                <a:lnTo>
                  <a:pt x="1081583" y="83590"/>
                </a:lnTo>
                <a:lnTo>
                  <a:pt x="1122475" y="103857"/>
                </a:lnTo>
                <a:lnTo>
                  <a:pt x="1158949" y="125828"/>
                </a:lnTo>
                <a:lnTo>
                  <a:pt x="1190684" y="149359"/>
                </a:lnTo>
                <a:lnTo>
                  <a:pt x="1238669" y="200528"/>
                </a:lnTo>
                <a:lnTo>
                  <a:pt x="1263883" y="256217"/>
                </a:lnTo>
                <a:lnTo>
                  <a:pt x="1266450" y="279114"/>
                </a:lnTo>
                <a:lnTo>
                  <a:pt x="1266450" y="291680"/>
                </a:lnTo>
                <a:lnTo>
                  <a:pt x="1254282" y="342914"/>
                </a:lnTo>
                <a:lnTo>
                  <a:pt x="1217364" y="396486"/>
                </a:lnTo>
                <a:lnTo>
                  <a:pt x="1158949" y="444965"/>
                </a:lnTo>
                <a:lnTo>
                  <a:pt x="1122475" y="466936"/>
                </a:lnTo>
                <a:lnTo>
                  <a:pt x="1081583" y="487203"/>
                </a:lnTo>
                <a:lnTo>
                  <a:pt x="1036590" y="505623"/>
                </a:lnTo>
                <a:lnTo>
                  <a:pt x="987815" y="522053"/>
                </a:lnTo>
                <a:lnTo>
                  <a:pt x="935577" y="536348"/>
                </a:lnTo>
                <a:lnTo>
                  <a:pt x="880193" y="548366"/>
                </a:lnTo>
                <a:lnTo>
                  <a:pt x="821983" y="557963"/>
                </a:lnTo>
                <a:lnTo>
                  <a:pt x="761264" y="564996"/>
                </a:lnTo>
                <a:lnTo>
                  <a:pt x="698356" y="569321"/>
                </a:lnTo>
                <a:lnTo>
                  <a:pt x="633591" y="570794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 txBox="1"/>
          <p:nvPr/>
        </p:nvSpPr>
        <p:spPr>
          <a:xfrm>
            <a:off x="9460520" y="8745883"/>
            <a:ext cx="8077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>
                <a:latin typeface="Verdana"/>
                <a:cs typeface="Verdana"/>
              </a:rPr>
              <a:t>choisir</a:t>
            </a:r>
            <a:r>
              <a:rPr dirty="0" sz="800" spc="-5">
                <a:latin typeface="Verdana"/>
                <a:cs typeface="Verdana"/>
              </a:rPr>
              <a:t> </a:t>
            </a:r>
            <a:r>
              <a:rPr dirty="0" sz="800" spc="-10">
                <a:latin typeface="Verdana"/>
                <a:cs typeface="Verdana"/>
              </a:rPr>
              <a:t>l’espèce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100" name="object 100" descr=""/>
          <p:cNvGrpSpPr/>
          <p:nvPr/>
        </p:nvGrpSpPr>
        <p:grpSpPr>
          <a:xfrm>
            <a:off x="6041788" y="7856464"/>
            <a:ext cx="3189605" cy="976630"/>
            <a:chOff x="6041788" y="7856464"/>
            <a:chExt cx="3189605" cy="976630"/>
          </a:xfrm>
        </p:grpSpPr>
        <p:sp>
          <p:nvSpPr>
            <p:cNvPr id="101" name="object 101" descr=""/>
            <p:cNvSpPr/>
            <p:nvPr/>
          </p:nvSpPr>
          <p:spPr>
            <a:xfrm>
              <a:off x="6041783" y="7856473"/>
              <a:ext cx="3187065" cy="969644"/>
            </a:xfrm>
            <a:custGeom>
              <a:avLst/>
              <a:gdLst/>
              <a:ahLst/>
              <a:cxnLst/>
              <a:rect l="l" t="t" r="r" b="b"/>
              <a:pathLst>
                <a:path w="3187065" h="969645">
                  <a:moveTo>
                    <a:pt x="24028" y="6591"/>
                  </a:moveTo>
                  <a:lnTo>
                    <a:pt x="2197" y="0"/>
                  </a:lnTo>
                  <a:lnTo>
                    <a:pt x="0" y="7277"/>
                  </a:lnTo>
                  <a:lnTo>
                    <a:pt x="21831" y="13868"/>
                  </a:lnTo>
                  <a:lnTo>
                    <a:pt x="24028" y="6591"/>
                  </a:lnTo>
                  <a:close/>
                </a:path>
                <a:path w="3187065" h="969645">
                  <a:moveTo>
                    <a:pt x="53124" y="15392"/>
                  </a:moveTo>
                  <a:lnTo>
                    <a:pt x="31305" y="8788"/>
                  </a:lnTo>
                  <a:lnTo>
                    <a:pt x="29095" y="16065"/>
                  </a:lnTo>
                  <a:lnTo>
                    <a:pt x="50927" y="22669"/>
                  </a:lnTo>
                  <a:lnTo>
                    <a:pt x="53124" y="15392"/>
                  </a:lnTo>
                  <a:close/>
                </a:path>
                <a:path w="3187065" h="969645">
                  <a:moveTo>
                    <a:pt x="82232" y="24180"/>
                  </a:moveTo>
                  <a:lnTo>
                    <a:pt x="60401" y="17589"/>
                  </a:lnTo>
                  <a:lnTo>
                    <a:pt x="58204" y="24866"/>
                  </a:lnTo>
                  <a:lnTo>
                    <a:pt x="80035" y="31457"/>
                  </a:lnTo>
                  <a:lnTo>
                    <a:pt x="82232" y="24180"/>
                  </a:lnTo>
                  <a:close/>
                </a:path>
                <a:path w="3187065" h="969645">
                  <a:moveTo>
                    <a:pt x="111340" y="32981"/>
                  </a:moveTo>
                  <a:lnTo>
                    <a:pt x="89509" y="26377"/>
                  </a:lnTo>
                  <a:lnTo>
                    <a:pt x="87312" y="33655"/>
                  </a:lnTo>
                  <a:lnTo>
                    <a:pt x="109131" y="40259"/>
                  </a:lnTo>
                  <a:lnTo>
                    <a:pt x="111340" y="32981"/>
                  </a:lnTo>
                  <a:close/>
                </a:path>
                <a:path w="3187065" h="969645">
                  <a:moveTo>
                    <a:pt x="140436" y="41783"/>
                  </a:moveTo>
                  <a:lnTo>
                    <a:pt x="118605" y="35179"/>
                  </a:lnTo>
                  <a:lnTo>
                    <a:pt x="116408" y="42456"/>
                  </a:lnTo>
                  <a:lnTo>
                    <a:pt x="138239" y="49047"/>
                  </a:lnTo>
                  <a:lnTo>
                    <a:pt x="140436" y="41783"/>
                  </a:lnTo>
                  <a:close/>
                </a:path>
                <a:path w="3187065" h="969645">
                  <a:moveTo>
                    <a:pt x="169545" y="50571"/>
                  </a:moveTo>
                  <a:lnTo>
                    <a:pt x="147713" y="43980"/>
                  </a:lnTo>
                  <a:lnTo>
                    <a:pt x="145516" y="51257"/>
                  </a:lnTo>
                  <a:lnTo>
                    <a:pt x="167347" y="57848"/>
                  </a:lnTo>
                  <a:lnTo>
                    <a:pt x="169545" y="50571"/>
                  </a:lnTo>
                  <a:close/>
                </a:path>
                <a:path w="3187065" h="969645">
                  <a:moveTo>
                    <a:pt x="198640" y="59372"/>
                  </a:moveTo>
                  <a:lnTo>
                    <a:pt x="176822" y="52768"/>
                  </a:lnTo>
                  <a:lnTo>
                    <a:pt x="174625" y="60045"/>
                  </a:lnTo>
                  <a:lnTo>
                    <a:pt x="196443" y="66649"/>
                  </a:lnTo>
                  <a:lnTo>
                    <a:pt x="198640" y="59372"/>
                  </a:lnTo>
                  <a:close/>
                </a:path>
                <a:path w="3187065" h="969645">
                  <a:moveTo>
                    <a:pt x="227749" y="68160"/>
                  </a:moveTo>
                  <a:lnTo>
                    <a:pt x="205917" y="61569"/>
                  </a:lnTo>
                  <a:lnTo>
                    <a:pt x="203720" y="68846"/>
                  </a:lnTo>
                  <a:lnTo>
                    <a:pt x="225552" y="75438"/>
                  </a:lnTo>
                  <a:lnTo>
                    <a:pt x="227749" y="68160"/>
                  </a:lnTo>
                  <a:close/>
                </a:path>
                <a:path w="3187065" h="969645">
                  <a:moveTo>
                    <a:pt x="256857" y="76962"/>
                  </a:moveTo>
                  <a:lnTo>
                    <a:pt x="235026" y="70358"/>
                  </a:lnTo>
                  <a:lnTo>
                    <a:pt x="232829" y="77635"/>
                  </a:lnTo>
                  <a:lnTo>
                    <a:pt x="254660" y="84239"/>
                  </a:lnTo>
                  <a:lnTo>
                    <a:pt x="256857" y="76962"/>
                  </a:lnTo>
                  <a:close/>
                </a:path>
                <a:path w="3187065" h="969645">
                  <a:moveTo>
                    <a:pt x="285953" y="85750"/>
                  </a:moveTo>
                  <a:lnTo>
                    <a:pt x="264134" y="79159"/>
                  </a:lnTo>
                  <a:lnTo>
                    <a:pt x="261924" y="86436"/>
                  </a:lnTo>
                  <a:lnTo>
                    <a:pt x="283756" y="93027"/>
                  </a:lnTo>
                  <a:lnTo>
                    <a:pt x="285953" y="85750"/>
                  </a:lnTo>
                  <a:close/>
                </a:path>
                <a:path w="3187065" h="969645">
                  <a:moveTo>
                    <a:pt x="315061" y="94551"/>
                  </a:moveTo>
                  <a:lnTo>
                    <a:pt x="293230" y="87960"/>
                  </a:lnTo>
                  <a:lnTo>
                    <a:pt x="291033" y="95224"/>
                  </a:lnTo>
                  <a:lnTo>
                    <a:pt x="312864" y="101828"/>
                  </a:lnTo>
                  <a:lnTo>
                    <a:pt x="315061" y="94551"/>
                  </a:lnTo>
                  <a:close/>
                </a:path>
                <a:path w="3187065" h="969645">
                  <a:moveTo>
                    <a:pt x="344170" y="103352"/>
                  </a:moveTo>
                  <a:lnTo>
                    <a:pt x="322338" y="96748"/>
                  </a:lnTo>
                  <a:lnTo>
                    <a:pt x="320141" y="104025"/>
                  </a:lnTo>
                  <a:lnTo>
                    <a:pt x="341960" y="110617"/>
                  </a:lnTo>
                  <a:lnTo>
                    <a:pt x="344170" y="103352"/>
                  </a:lnTo>
                  <a:close/>
                </a:path>
                <a:path w="3187065" h="969645">
                  <a:moveTo>
                    <a:pt x="373265" y="112141"/>
                  </a:moveTo>
                  <a:lnTo>
                    <a:pt x="351434" y="105549"/>
                  </a:lnTo>
                  <a:lnTo>
                    <a:pt x="349237" y="112826"/>
                  </a:lnTo>
                  <a:lnTo>
                    <a:pt x="371068" y="119418"/>
                  </a:lnTo>
                  <a:lnTo>
                    <a:pt x="373265" y="112141"/>
                  </a:lnTo>
                  <a:close/>
                </a:path>
                <a:path w="3187065" h="969645">
                  <a:moveTo>
                    <a:pt x="402374" y="120942"/>
                  </a:moveTo>
                  <a:lnTo>
                    <a:pt x="380542" y="114338"/>
                  </a:lnTo>
                  <a:lnTo>
                    <a:pt x="378345" y="121615"/>
                  </a:lnTo>
                  <a:lnTo>
                    <a:pt x="400177" y="128219"/>
                  </a:lnTo>
                  <a:lnTo>
                    <a:pt x="402374" y="120942"/>
                  </a:lnTo>
                  <a:close/>
                </a:path>
                <a:path w="3187065" h="969645">
                  <a:moveTo>
                    <a:pt x="431469" y="129730"/>
                  </a:moveTo>
                  <a:lnTo>
                    <a:pt x="409651" y="123139"/>
                  </a:lnTo>
                  <a:lnTo>
                    <a:pt x="407454" y="130416"/>
                  </a:lnTo>
                  <a:lnTo>
                    <a:pt x="429272" y="137007"/>
                  </a:lnTo>
                  <a:lnTo>
                    <a:pt x="431469" y="129730"/>
                  </a:lnTo>
                  <a:close/>
                </a:path>
                <a:path w="3187065" h="969645">
                  <a:moveTo>
                    <a:pt x="460578" y="138531"/>
                  </a:moveTo>
                  <a:lnTo>
                    <a:pt x="438746" y="131927"/>
                  </a:lnTo>
                  <a:lnTo>
                    <a:pt x="436549" y="139204"/>
                  </a:lnTo>
                  <a:lnTo>
                    <a:pt x="458381" y="145808"/>
                  </a:lnTo>
                  <a:lnTo>
                    <a:pt x="460578" y="138531"/>
                  </a:lnTo>
                  <a:close/>
                </a:path>
                <a:path w="3187065" h="969645">
                  <a:moveTo>
                    <a:pt x="489686" y="147320"/>
                  </a:moveTo>
                  <a:lnTo>
                    <a:pt x="467855" y="140728"/>
                  </a:lnTo>
                  <a:lnTo>
                    <a:pt x="465658" y="148005"/>
                  </a:lnTo>
                  <a:lnTo>
                    <a:pt x="487476" y="154597"/>
                  </a:lnTo>
                  <a:lnTo>
                    <a:pt x="489686" y="147320"/>
                  </a:lnTo>
                  <a:close/>
                </a:path>
                <a:path w="3187065" h="969645">
                  <a:moveTo>
                    <a:pt x="518782" y="156121"/>
                  </a:moveTo>
                  <a:lnTo>
                    <a:pt x="496963" y="149529"/>
                  </a:lnTo>
                  <a:lnTo>
                    <a:pt x="494753" y="156794"/>
                  </a:lnTo>
                  <a:lnTo>
                    <a:pt x="516585" y="163398"/>
                  </a:lnTo>
                  <a:lnTo>
                    <a:pt x="518782" y="156121"/>
                  </a:lnTo>
                  <a:close/>
                </a:path>
                <a:path w="3187065" h="969645">
                  <a:moveTo>
                    <a:pt x="547890" y="164922"/>
                  </a:moveTo>
                  <a:lnTo>
                    <a:pt x="526059" y="158318"/>
                  </a:lnTo>
                  <a:lnTo>
                    <a:pt x="523862" y="165595"/>
                  </a:lnTo>
                  <a:lnTo>
                    <a:pt x="545693" y="172186"/>
                  </a:lnTo>
                  <a:lnTo>
                    <a:pt x="547890" y="164922"/>
                  </a:lnTo>
                  <a:close/>
                </a:path>
                <a:path w="3187065" h="969645">
                  <a:moveTo>
                    <a:pt x="576986" y="173710"/>
                  </a:moveTo>
                  <a:lnTo>
                    <a:pt x="555167" y="167119"/>
                  </a:lnTo>
                  <a:lnTo>
                    <a:pt x="552970" y="174396"/>
                  </a:lnTo>
                  <a:lnTo>
                    <a:pt x="574789" y="180987"/>
                  </a:lnTo>
                  <a:lnTo>
                    <a:pt x="576986" y="173710"/>
                  </a:lnTo>
                  <a:close/>
                </a:path>
                <a:path w="3187065" h="969645">
                  <a:moveTo>
                    <a:pt x="606094" y="182511"/>
                  </a:moveTo>
                  <a:lnTo>
                    <a:pt x="584263" y="175907"/>
                  </a:lnTo>
                  <a:lnTo>
                    <a:pt x="582066" y="183184"/>
                  </a:lnTo>
                  <a:lnTo>
                    <a:pt x="603897" y="189788"/>
                  </a:lnTo>
                  <a:lnTo>
                    <a:pt x="606094" y="182511"/>
                  </a:lnTo>
                  <a:close/>
                </a:path>
                <a:path w="3187065" h="969645">
                  <a:moveTo>
                    <a:pt x="635203" y="191300"/>
                  </a:moveTo>
                  <a:lnTo>
                    <a:pt x="613371" y="184708"/>
                  </a:lnTo>
                  <a:lnTo>
                    <a:pt x="611174" y="191985"/>
                  </a:lnTo>
                  <a:lnTo>
                    <a:pt x="633006" y="198577"/>
                  </a:lnTo>
                  <a:lnTo>
                    <a:pt x="635203" y="191300"/>
                  </a:lnTo>
                  <a:close/>
                </a:path>
                <a:path w="3187065" h="969645">
                  <a:moveTo>
                    <a:pt x="664298" y="200101"/>
                  </a:moveTo>
                  <a:lnTo>
                    <a:pt x="642480" y="193497"/>
                  </a:lnTo>
                  <a:lnTo>
                    <a:pt x="640270" y="200774"/>
                  </a:lnTo>
                  <a:lnTo>
                    <a:pt x="662101" y="207378"/>
                  </a:lnTo>
                  <a:lnTo>
                    <a:pt x="664298" y="200101"/>
                  </a:lnTo>
                  <a:close/>
                </a:path>
                <a:path w="3187065" h="969645">
                  <a:moveTo>
                    <a:pt x="693407" y="208889"/>
                  </a:moveTo>
                  <a:lnTo>
                    <a:pt x="671576" y="202298"/>
                  </a:lnTo>
                  <a:lnTo>
                    <a:pt x="669378" y="209575"/>
                  </a:lnTo>
                  <a:lnTo>
                    <a:pt x="691210" y="216166"/>
                  </a:lnTo>
                  <a:lnTo>
                    <a:pt x="693407" y="208889"/>
                  </a:lnTo>
                  <a:close/>
                </a:path>
                <a:path w="3187065" h="969645">
                  <a:moveTo>
                    <a:pt x="722515" y="217690"/>
                  </a:moveTo>
                  <a:lnTo>
                    <a:pt x="700684" y="211099"/>
                  </a:lnTo>
                  <a:lnTo>
                    <a:pt x="698487" y="218363"/>
                  </a:lnTo>
                  <a:lnTo>
                    <a:pt x="720305" y="224967"/>
                  </a:lnTo>
                  <a:lnTo>
                    <a:pt x="722515" y="217690"/>
                  </a:lnTo>
                  <a:close/>
                </a:path>
                <a:path w="3187065" h="969645">
                  <a:moveTo>
                    <a:pt x="751611" y="226491"/>
                  </a:moveTo>
                  <a:lnTo>
                    <a:pt x="729780" y="219887"/>
                  </a:lnTo>
                  <a:lnTo>
                    <a:pt x="727583" y="227164"/>
                  </a:lnTo>
                  <a:lnTo>
                    <a:pt x="749414" y="233756"/>
                  </a:lnTo>
                  <a:lnTo>
                    <a:pt x="751611" y="226491"/>
                  </a:lnTo>
                  <a:close/>
                </a:path>
                <a:path w="3187065" h="969645">
                  <a:moveTo>
                    <a:pt x="780719" y="235280"/>
                  </a:moveTo>
                  <a:lnTo>
                    <a:pt x="758888" y="228688"/>
                  </a:lnTo>
                  <a:lnTo>
                    <a:pt x="756691" y="235966"/>
                  </a:lnTo>
                  <a:lnTo>
                    <a:pt x="778522" y="242557"/>
                  </a:lnTo>
                  <a:lnTo>
                    <a:pt x="780719" y="235280"/>
                  </a:lnTo>
                  <a:close/>
                </a:path>
                <a:path w="3187065" h="969645">
                  <a:moveTo>
                    <a:pt x="809815" y="244081"/>
                  </a:moveTo>
                  <a:lnTo>
                    <a:pt x="787996" y="237477"/>
                  </a:lnTo>
                  <a:lnTo>
                    <a:pt x="785799" y="244754"/>
                  </a:lnTo>
                  <a:lnTo>
                    <a:pt x="807618" y="251358"/>
                  </a:lnTo>
                  <a:lnTo>
                    <a:pt x="809815" y="244081"/>
                  </a:lnTo>
                  <a:close/>
                </a:path>
                <a:path w="3187065" h="969645">
                  <a:moveTo>
                    <a:pt x="838923" y="252869"/>
                  </a:moveTo>
                  <a:lnTo>
                    <a:pt x="817092" y="246278"/>
                  </a:lnTo>
                  <a:lnTo>
                    <a:pt x="814895" y="253555"/>
                  </a:lnTo>
                  <a:lnTo>
                    <a:pt x="836726" y="260146"/>
                  </a:lnTo>
                  <a:lnTo>
                    <a:pt x="838923" y="252869"/>
                  </a:lnTo>
                  <a:close/>
                </a:path>
                <a:path w="3187065" h="969645">
                  <a:moveTo>
                    <a:pt x="868032" y="261670"/>
                  </a:moveTo>
                  <a:lnTo>
                    <a:pt x="846201" y="255066"/>
                  </a:lnTo>
                  <a:lnTo>
                    <a:pt x="844003" y="262343"/>
                  </a:lnTo>
                  <a:lnTo>
                    <a:pt x="865835" y="268947"/>
                  </a:lnTo>
                  <a:lnTo>
                    <a:pt x="868032" y="261670"/>
                  </a:lnTo>
                  <a:close/>
                </a:path>
                <a:path w="3187065" h="969645">
                  <a:moveTo>
                    <a:pt x="897128" y="270459"/>
                  </a:moveTo>
                  <a:lnTo>
                    <a:pt x="875309" y="263867"/>
                  </a:lnTo>
                  <a:lnTo>
                    <a:pt x="873099" y="271145"/>
                  </a:lnTo>
                  <a:lnTo>
                    <a:pt x="894930" y="277736"/>
                  </a:lnTo>
                  <a:lnTo>
                    <a:pt x="897128" y="270459"/>
                  </a:lnTo>
                  <a:close/>
                </a:path>
                <a:path w="3187065" h="969645">
                  <a:moveTo>
                    <a:pt x="926236" y="279260"/>
                  </a:moveTo>
                  <a:lnTo>
                    <a:pt x="904405" y="272669"/>
                  </a:lnTo>
                  <a:lnTo>
                    <a:pt x="902208" y="279933"/>
                  </a:lnTo>
                  <a:lnTo>
                    <a:pt x="924039" y="286537"/>
                  </a:lnTo>
                  <a:lnTo>
                    <a:pt x="926236" y="279260"/>
                  </a:lnTo>
                  <a:close/>
                </a:path>
                <a:path w="3187065" h="969645">
                  <a:moveTo>
                    <a:pt x="955344" y="288061"/>
                  </a:moveTo>
                  <a:lnTo>
                    <a:pt x="933513" y="281457"/>
                  </a:lnTo>
                  <a:lnTo>
                    <a:pt x="931316" y="288734"/>
                  </a:lnTo>
                  <a:lnTo>
                    <a:pt x="953135" y="295325"/>
                  </a:lnTo>
                  <a:lnTo>
                    <a:pt x="955344" y="288061"/>
                  </a:lnTo>
                  <a:close/>
                </a:path>
                <a:path w="3187065" h="969645">
                  <a:moveTo>
                    <a:pt x="984440" y="296849"/>
                  </a:moveTo>
                  <a:lnTo>
                    <a:pt x="962609" y="290258"/>
                  </a:lnTo>
                  <a:lnTo>
                    <a:pt x="960412" y="297535"/>
                  </a:lnTo>
                  <a:lnTo>
                    <a:pt x="982243" y="304126"/>
                  </a:lnTo>
                  <a:lnTo>
                    <a:pt x="984440" y="296849"/>
                  </a:lnTo>
                  <a:close/>
                </a:path>
                <a:path w="3187065" h="969645">
                  <a:moveTo>
                    <a:pt x="1013548" y="305650"/>
                  </a:moveTo>
                  <a:lnTo>
                    <a:pt x="991717" y="299046"/>
                  </a:lnTo>
                  <a:lnTo>
                    <a:pt x="989520" y="306324"/>
                  </a:lnTo>
                  <a:lnTo>
                    <a:pt x="1011351" y="312928"/>
                  </a:lnTo>
                  <a:lnTo>
                    <a:pt x="1013548" y="305650"/>
                  </a:lnTo>
                  <a:close/>
                </a:path>
                <a:path w="3187065" h="969645">
                  <a:moveTo>
                    <a:pt x="1042644" y="314439"/>
                  </a:moveTo>
                  <a:lnTo>
                    <a:pt x="1020826" y="307848"/>
                  </a:lnTo>
                  <a:lnTo>
                    <a:pt x="1018628" y="315125"/>
                  </a:lnTo>
                  <a:lnTo>
                    <a:pt x="1040447" y="321716"/>
                  </a:lnTo>
                  <a:lnTo>
                    <a:pt x="1042644" y="314439"/>
                  </a:lnTo>
                  <a:close/>
                </a:path>
                <a:path w="3187065" h="969645">
                  <a:moveTo>
                    <a:pt x="1071753" y="323240"/>
                  </a:moveTo>
                  <a:lnTo>
                    <a:pt x="1049921" y="316636"/>
                  </a:lnTo>
                  <a:lnTo>
                    <a:pt x="1047724" y="323913"/>
                  </a:lnTo>
                  <a:lnTo>
                    <a:pt x="1069555" y="330517"/>
                  </a:lnTo>
                  <a:lnTo>
                    <a:pt x="1071753" y="323240"/>
                  </a:lnTo>
                  <a:close/>
                </a:path>
                <a:path w="3187065" h="969645">
                  <a:moveTo>
                    <a:pt x="1100861" y="332028"/>
                  </a:moveTo>
                  <a:lnTo>
                    <a:pt x="1079030" y="325437"/>
                  </a:lnTo>
                  <a:lnTo>
                    <a:pt x="1076833" y="332714"/>
                  </a:lnTo>
                  <a:lnTo>
                    <a:pt x="1098651" y="339305"/>
                  </a:lnTo>
                  <a:lnTo>
                    <a:pt x="1100861" y="332028"/>
                  </a:lnTo>
                  <a:close/>
                </a:path>
                <a:path w="3187065" h="969645">
                  <a:moveTo>
                    <a:pt x="1129957" y="340829"/>
                  </a:moveTo>
                  <a:lnTo>
                    <a:pt x="1108138" y="334238"/>
                  </a:lnTo>
                  <a:lnTo>
                    <a:pt x="1105928" y="341503"/>
                  </a:lnTo>
                  <a:lnTo>
                    <a:pt x="1127760" y="348107"/>
                  </a:lnTo>
                  <a:lnTo>
                    <a:pt x="1129957" y="340829"/>
                  </a:lnTo>
                  <a:close/>
                </a:path>
                <a:path w="3187065" h="969645">
                  <a:moveTo>
                    <a:pt x="1159065" y="349631"/>
                  </a:moveTo>
                  <a:lnTo>
                    <a:pt x="1137234" y="343027"/>
                  </a:lnTo>
                  <a:lnTo>
                    <a:pt x="1135037" y="350304"/>
                  </a:lnTo>
                  <a:lnTo>
                    <a:pt x="1156868" y="356895"/>
                  </a:lnTo>
                  <a:lnTo>
                    <a:pt x="1159065" y="349631"/>
                  </a:lnTo>
                  <a:close/>
                </a:path>
                <a:path w="3187065" h="969645">
                  <a:moveTo>
                    <a:pt x="1188161" y="358419"/>
                  </a:moveTo>
                  <a:lnTo>
                    <a:pt x="1166342" y="351828"/>
                  </a:lnTo>
                  <a:lnTo>
                    <a:pt x="1164145" y="359105"/>
                  </a:lnTo>
                  <a:lnTo>
                    <a:pt x="1185964" y="365696"/>
                  </a:lnTo>
                  <a:lnTo>
                    <a:pt x="1188161" y="358419"/>
                  </a:lnTo>
                  <a:close/>
                </a:path>
                <a:path w="3187065" h="969645">
                  <a:moveTo>
                    <a:pt x="1217269" y="367220"/>
                  </a:moveTo>
                  <a:lnTo>
                    <a:pt x="1195438" y="360616"/>
                  </a:lnTo>
                  <a:lnTo>
                    <a:pt x="1193241" y="367893"/>
                  </a:lnTo>
                  <a:lnTo>
                    <a:pt x="1215072" y="374497"/>
                  </a:lnTo>
                  <a:lnTo>
                    <a:pt x="1217269" y="367220"/>
                  </a:lnTo>
                  <a:close/>
                </a:path>
                <a:path w="3187065" h="969645">
                  <a:moveTo>
                    <a:pt x="1246378" y="376008"/>
                  </a:moveTo>
                  <a:lnTo>
                    <a:pt x="1224546" y="369417"/>
                  </a:lnTo>
                  <a:lnTo>
                    <a:pt x="1222349" y="376694"/>
                  </a:lnTo>
                  <a:lnTo>
                    <a:pt x="1244180" y="383286"/>
                  </a:lnTo>
                  <a:lnTo>
                    <a:pt x="1246378" y="376008"/>
                  </a:lnTo>
                  <a:close/>
                </a:path>
                <a:path w="3187065" h="969645">
                  <a:moveTo>
                    <a:pt x="1275473" y="384810"/>
                  </a:moveTo>
                  <a:lnTo>
                    <a:pt x="1253655" y="378206"/>
                  </a:lnTo>
                  <a:lnTo>
                    <a:pt x="1251445" y="385483"/>
                  </a:lnTo>
                  <a:lnTo>
                    <a:pt x="1273276" y="392087"/>
                  </a:lnTo>
                  <a:lnTo>
                    <a:pt x="1275473" y="384810"/>
                  </a:lnTo>
                  <a:close/>
                </a:path>
                <a:path w="3187065" h="969645">
                  <a:moveTo>
                    <a:pt x="1304582" y="393598"/>
                  </a:moveTo>
                  <a:lnTo>
                    <a:pt x="1282750" y="387007"/>
                  </a:lnTo>
                  <a:lnTo>
                    <a:pt x="1280553" y="394284"/>
                  </a:lnTo>
                  <a:lnTo>
                    <a:pt x="1302385" y="400875"/>
                  </a:lnTo>
                  <a:lnTo>
                    <a:pt x="1304582" y="393598"/>
                  </a:lnTo>
                  <a:close/>
                </a:path>
                <a:path w="3187065" h="969645">
                  <a:moveTo>
                    <a:pt x="1333690" y="402399"/>
                  </a:moveTo>
                  <a:lnTo>
                    <a:pt x="1311859" y="395808"/>
                  </a:lnTo>
                  <a:lnTo>
                    <a:pt x="1309662" y="403072"/>
                  </a:lnTo>
                  <a:lnTo>
                    <a:pt x="1331480" y="409676"/>
                  </a:lnTo>
                  <a:lnTo>
                    <a:pt x="1333690" y="402399"/>
                  </a:lnTo>
                  <a:close/>
                </a:path>
                <a:path w="3187065" h="969645">
                  <a:moveTo>
                    <a:pt x="1362786" y="411200"/>
                  </a:moveTo>
                  <a:lnTo>
                    <a:pt x="1340954" y="404596"/>
                  </a:lnTo>
                  <a:lnTo>
                    <a:pt x="1338757" y="411873"/>
                  </a:lnTo>
                  <a:lnTo>
                    <a:pt x="1360589" y="418465"/>
                  </a:lnTo>
                  <a:lnTo>
                    <a:pt x="1362786" y="411200"/>
                  </a:lnTo>
                  <a:close/>
                </a:path>
                <a:path w="3187065" h="969645">
                  <a:moveTo>
                    <a:pt x="1377975" y="415785"/>
                  </a:moveTo>
                  <a:lnTo>
                    <a:pt x="1370063" y="413397"/>
                  </a:lnTo>
                  <a:lnTo>
                    <a:pt x="1367866" y="420674"/>
                  </a:lnTo>
                  <a:lnTo>
                    <a:pt x="1375778" y="423062"/>
                  </a:lnTo>
                  <a:lnTo>
                    <a:pt x="1377975" y="415785"/>
                  </a:lnTo>
                  <a:close/>
                </a:path>
                <a:path w="3187065" h="969645">
                  <a:moveTo>
                    <a:pt x="1828444" y="551929"/>
                  </a:moveTo>
                  <a:lnTo>
                    <a:pt x="1814347" y="547662"/>
                  </a:lnTo>
                  <a:lnTo>
                    <a:pt x="1812150" y="554939"/>
                  </a:lnTo>
                  <a:lnTo>
                    <a:pt x="1826247" y="559206"/>
                  </a:lnTo>
                  <a:lnTo>
                    <a:pt x="1828444" y="551929"/>
                  </a:lnTo>
                  <a:close/>
                </a:path>
                <a:path w="3187065" h="969645">
                  <a:moveTo>
                    <a:pt x="1857552" y="560717"/>
                  </a:moveTo>
                  <a:lnTo>
                    <a:pt x="1835721" y="554126"/>
                  </a:lnTo>
                  <a:lnTo>
                    <a:pt x="1833524" y="561403"/>
                  </a:lnTo>
                  <a:lnTo>
                    <a:pt x="1855355" y="567994"/>
                  </a:lnTo>
                  <a:lnTo>
                    <a:pt x="1857552" y="560717"/>
                  </a:lnTo>
                  <a:close/>
                </a:path>
                <a:path w="3187065" h="969645">
                  <a:moveTo>
                    <a:pt x="1886648" y="569518"/>
                  </a:moveTo>
                  <a:lnTo>
                    <a:pt x="1864829" y="562914"/>
                  </a:lnTo>
                  <a:lnTo>
                    <a:pt x="1862620" y="570191"/>
                  </a:lnTo>
                  <a:lnTo>
                    <a:pt x="1884451" y="576795"/>
                  </a:lnTo>
                  <a:lnTo>
                    <a:pt x="1886648" y="569518"/>
                  </a:lnTo>
                  <a:close/>
                </a:path>
                <a:path w="3187065" h="969645">
                  <a:moveTo>
                    <a:pt x="1915756" y="578307"/>
                  </a:moveTo>
                  <a:lnTo>
                    <a:pt x="1893925" y="571715"/>
                  </a:lnTo>
                  <a:lnTo>
                    <a:pt x="1891728" y="578993"/>
                  </a:lnTo>
                  <a:lnTo>
                    <a:pt x="1913559" y="585584"/>
                  </a:lnTo>
                  <a:lnTo>
                    <a:pt x="1915756" y="578307"/>
                  </a:lnTo>
                  <a:close/>
                </a:path>
                <a:path w="3187065" h="969645">
                  <a:moveTo>
                    <a:pt x="1944865" y="587108"/>
                  </a:moveTo>
                  <a:lnTo>
                    <a:pt x="1923034" y="580517"/>
                  </a:lnTo>
                  <a:lnTo>
                    <a:pt x="1920836" y="587794"/>
                  </a:lnTo>
                  <a:lnTo>
                    <a:pt x="1942655" y="594385"/>
                  </a:lnTo>
                  <a:lnTo>
                    <a:pt x="1944865" y="587108"/>
                  </a:lnTo>
                  <a:close/>
                </a:path>
                <a:path w="3187065" h="969645">
                  <a:moveTo>
                    <a:pt x="1973961" y="595909"/>
                  </a:moveTo>
                  <a:lnTo>
                    <a:pt x="1952129" y="589305"/>
                  </a:lnTo>
                  <a:lnTo>
                    <a:pt x="1949932" y="596582"/>
                  </a:lnTo>
                  <a:lnTo>
                    <a:pt x="1971763" y="603186"/>
                  </a:lnTo>
                  <a:lnTo>
                    <a:pt x="1973961" y="595909"/>
                  </a:lnTo>
                  <a:close/>
                </a:path>
                <a:path w="3187065" h="969645">
                  <a:moveTo>
                    <a:pt x="2003069" y="604697"/>
                  </a:moveTo>
                  <a:lnTo>
                    <a:pt x="1981238" y="598106"/>
                  </a:lnTo>
                  <a:lnTo>
                    <a:pt x="1979041" y="605383"/>
                  </a:lnTo>
                  <a:lnTo>
                    <a:pt x="2000872" y="611974"/>
                  </a:lnTo>
                  <a:lnTo>
                    <a:pt x="2003069" y="604697"/>
                  </a:lnTo>
                  <a:close/>
                </a:path>
                <a:path w="3187065" h="969645">
                  <a:moveTo>
                    <a:pt x="2032165" y="613498"/>
                  </a:moveTo>
                  <a:lnTo>
                    <a:pt x="2010346" y="606894"/>
                  </a:lnTo>
                  <a:lnTo>
                    <a:pt x="2008149" y="614172"/>
                  </a:lnTo>
                  <a:lnTo>
                    <a:pt x="2029968" y="620776"/>
                  </a:lnTo>
                  <a:lnTo>
                    <a:pt x="2032165" y="613498"/>
                  </a:lnTo>
                  <a:close/>
                </a:path>
                <a:path w="3187065" h="969645">
                  <a:moveTo>
                    <a:pt x="2061273" y="622287"/>
                  </a:moveTo>
                  <a:lnTo>
                    <a:pt x="2039442" y="615696"/>
                  </a:lnTo>
                  <a:lnTo>
                    <a:pt x="2037245" y="622973"/>
                  </a:lnTo>
                  <a:lnTo>
                    <a:pt x="2059076" y="629564"/>
                  </a:lnTo>
                  <a:lnTo>
                    <a:pt x="2061273" y="622287"/>
                  </a:lnTo>
                  <a:close/>
                </a:path>
                <a:path w="3187065" h="969645">
                  <a:moveTo>
                    <a:pt x="2090381" y="631088"/>
                  </a:moveTo>
                  <a:lnTo>
                    <a:pt x="2068550" y="624484"/>
                  </a:lnTo>
                  <a:lnTo>
                    <a:pt x="2066353" y="631761"/>
                  </a:lnTo>
                  <a:lnTo>
                    <a:pt x="2088184" y="638365"/>
                  </a:lnTo>
                  <a:lnTo>
                    <a:pt x="2090381" y="631088"/>
                  </a:lnTo>
                  <a:close/>
                </a:path>
                <a:path w="3187065" h="969645">
                  <a:moveTo>
                    <a:pt x="2119477" y="639876"/>
                  </a:moveTo>
                  <a:lnTo>
                    <a:pt x="2097659" y="633285"/>
                  </a:lnTo>
                  <a:lnTo>
                    <a:pt x="2095449" y="640562"/>
                  </a:lnTo>
                  <a:lnTo>
                    <a:pt x="2117280" y="647153"/>
                  </a:lnTo>
                  <a:lnTo>
                    <a:pt x="2119477" y="639876"/>
                  </a:lnTo>
                  <a:close/>
                </a:path>
                <a:path w="3187065" h="969645">
                  <a:moveTo>
                    <a:pt x="2148586" y="648677"/>
                  </a:moveTo>
                  <a:lnTo>
                    <a:pt x="2126754" y="642086"/>
                  </a:lnTo>
                  <a:lnTo>
                    <a:pt x="2124557" y="649363"/>
                  </a:lnTo>
                  <a:lnTo>
                    <a:pt x="2146389" y="655955"/>
                  </a:lnTo>
                  <a:lnTo>
                    <a:pt x="2148586" y="648677"/>
                  </a:lnTo>
                  <a:close/>
                </a:path>
                <a:path w="3187065" h="969645">
                  <a:moveTo>
                    <a:pt x="2177694" y="657479"/>
                  </a:moveTo>
                  <a:lnTo>
                    <a:pt x="2155863" y="650875"/>
                  </a:lnTo>
                  <a:lnTo>
                    <a:pt x="2153666" y="658152"/>
                  </a:lnTo>
                  <a:lnTo>
                    <a:pt x="2175484" y="664756"/>
                  </a:lnTo>
                  <a:lnTo>
                    <a:pt x="2177694" y="657479"/>
                  </a:lnTo>
                  <a:close/>
                </a:path>
                <a:path w="3187065" h="969645">
                  <a:moveTo>
                    <a:pt x="2206790" y="666267"/>
                  </a:moveTo>
                  <a:lnTo>
                    <a:pt x="2184958" y="659676"/>
                  </a:lnTo>
                  <a:lnTo>
                    <a:pt x="2182761" y="666953"/>
                  </a:lnTo>
                  <a:lnTo>
                    <a:pt x="2204593" y="673544"/>
                  </a:lnTo>
                  <a:lnTo>
                    <a:pt x="2206790" y="666267"/>
                  </a:lnTo>
                  <a:close/>
                </a:path>
                <a:path w="3187065" h="969645">
                  <a:moveTo>
                    <a:pt x="2235898" y="675068"/>
                  </a:moveTo>
                  <a:lnTo>
                    <a:pt x="2214067" y="668464"/>
                  </a:lnTo>
                  <a:lnTo>
                    <a:pt x="2211870" y="675741"/>
                  </a:lnTo>
                  <a:lnTo>
                    <a:pt x="2233701" y="682345"/>
                  </a:lnTo>
                  <a:lnTo>
                    <a:pt x="2235898" y="675068"/>
                  </a:lnTo>
                  <a:close/>
                </a:path>
                <a:path w="3187065" h="969645">
                  <a:moveTo>
                    <a:pt x="2264994" y="683856"/>
                  </a:moveTo>
                  <a:lnTo>
                    <a:pt x="2243175" y="677265"/>
                  </a:lnTo>
                  <a:lnTo>
                    <a:pt x="2240965" y="684542"/>
                  </a:lnTo>
                  <a:lnTo>
                    <a:pt x="2262797" y="691134"/>
                  </a:lnTo>
                  <a:lnTo>
                    <a:pt x="2264994" y="683856"/>
                  </a:lnTo>
                  <a:close/>
                </a:path>
                <a:path w="3187065" h="969645">
                  <a:moveTo>
                    <a:pt x="2294102" y="692658"/>
                  </a:moveTo>
                  <a:lnTo>
                    <a:pt x="2272271" y="686054"/>
                  </a:lnTo>
                  <a:lnTo>
                    <a:pt x="2270074" y="693331"/>
                  </a:lnTo>
                  <a:lnTo>
                    <a:pt x="2291905" y="699935"/>
                  </a:lnTo>
                  <a:lnTo>
                    <a:pt x="2294102" y="692658"/>
                  </a:lnTo>
                  <a:close/>
                </a:path>
                <a:path w="3187065" h="969645">
                  <a:moveTo>
                    <a:pt x="2323211" y="701446"/>
                  </a:moveTo>
                  <a:lnTo>
                    <a:pt x="2301379" y="694855"/>
                  </a:lnTo>
                  <a:lnTo>
                    <a:pt x="2299182" y="702132"/>
                  </a:lnTo>
                  <a:lnTo>
                    <a:pt x="2321001" y="708723"/>
                  </a:lnTo>
                  <a:lnTo>
                    <a:pt x="2323211" y="701446"/>
                  </a:lnTo>
                  <a:close/>
                </a:path>
                <a:path w="3187065" h="969645">
                  <a:moveTo>
                    <a:pt x="2352306" y="710247"/>
                  </a:moveTo>
                  <a:lnTo>
                    <a:pt x="2330475" y="703656"/>
                  </a:lnTo>
                  <a:lnTo>
                    <a:pt x="2328278" y="710933"/>
                  </a:lnTo>
                  <a:lnTo>
                    <a:pt x="2350109" y="717524"/>
                  </a:lnTo>
                  <a:lnTo>
                    <a:pt x="2352306" y="710247"/>
                  </a:lnTo>
                  <a:close/>
                </a:path>
                <a:path w="3187065" h="969645">
                  <a:moveTo>
                    <a:pt x="2381415" y="719048"/>
                  </a:moveTo>
                  <a:lnTo>
                    <a:pt x="2359583" y="712444"/>
                  </a:lnTo>
                  <a:lnTo>
                    <a:pt x="2357386" y="719721"/>
                  </a:lnTo>
                  <a:lnTo>
                    <a:pt x="2379218" y="726325"/>
                  </a:lnTo>
                  <a:lnTo>
                    <a:pt x="2381415" y="719048"/>
                  </a:lnTo>
                  <a:close/>
                </a:path>
                <a:path w="3187065" h="969645">
                  <a:moveTo>
                    <a:pt x="2410510" y="727837"/>
                  </a:moveTo>
                  <a:lnTo>
                    <a:pt x="2388692" y="721245"/>
                  </a:lnTo>
                  <a:lnTo>
                    <a:pt x="2386495" y="728522"/>
                  </a:lnTo>
                  <a:lnTo>
                    <a:pt x="2408313" y="735114"/>
                  </a:lnTo>
                  <a:lnTo>
                    <a:pt x="2410510" y="727837"/>
                  </a:lnTo>
                  <a:close/>
                </a:path>
                <a:path w="3187065" h="969645">
                  <a:moveTo>
                    <a:pt x="2439619" y="736638"/>
                  </a:moveTo>
                  <a:lnTo>
                    <a:pt x="2417788" y="730034"/>
                  </a:lnTo>
                  <a:lnTo>
                    <a:pt x="2415590" y="737311"/>
                  </a:lnTo>
                  <a:lnTo>
                    <a:pt x="2437422" y="743915"/>
                  </a:lnTo>
                  <a:lnTo>
                    <a:pt x="2439619" y="736638"/>
                  </a:lnTo>
                  <a:close/>
                </a:path>
                <a:path w="3187065" h="969645">
                  <a:moveTo>
                    <a:pt x="3186493" y="962355"/>
                  </a:moveTo>
                  <a:lnTo>
                    <a:pt x="3174479" y="958723"/>
                  </a:lnTo>
                  <a:lnTo>
                    <a:pt x="3172282" y="966000"/>
                  </a:lnTo>
                  <a:lnTo>
                    <a:pt x="3184296" y="969632"/>
                  </a:lnTo>
                  <a:lnTo>
                    <a:pt x="3186493" y="962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8457374" y="8586507"/>
              <a:ext cx="751840" cy="234315"/>
            </a:xfrm>
            <a:custGeom>
              <a:avLst/>
              <a:gdLst/>
              <a:ahLst/>
              <a:cxnLst/>
              <a:rect l="l" t="t" r="r" b="b"/>
              <a:pathLst>
                <a:path w="751840" h="234315">
                  <a:moveTo>
                    <a:pt x="24028" y="6604"/>
                  </a:moveTo>
                  <a:lnTo>
                    <a:pt x="2197" y="0"/>
                  </a:lnTo>
                  <a:lnTo>
                    <a:pt x="0" y="7277"/>
                  </a:lnTo>
                  <a:lnTo>
                    <a:pt x="21831" y="13881"/>
                  </a:lnTo>
                  <a:lnTo>
                    <a:pt x="24028" y="6604"/>
                  </a:lnTo>
                  <a:close/>
                </a:path>
                <a:path w="751840" h="234315">
                  <a:moveTo>
                    <a:pt x="53136" y="15392"/>
                  </a:moveTo>
                  <a:lnTo>
                    <a:pt x="31305" y="8801"/>
                  </a:lnTo>
                  <a:lnTo>
                    <a:pt x="29108" y="16078"/>
                  </a:lnTo>
                  <a:lnTo>
                    <a:pt x="50939" y="22669"/>
                  </a:lnTo>
                  <a:lnTo>
                    <a:pt x="53136" y="15392"/>
                  </a:lnTo>
                  <a:close/>
                </a:path>
                <a:path w="751840" h="234315">
                  <a:moveTo>
                    <a:pt x="82232" y="24193"/>
                  </a:moveTo>
                  <a:lnTo>
                    <a:pt x="60413" y="17589"/>
                  </a:lnTo>
                  <a:lnTo>
                    <a:pt x="58204" y="24866"/>
                  </a:lnTo>
                  <a:lnTo>
                    <a:pt x="80035" y="31470"/>
                  </a:lnTo>
                  <a:lnTo>
                    <a:pt x="82232" y="24193"/>
                  </a:lnTo>
                  <a:close/>
                </a:path>
                <a:path w="751840" h="234315">
                  <a:moveTo>
                    <a:pt x="111340" y="32981"/>
                  </a:moveTo>
                  <a:lnTo>
                    <a:pt x="89509" y="26390"/>
                  </a:lnTo>
                  <a:lnTo>
                    <a:pt x="87312" y="33667"/>
                  </a:lnTo>
                  <a:lnTo>
                    <a:pt x="109143" y="40259"/>
                  </a:lnTo>
                  <a:lnTo>
                    <a:pt x="111340" y="32981"/>
                  </a:lnTo>
                  <a:close/>
                </a:path>
                <a:path w="751840" h="234315">
                  <a:moveTo>
                    <a:pt x="140449" y="41783"/>
                  </a:moveTo>
                  <a:lnTo>
                    <a:pt x="118618" y="35191"/>
                  </a:lnTo>
                  <a:lnTo>
                    <a:pt x="116420" y="42468"/>
                  </a:lnTo>
                  <a:lnTo>
                    <a:pt x="138239" y="49060"/>
                  </a:lnTo>
                  <a:lnTo>
                    <a:pt x="140449" y="41783"/>
                  </a:lnTo>
                  <a:close/>
                </a:path>
                <a:path w="751840" h="234315">
                  <a:moveTo>
                    <a:pt x="169545" y="50584"/>
                  </a:moveTo>
                  <a:lnTo>
                    <a:pt x="147713" y="43980"/>
                  </a:lnTo>
                  <a:lnTo>
                    <a:pt x="145516" y="51257"/>
                  </a:lnTo>
                  <a:lnTo>
                    <a:pt x="167347" y="57861"/>
                  </a:lnTo>
                  <a:lnTo>
                    <a:pt x="169545" y="50584"/>
                  </a:lnTo>
                  <a:close/>
                </a:path>
                <a:path w="751840" h="234315">
                  <a:moveTo>
                    <a:pt x="198653" y="59372"/>
                  </a:moveTo>
                  <a:lnTo>
                    <a:pt x="176822" y="52781"/>
                  </a:lnTo>
                  <a:lnTo>
                    <a:pt x="174625" y="60058"/>
                  </a:lnTo>
                  <a:lnTo>
                    <a:pt x="196456" y="66649"/>
                  </a:lnTo>
                  <a:lnTo>
                    <a:pt x="198653" y="59372"/>
                  </a:lnTo>
                  <a:close/>
                </a:path>
                <a:path w="751840" h="234315">
                  <a:moveTo>
                    <a:pt x="227749" y="68173"/>
                  </a:moveTo>
                  <a:lnTo>
                    <a:pt x="205930" y="61569"/>
                  </a:lnTo>
                  <a:lnTo>
                    <a:pt x="203733" y="68846"/>
                  </a:lnTo>
                  <a:lnTo>
                    <a:pt x="225552" y="75450"/>
                  </a:lnTo>
                  <a:lnTo>
                    <a:pt x="227749" y="68173"/>
                  </a:lnTo>
                  <a:close/>
                </a:path>
                <a:path w="751840" h="234315">
                  <a:moveTo>
                    <a:pt x="256857" y="76962"/>
                  </a:moveTo>
                  <a:lnTo>
                    <a:pt x="235026" y="70370"/>
                  </a:lnTo>
                  <a:lnTo>
                    <a:pt x="232829" y="77647"/>
                  </a:lnTo>
                  <a:lnTo>
                    <a:pt x="254660" y="84239"/>
                  </a:lnTo>
                  <a:lnTo>
                    <a:pt x="256857" y="76962"/>
                  </a:lnTo>
                  <a:close/>
                </a:path>
                <a:path w="751840" h="234315">
                  <a:moveTo>
                    <a:pt x="285965" y="85763"/>
                  </a:moveTo>
                  <a:lnTo>
                    <a:pt x="264134" y="79171"/>
                  </a:lnTo>
                  <a:lnTo>
                    <a:pt x="261937" y="86436"/>
                  </a:lnTo>
                  <a:lnTo>
                    <a:pt x="283756" y="93040"/>
                  </a:lnTo>
                  <a:lnTo>
                    <a:pt x="285965" y="85763"/>
                  </a:lnTo>
                  <a:close/>
                </a:path>
                <a:path w="751840" h="234315">
                  <a:moveTo>
                    <a:pt x="315061" y="94564"/>
                  </a:moveTo>
                  <a:lnTo>
                    <a:pt x="293243" y="87960"/>
                  </a:lnTo>
                  <a:lnTo>
                    <a:pt x="291033" y="95237"/>
                  </a:lnTo>
                  <a:lnTo>
                    <a:pt x="312864" y="101828"/>
                  </a:lnTo>
                  <a:lnTo>
                    <a:pt x="315061" y="94564"/>
                  </a:lnTo>
                  <a:close/>
                </a:path>
                <a:path w="751840" h="234315">
                  <a:moveTo>
                    <a:pt x="344170" y="103352"/>
                  </a:moveTo>
                  <a:lnTo>
                    <a:pt x="322338" y="96761"/>
                  </a:lnTo>
                  <a:lnTo>
                    <a:pt x="320141" y="104038"/>
                  </a:lnTo>
                  <a:lnTo>
                    <a:pt x="341972" y="110629"/>
                  </a:lnTo>
                  <a:lnTo>
                    <a:pt x="344170" y="103352"/>
                  </a:lnTo>
                  <a:close/>
                </a:path>
                <a:path w="751840" h="234315">
                  <a:moveTo>
                    <a:pt x="373265" y="112153"/>
                  </a:moveTo>
                  <a:lnTo>
                    <a:pt x="351447" y="105549"/>
                  </a:lnTo>
                  <a:lnTo>
                    <a:pt x="349250" y="112826"/>
                  </a:lnTo>
                  <a:lnTo>
                    <a:pt x="371068" y="119430"/>
                  </a:lnTo>
                  <a:lnTo>
                    <a:pt x="373265" y="112153"/>
                  </a:lnTo>
                  <a:close/>
                </a:path>
                <a:path w="751840" h="234315">
                  <a:moveTo>
                    <a:pt x="402374" y="120942"/>
                  </a:moveTo>
                  <a:lnTo>
                    <a:pt x="380542" y="114350"/>
                  </a:lnTo>
                  <a:lnTo>
                    <a:pt x="378345" y="121627"/>
                  </a:lnTo>
                  <a:lnTo>
                    <a:pt x="400177" y="128219"/>
                  </a:lnTo>
                  <a:lnTo>
                    <a:pt x="402374" y="120942"/>
                  </a:lnTo>
                  <a:close/>
                </a:path>
                <a:path w="751840" h="234315">
                  <a:moveTo>
                    <a:pt x="431482" y="129743"/>
                  </a:moveTo>
                  <a:lnTo>
                    <a:pt x="409651" y="123139"/>
                  </a:lnTo>
                  <a:lnTo>
                    <a:pt x="407454" y="130416"/>
                  </a:lnTo>
                  <a:lnTo>
                    <a:pt x="429285" y="137020"/>
                  </a:lnTo>
                  <a:lnTo>
                    <a:pt x="431482" y="129743"/>
                  </a:lnTo>
                  <a:close/>
                </a:path>
                <a:path w="751840" h="234315">
                  <a:moveTo>
                    <a:pt x="460578" y="138531"/>
                  </a:moveTo>
                  <a:lnTo>
                    <a:pt x="438759" y="131940"/>
                  </a:lnTo>
                  <a:lnTo>
                    <a:pt x="436549" y="139217"/>
                  </a:lnTo>
                  <a:lnTo>
                    <a:pt x="458381" y="145808"/>
                  </a:lnTo>
                  <a:lnTo>
                    <a:pt x="460578" y="138531"/>
                  </a:lnTo>
                  <a:close/>
                </a:path>
                <a:path w="751840" h="234315">
                  <a:moveTo>
                    <a:pt x="489686" y="147332"/>
                  </a:moveTo>
                  <a:lnTo>
                    <a:pt x="467855" y="140741"/>
                  </a:lnTo>
                  <a:lnTo>
                    <a:pt x="465658" y="148005"/>
                  </a:lnTo>
                  <a:lnTo>
                    <a:pt x="487489" y="154609"/>
                  </a:lnTo>
                  <a:lnTo>
                    <a:pt x="489686" y="147332"/>
                  </a:lnTo>
                  <a:close/>
                </a:path>
                <a:path w="751840" h="234315">
                  <a:moveTo>
                    <a:pt x="518795" y="156133"/>
                  </a:moveTo>
                  <a:lnTo>
                    <a:pt x="496963" y="149529"/>
                  </a:lnTo>
                  <a:lnTo>
                    <a:pt x="494766" y="156806"/>
                  </a:lnTo>
                  <a:lnTo>
                    <a:pt x="516585" y="163398"/>
                  </a:lnTo>
                  <a:lnTo>
                    <a:pt x="518795" y="156133"/>
                  </a:lnTo>
                  <a:close/>
                </a:path>
                <a:path w="751840" h="234315">
                  <a:moveTo>
                    <a:pt x="547890" y="164922"/>
                  </a:moveTo>
                  <a:lnTo>
                    <a:pt x="526059" y="158330"/>
                  </a:lnTo>
                  <a:lnTo>
                    <a:pt x="523862" y="165608"/>
                  </a:lnTo>
                  <a:lnTo>
                    <a:pt x="545693" y="172199"/>
                  </a:lnTo>
                  <a:lnTo>
                    <a:pt x="547890" y="164922"/>
                  </a:lnTo>
                  <a:close/>
                </a:path>
                <a:path w="751840" h="234315">
                  <a:moveTo>
                    <a:pt x="576999" y="173723"/>
                  </a:moveTo>
                  <a:lnTo>
                    <a:pt x="555167" y="167119"/>
                  </a:lnTo>
                  <a:lnTo>
                    <a:pt x="552970" y="174396"/>
                  </a:lnTo>
                  <a:lnTo>
                    <a:pt x="574802" y="181000"/>
                  </a:lnTo>
                  <a:lnTo>
                    <a:pt x="576999" y="173723"/>
                  </a:lnTo>
                  <a:close/>
                </a:path>
                <a:path w="751840" h="234315">
                  <a:moveTo>
                    <a:pt x="606094" y="182511"/>
                  </a:moveTo>
                  <a:lnTo>
                    <a:pt x="584276" y="175920"/>
                  </a:lnTo>
                  <a:lnTo>
                    <a:pt x="582079" y="183197"/>
                  </a:lnTo>
                  <a:lnTo>
                    <a:pt x="603897" y="189788"/>
                  </a:lnTo>
                  <a:lnTo>
                    <a:pt x="606094" y="182511"/>
                  </a:lnTo>
                  <a:close/>
                </a:path>
                <a:path w="751840" h="234315">
                  <a:moveTo>
                    <a:pt x="635203" y="191312"/>
                  </a:moveTo>
                  <a:lnTo>
                    <a:pt x="613371" y="184708"/>
                  </a:lnTo>
                  <a:lnTo>
                    <a:pt x="611174" y="191985"/>
                  </a:lnTo>
                  <a:lnTo>
                    <a:pt x="633006" y="198589"/>
                  </a:lnTo>
                  <a:lnTo>
                    <a:pt x="635203" y="191312"/>
                  </a:lnTo>
                  <a:close/>
                </a:path>
                <a:path w="751840" h="234315">
                  <a:moveTo>
                    <a:pt x="664311" y="200101"/>
                  </a:moveTo>
                  <a:lnTo>
                    <a:pt x="642480" y="193509"/>
                  </a:lnTo>
                  <a:lnTo>
                    <a:pt x="640283" y="200787"/>
                  </a:lnTo>
                  <a:lnTo>
                    <a:pt x="662114" y="207378"/>
                  </a:lnTo>
                  <a:lnTo>
                    <a:pt x="664311" y="200101"/>
                  </a:lnTo>
                  <a:close/>
                </a:path>
                <a:path w="751840" h="234315">
                  <a:moveTo>
                    <a:pt x="693407" y="208902"/>
                  </a:moveTo>
                  <a:lnTo>
                    <a:pt x="671588" y="202311"/>
                  </a:lnTo>
                  <a:lnTo>
                    <a:pt x="669378" y="209575"/>
                  </a:lnTo>
                  <a:lnTo>
                    <a:pt x="691210" y="216179"/>
                  </a:lnTo>
                  <a:lnTo>
                    <a:pt x="693407" y="208902"/>
                  </a:lnTo>
                  <a:close/>
                </a:path>
                <a:path w="751840" h="234315">
                  <a:moveTo>
                    <a:pt x="722515" y="217703"/>
                  </a:moveTo>
                  <a:lnTo>
                    <a:pt x="700684" y="211099"/>
                  </a:lnTo>
                  <a:lnTo>
                    <a:pt x="698487" y="218376"/>
                  </a:lnTo>
                  <a:lnTo>
                    <a:pt x="720318" y="224967"/>
                  </a:lnTo>
                  <a:lnTo>
                    <a:pt x="722515" y="217703"/>
                  </a:lnTo>
                  <a:close/>
                </a:path>
                <a:path w="751840" h="234315">
                  <a:moveTo>
                    <a:pt x="751624" y="226491"/>
                  </a:moveTo>
                  <a:lnTo>
                    <a:pt x="729792" y="219900"/>
                  </a:lnTo>
                  <a:lnTo>
                    <a:pt x="727595" y="227177"/>
                  </a:lnTo>
                  <a:lnTo>
                    <a:pt x="749414" y="233768"/>
                  </a:lnTo>
                  <a:lnTo>
                    <a:pt x="751624" y="226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9209331" y="8807148"/>
              <a:ext cx="18415" cy="22225"/>
            </a:xfrm>
            <a:custGeom>
              <a:avLst/>
              <a:gdLst/>
              <a:ahLst/>
              <a:cxnLst/>
              <a:rect l="l" t="t" r="r" b="b"/>
              <a:pathLst>
                <a:path w="18415" h="22225">
                  <a:moveTo>
                    <a:pt x="11899" y="17483"/>
                  </a:moveTo>
                  <a:lnTo>
                    <a:pt x="0" y="21827"/>
                  </a:lnTo>
                </a:path>
                <a:path w="18415" h="22225">
                  <a:moveTo>
                    <a:pt x="14098" y="10207"/>
                  </a:moveTo>
                  <a:lnTo>
                    <a:pt x="17850" y="15311"/>
                  </a:lnTo>
                  <a:lnTo>
                    <a:pt x="11899" y="17483"/>
                  </a:lnTo>
                </a:path>
                <a:path w="18415" h="22225">
                  <a:moveTo>
                    <a:pt x="6596" y="0"/>
                  </a:moveTo>
                  <a:lnTo>
                    <a:pt x="14098" y="10207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4" name="object 104" descr=""/>
          <p:cNvSpPr txBox="1"/>
          <p:nvPr/>
        </p:nvSpPr>
        <p:spPr>
          <a:xfrm rot="960000">
            <a:off x="7417820" y="8308997"/>
            <a:ext cx="435750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baseline="5050" sz="825" spc="-67">
                <a:latin typeface="Verdana"/>
                <a:cs typeface="Verdana"/>
              </a:rPr>
              <a:t>&lt;&lt;inc</a:t>
            </a:r>
            <a:r>
              <a:rPr dirty="0" sz="550" spc="-45">
                <a:latin typeface="Verdana"/>
                <a:cs typeface="Verdana"/>
              </a:rPr>
              <a:t>lude&gt;&gt;</a:t>
            </a:r>
            <a:endParaRPr sz="550">
              <a:latin typeface="Verdana"/>
              <a:cs typeface="Verdana"/>
            </a:endParaRPr>
          </a:p>
        </p:txBody>
      </p:sp>
      <p:grpSp>
        <p:nvGrpSpPr>
          <p:cNvPr id="105" name="object 105" descr=""/>
          <p:cNvGrpSpPr/>
          <p:nvPr/>
        </p:nvGrpSpPr>
        <p:grpSpPr>
          <a:xfrm>
            <a:off x="6041092" y="7856760"/>
            <a:ext cx="3530600" cy="1893570"/>
            <a:chOff x="6041092" y="7856760"/>
            <a:chExt cx="3530600" cy="1893570"/>
          </a:xfrm>
        </p:grpSpPr>
        <p:sp>
          <p:nvSpPr>
            <p:cNvPr id="106" name="object 106" descr=""/>
            <p:cNvSpPr/>
            <p:nvPr/>
          </p:nvSpPr>
          <p:spPr>
            <a:xfrm>
              <a:off x="6041085" y="7856765"/>
              <a:ext cx="3528695" cy="1890395"/>
            </a:xfrm>
            <a:custGeom>
              <a:avLst/>
              <a:gdLst/>
              <a:ahLst/>
              <a:cxnLst/>
              <a:rect l="l" t="t" r="r" b="b"/>
              <a:pathLst>
                <a:path w="3528695" h="1890395">
                  <a:moveTo>
                    <a:pt x="23698" y="10744"/>
                  </a:moveTo>
                  <a:lnTo>
                    <a:pt x="3581" y="0"/>
                  </a:lnTo>
                  <a:lnTo>
                    <a:pt x="0" y="6705"/>
                  </a:lnTo>
                  <a:lnTo>
                    <a:pt x="20116" y="17449"/>
                  </a:lnTo>
                  <a:lnTo>
                    <a:pt x="23698" y="10744"/>
                  </a:lnTo>
                  <a:close/>
                </a:path>
                <a:path w="3528695" h="1890395">
                  <a:moveTo>
                    <a:pt x="50507" y="25069"/>
                  </a:moveTo>
                  <a:lnTo>
                    <a:pt x="30403" y="14325"/>
                  </a:lnTo>
                  <a:lnTo>
                    <a:pt x="26822" y="21031"/>
                  </a:lnTo>
                  <a:lnTo>
                    <a:pt x="46926" y="31775"/>
                  </a:lnTo>
                  <a:lnTo>
                    <a:pt x="50507" y="25069"/>
                  </a:lnTo>
                  <a:close/>
                </a:path>
                <a:path w="3528695" h="1890395">
                  <a:moveTo>
                    <a:pt x="77330" y="39395"/>
                  </a:moveTo>
                  <a:lnTo>
                    <a:pt x="57213" y="28651"/>
                  </a:lnTo>
                  <a:lnTo>
                    <a:pt x="53632" y="35356"/>
                  </a:lnTo>
                  <a:lnTo>
                    <a:pt x="73748" y="46101"/>
                  </a:lnTo>
                  <a:lnTo>
                    <a:pt x="77330" y="39395"/>
                  </a:lnTo>
                  <a:close/>
                </a:path>
                <a:path w="3528695" h="1890395">
                  <a:moveTo>
                    <a:pt x="104140" y="53721"/>
                  </a:moveTo>
                  <a:lnTo>
                    <a:pt x="84035" y="42976"/>
                  </a:lnTo>
                  <a:lnTo>
                    <a:pt x="80454" y="49682"/>
                  </a:lnTo>
                  <a:lnTo>
                    <a:pt x="100558" y="60426"/>
                  </a:lnTo>
                  <a:lnTo>
                    <a:pt x="104140" y="53721"/>
                  </a:lnTo>
                  <a:close/>
                </a:path>
                <a:path w="3528695" h="1890395">
                  <a:moveTo>
                    <a:pt x="130962" y="68059"/>
                  </a:moveTo>
                  <a:lnTo>
                    <a:pt x="110845" y="57302"/>
                  </a:lnTo>
                  <a:lnTo>
                    <a:pt x="107264" y="64008"/>
                  </a:lnTo>
                  <a:lnTo>
                    <a:pt x="127381" y="74752"/>
                  </a:lnTo>
                  <a:lnTo>
                    <a:pt x="130962" y="68059"/>
                  </a:lnTo>
                  <a:close/>
                </a:path>
                <a:path w="3528695" h="1890395">
                  <a:moveTo>
                    <a:pt x="157772" y="82384"/>
                  </a:moveTo>
                  <a:lnTo>
                    <a:pt x="137668" y="71640"/>
                  </a:lnTo>
                  <a:lnTo>
                    <a:pt x="134086" y="78333"/>
                  </a:lnTo>
                  <a:lnTo>
                    <a:pt x="154190" y="89090"/>
                  </a:lnTo>
                  <a:lnTo>
                    <a:pt x="157772" y="82384"/>
                  </a:lnTo>
                  <a:close/>
                </a:path>
                <a:path w="3528695" h="1890395">
                  <a:moveTo>
                    <a:pt x="184594" y="96710"/>
                  </a:moveTo>
                  <a:lnTo>
                    <a:pt x="164477" y="85966"/>
                  </a:lnTo>
                  <a:lnTo>
                    <a:pt x="160896" y="92671"/>
                  </a:lnTo>
                  <a:lnTo>
                    <a:pt x="181013" y="103416"/>
                  </a:lnTo>
                  <a:lnTo>
                    <a:pt x="184594" y="96710"/>
                  </a:lnTo>
                  <a:close/>
                </a:path>
                <a:path w="3528695" h="1890395">
                  <a:moveTo>
                    <a:pt x="211404" y="111036"/>
                  </a:moveTo>
                  <a:lnTo>
                    <a:pt x="191300" y="100291"/>
                  </a:lnTo>
                  <a:lnTo>
                    <a:pt x="187718" y="106997"/>
                  </a:lnTo>
                  <a:lnTo>
                    <a:pt x="207822" y="117741"/>
                  </a:lnTo>
                  <a:lnTo>
                    <a:pt x="211404" y="111036"/>
                  </a:lnTo>
                  <a:close/>
                </a:path>
                <a:path w="3528695" h="1890395">
                  <a:moveTo>
                    <a:pt x="238226" y="125361"/>
                  </a:moveTo>
                  <a:lnTo>
                    <a:pt x="218109" y="114617"/>
                  </a:lnTo>
                  <a:lnTo>
                    <a:pt x="214528" y="121323"/>
                  </a:lnTo>
                  <a:lnTo>
                    <a:pt x="234645" y="132067"/>
                  </a:lnTo>
                  <a:lnTo>
                    <a:pt x="238226" y="125361"/>
                  </a:lnTo>
                  <a:close/>
                </a:path>
                <a:path w="3528695" h="1890395">
                  <a:moveTo>
                    <a:pt x="265036" y="139687"/>
                  </a:moveTo>
                  <a:lnTo>
                    <a:pt x="244932" y="128943"/>
                  </a:lnTo>
                  <a:lnTo>
                    <a:pt x="241350" y="135648"/>
                  </a:lnTo>
                  <a:lnTo>
                    <a:pt x="261454" y="146392"/>
                  </a:lnTo>
                  <a:lnTo>
                    <a:pt x="265036" y="139687"/>
                  </a:lnTo>
                  <a:close/>
                </a:path>
                <a:path w="3528695" h="1890395">
                  <a:moveTo>
                    <a:pt x="291858" y="154012"/>
                  </a:moveTo>
                  <a:lnTo>
                    <a:pt x="271741" y="143268"/>
                  </a:lnTo>
                  <a:lnTo>
                    <a:pt x="268160" y="149974"/>
                  </a:lnTo>
                  <a:lnTo>
                    <a:pt x="288277" y="160718"/>
                  </a:lnTo>
                  <a:lnTo>
                    <a:pt x="291858" y="154012"/>
                  </a:lnTo>
                  <a:close/>
                </a:path>
                <a:path w="3528695" h="1890395">
                  <a:moveTo>
                    <a:pt x="318681" y="168338"/>
                  </a:moveTo>
                  <a:lnTo>
                    <a:pt x="298564" y="157594"/>
                  </a:lnTo>
                  <a:lnTo>
                    <a:pt x="294982" y="164299"/>
                  </a:lnTo>
                  <a:lnTo>
                    <a:pt x="315099" y="175044"/>
                  </a:lnTo>
                  <a:lnTo>
                    <a:pt x="318681" y="168338"/>
                  </a:lnTo>
                  <a:close/>
                </a:path>
                <a:path w="3528695" h="1890395">
                  <a:moveTo>
                    <a:pt x="345490" y="182664"/>
                  </a:moveTo>
                  <a:lnTo>
                    <a:pt x="325374" y="171919"/>
                  </a:lnTo>
                  <a:lnTo>
                    <a:pt x="321792" y="178625"/>
                  </a:lnTo>
                  <a:lnTo>
                    <a:pt x="341909" y="189369"/>
                  </a:lnTo>
                  <a:lnTo>
                    <a:pt x="345490" y="182664"/>
                  </a:lnTo>
                  <a:close/>
                </a:path>
                <a:path w="3528695" h="1890395">
                  <a:moveTo>
                    <a:pt x="372313" y="196989"/>
                  </a:moveTo>
                  <a:lnTo>
                    <a:pt x="352196" y="186245"/>
                  </a:lnTo>
                  <a:lnTo>
                    <a:pt x="348615" y="192951"/>
                  </a:lnTo>
                  <a:lnTo>
                    <a:pt x="368731" y="203695"/>
                  </a:lnTo>
                  <a:lnTo>
                    <a:pt x="372313" y="196989"/>
                  </a:lnTo>
                  <a:close/>
                </a:path>
                <a:path w="3528695" h="1890395">
                  <a:moveTo>
                    <a:pt x="399122" y="211328"/>
                  </a:moveTo>
                  <a:lnTo>
                    <a:pt x="379006" y="200571"/>
                  </a:lnTo>
                  <a:lnTo>
                    <a:pt x="375424" y="207276"/>
                  </a:lnTo>
                  <a:lnTo>
                    <a:pt x="395541" y="218020"/>
                  </a:lnTo>
                  <a:lnTo>
                    <a:pt x="399122" y="211328"/>
                  </a:lnTo>
                  <a:close/>
                </a:path>
                <a:path w="3528695" h="1890395">
                  <a:moveTo>
                    <a:pt x="425945" y="225653"/>
                  </a:moveTo>
                  <a:lnTo>
                    <a:pt x="405828" y="214909"/>
                  </a:lnTo>
                  <a:lnTo>
                    <a:pt x="402247" y="221602"/>
                  </a:lnTo>
                  <a:lnTo>
                    <a:pt x="422363" y="232346"/>
                  </a:lnTo>
                  <a:lnTo>
                    <a:pt x="425945" y="225653"/>
                  </a:lnTo>
                  <a:close/>
                </a:path>
                <a:path w="3528695" h="1890395">
                  <a:moveTo>
                    <a:pt x="452755" y="239979"/>
                  </a:moveTo>
                  <a:lnTo>
                    <a:pt x="432650" y="229235"/>
                  </a:lnTo>
                  <a:lnTo>
                    <a:pt x="429069" y="235940"/>
                  </a:lnTo>
                  <a:lnTo>
                    <a:pt x="449173" y="246684"/>
                  </a:lnTo>
                  <a:lnTo>
                    <a:pt x="452755" y="239979"/>
                  </a:lnTo>
                  <a:close/>
                </a:path>
                <a:path w="3528695" h="1890395">
                  <a:moveTo>
                    <a:pt x="479577" y="254304"/>
                  </a:moveTo>
                  <a:lnTo>
                    <a:pt x="459460" y="243560"/>
                  </a:lnTo>
                  <a:lnTo>
                    <a:pt x="455879" y="250266"/>
                  </a:lnTo>
                  <a:lnTo>
                    <a:pt x="475996" y="261010"/>
                  </a:lnTo>
                  <a:lnTo>
                    <a:pt x="479577" y="254304"/>
                  </a:lnTo>
                  <a:close/>
                </a:path>
                <a:path w="3528695" h="1890395">
                  <a:moveTo>
                    <a:pt x="506387" y="268630"/>
                  </a:moveTo>
                  <a:lnTo>
                    <a:pt x="486283" y="257886"/>
                  </a:lnTo>
                  <a:lnTo>
                    <a:pt x="482701" y="264591"/>
                  </a:lnTo>
                  <a:lnTo>
                    <a:pt x="502805" y="275336"/>
                  </a:lnTo>
                  <a:lnTo>
                    <a:pt x="506387" y="268630"/>
                  </a:lnTo>
                  <a:close/>
                </a:path>
                <a:path w="3528695" h="1890395">
                  <a:moveTo>
                    <a:pt x="533209" y="282956"/>
                  </a:moveTo>
                  <a:lnTo>
                    <a:pt x="513092" y="272211"/>
                  </a:lnTo>
                  <a:lnTo>
                    <a:pt x="509511" y="278917"/>
                  </a:lnTo>
                  <a:lnTo>
                    <a:pt x="529628" y="289661"/>
                  </a:lnTo>
                  <a:lnTo>
                    <a:pt x="533209" y="282956"/>
                  </a:lnTo>
                  <a:close/>
                </a:path>
                <a:path w="3528695" h="1890395">
                  <a:moveTo>
                    <a:pt x="560019" y="297281"/>
                  </a:moveTo>
                  <a:lnTo>
                    <a:pt x="539915" y="286537"/>
                  </a:lnTo>
                  <a:lnTo>
                    <a:pt x="536333" y="293243"/>
                  </a:lnTo>
                  <a:lnTo>
                    <a:pt x="556437" y="303987"/>
                  </a:lnTo>
                  <a:lnTo>
                    <a:pt x="560019" y="297281"/>
                  </a:lnTo>
                  <a:close/>
                </a:path>
                <a:path w="3528695" h="1890395">
                  <a:moveTo>
                    <a:pt x="586841" y="311607"/>
                  </a:moveTo>
                  <a:lnTo>
                    <a:pt x="566724" y="300863"/>
                  </a:lnTo>
                  <a:lnTo>
                    <a:pt x="563143" y="307568"/>
                  </a:lnTo>
                  <a:lnTo>
                    <a:pt x="583260" y="318312"/>
                  </a:lnTo>
                  <a:lnTo>
                    <a:pt x="586841" y="311607"/>
                  </a:lnTo>
                  <a:close/>
                </a:path>
                <a:path w="3528695" h="1890395">
                  <a:moveTo>
                    <a:pt x="613651" y="325932"/>
                  </a:moveTo>
                  <a:lnTo>
                    <a:pt x="593547" y="315188"/>
                  </a:lnTo>
                  <a:lnTo>
                    <a:pt x="589965" y="321894"/>
                  </a:lnTo>
                  <a:lnTo>
                    <a:pt x="610069" y="332638"/>
                  </a:lnTo>
                  <a:lnTo>
                    <a:pt x="613651" y="325932"/>
                  </a:lnTo>
                  <a:close/>
                </a:path>
                <a:path w="3528695" h="1890395">
                  <a:moveTo>
                    <a:pt x="640473" y="340258"/>
                  </a:moveTo>
                  <a:lnTo>
                    <a:pt x="620356" y="329514"/>
                  </a:lnTo>
                  <a:lnTo>
                    <a:pt x="616775" y="336219"/>
                  </a:lnTo>
                  <a:lnTo>
                    <a:pt x="636892" y="346964"/>
                  </a:lnTo>
                  <a:lnTo>
                    <a:pt x="640473" y="340258"/>
                  </a:lnTo>
                  <a:close/>
                </a:path>
                <a:path w="3528695" h="1890395">
                  <a:moveTo>
                    <a:pt x="667283" y="354596"/>
                  </a:moveTo>
                  <a:lnTo>
                    <a:pt x="647179" y="343839"/>
                  </a:lnTo>
                  <a:lnTo>
                    <a:pt x="643597" y="350545"/>
                  </a:lnTo>
                  <a:lnTo>
                    <a:pt x="663702" y="361289"/>
                  </a:lnTo>
                  <a:lnTo>
                    <a:pt x="667283" y="354596"/>
                  </a:lnTo>
                  <a:close/>
                </a:path>
                <a:path w="3528695" h="1890395">
                  <a:moveTo>
                    <a:pt x="694105" y="368922"/>
                  </a:moveTo>
                  <a:lnTo>
                    <a:pt x="673989" y="358178"/>
                  </a:lnTo>
                  <a:lnTo>
                    <a:pt x="670407" y="364871"/>
                  </a:lnTo>
                  <a:lnTo>
                    <a:pt x="690524" y="375615"/>
                  </a:lnTo>
                  <a:lnTo>
                    <a:pt x="694105" y="368922"/>
                  </a:lnTo>
                  <a:close/>
                </a:path>
                <a:path w="3528695" h="1890395">
                  <a:moveTo>
                    <a:pt x="720928" y="383247"/>
                  </a:moveTo>
                  <a:lnTo>
                    <a:pt x="700811" y="372503"/>
                  </a:lnTo>
                  <a:lnTo>
                    <a:pt x="697230" y="379196"/>
                  </a:lnTo>
                  <a:lnTo>
                    <a:pt x="717346" y="389953"/>
                  </a:lnTo>
                  <a:lnTo>
                    <a:pt x="720928" y="383247"/>
                  </a:lnTo>
                  <a:close/>
                </a:path>
                <a:path w="3528695" h="1890395">
                  <a:moveTo>
                    <a:pt x="747737" y="397573"/>
                  </a:moveTo>
                  <a:lnTo>
                    <a:pt x="727621" y="386829"/>
                  </a:lnTo>
                  <a:lnTo>
                    <a:pt x="724039" y="393534"/>
                  </a:lnTo>
                  <a:lnTo>
                    <a:pt x="744156" y="404279"/>
                  </a:lnTo>
                  <a:lnTo>
                    <a:pt x="747737" y="397573"/>
                  </a:lnTo>
                  <a:close/>
                </a:path>
                <a:path w="3528695" h="1890395">
                  <a:moveTo>
                    <a:pt x="774560" y="411899"/>
                  </a:moveTo>
                  <a:lnTo>
                    <a:pt x="754443" y="401154"/>
                  </a:lnTo>
                  <a:lnTo>
                    <a:pt x="750862" y="407860"/>
                  </a:lnTo>
                  <a:lnTo>
                    <a:pt x="770978" y="418604"/>
                  </a:lnTo>
                  <a:lnTo>
                    <a:pt x="774560" y="411899"/>
                  </a:lnTo>
                  <a:close/>
                </a:path>
                <a:path w="3528695" h="1890395">
                  <a:moveTo>
                    <a:pt x="801370" y="426224"/>
                  </a:moveTo>
                  <a:lnTo>
                    <a:pt x="781253" y="415480"/>
                  </a:lnTo>
                  <a:lnTo>
                    <a:pt x="777671" y="422186"/>
                  </a:lnTo>
                  <a:lnTo>
                    <a:pt x="797788" y="432930"/>
                  </a:lnTo>
                  <a:lnTo>
                    <a:pt x="801370" y="426224"/>
                  </a:lnTo>
                  <a:close/>
                </a:path>
                <a:path w="3528695" h="1890395">
                  <a:moveTo>
                    <a:pt x="828192" y="440550"/>
                  </a:moveTo>
                  <a:lnTo>
                    <a:pt x="808075" y="429806"/>
                  </a:lnTo>
                  <a:lnTo>
                    <a:pt x="804494" y="436511"/>
                  </a:lnTo>
                  <a:lnTo>
                    <a:pt x="824611" y="447255"/>
                  </a:lnTo>
                  <a:lnTo>
                    <a:pt x="828192" y="440550"/>
                  </a:lnTo>
                  <a:close/>
                </a:path>
                <a:path w="3528695" h="1890395">
                  <a:moveTo>
                    <a:pt x="855002" y="454875"/>
                  </a:moveTo>
                  <a:lnTo>
                    <a:pt x="834898" y="444131"/>
                  </a:lnTo>
                  <a:lnTo>
                    <a:pt x="831316" y="450837"/>
                  </a:lnTo>
                  <a:lnTo>
                    <a:pt x="851420" y="461581"/>
                  </a:lnTo>
                  <a:lnTo>
                    <a:pt x="855002" y="454875"/>
                  </a:lnTo>
                  <a:close/>
                </a:path>
                <a:path w="3528695" h="1890395">
                  <a:moveTo>
                    <a:pt x="881824" y="469201"/>
                  </a:moveTo>
                  <a:lnTo>
                    <a:pt x="861707" y="458457"/>
                  </a:lnTo>
                  <a:lnTo>
                    <a:pt x="858126" y="465162"/>
                  </a:lnTo>
                  <a:lnTo>
                    <a:pt x="878243" y="475907"/>
                  </a:lnTo>
                  <a:lnTo>
                    <a:pt x="881824" y="469201"/>
                  </a:lnTo>
                  <a:close/>
                </a:path>
                <a:path w="3528695" h="1890395">
                  <a:moveTo>
                    <a:pt x="908634" y="483527"/>
                  </a:moveTo>
                  <a:lnTo>
                    <a:pt x="888530" y="472782"/>
                  </a:lnTo>
                  <a:lnTo>
                    <a:pt x="884948" y="479488"/>
                  </a:lnTo>
                  <a:lnTo>
                    <a:pt x="905052" y="490232"/>
                  </a:lnTo>
                  <a:lnTo>
                    <a:pt x="908634" y="483527"/>
                  </a:lnTo>
                  <a:close/>
                </a:path>
                <a:path w="3528695" h="1890395">
                  <a:moveTo>
                    <a:pt x="935456" y="497852"/>
                  </a:moveTo>
                  <a:lnTo>
                    <a:pt x="915339" y="487108"/>
                  </a:lnTo>
                  <a:lnTo>
                    <a:pt x="911758" y="493814"/>
                  </a:lnTo>
                  <a:lnTo>
                    <a:pt x="931875" y="504558"/>
                  </a:lnTo>
                  <a:lnTo>
                    <a:pt x="935456" y="497852"/>
                  </a:lnTo>
                  <a:close/>
                </a:path>
                <a:path w="3528695" h="1890395">
                  <a:moveTo>
                    <a:pt x="962266" y="512191"/>
                  </a:moveTo>
                  <a:lnTo>
                    <a:pt x="942162" y="501446"/>
                  </a:lnTo>
                  <a:lnTo>
                    <a:pt x="938580" y="508139"/>
                  </a:lnTo>
                  <a:lnTo>
                    <a:pt x="958684" y="518883"/>
                  </a:lnTo>
                  <a:lnTo>
                    <a:pt x="962266" y="512191"/>
                  </a:lnTo>
                  <a:close/>
                </a:path>
                <a:path w="3528695" h="1890395">
                  <a:moveTo>
                    <a:pt x="989088" y="526516"/>
                  </a:moveTo>
                  <a:lnTo>
                    <a:pt x="968971" y="515772"/>
                  </a:lnTo>
                  <a:lnTo>
                    <a:pt x="965390" y="522465"/>
                  </a:lnTo>
                  <a:lnTo>
                    <a:pt x="985507" y="533222"/>
                  </a:lnTo>
                  <a:lnTo>
                    <a:pt x="989088" y="526516"/>
                  </a:lnTo>
                  <a:close/>
                </a:path>
                <a:path w="3528695" h="1890395">
                  <a:moveTo>
                    <a:pt x="1015898" y="540842"/>
                  </a:moveTo>
                  <a:lnTo>
                    <a:pt x="995794" y="530098"/>
                  </a:lnTo>
                  <a:lnTo>
                    <a:pt x="992212" y="536803"/>
                  </a:lnTo>
                  <a:lnTo>
                    <a:pt x="1012317" y="547547"/>
                  </a:lnTo>
                  <a:lnTo>
                    <a:pt x="1015898" y="540842"/>
                  </a:lnTo>
                  <a:close/>
                </a:path>
                <a:path w="3528695" h="1890395">
                  <a:moveTo>
                    <a:pt x="1042720" y="555167"/>
                  </a:moveTo>
                  <a:lnTo>
                    <a:pt x="1022604" y="544423"/>
                  </a:lnTo>
                  <a:lnTo>
                    <a:pt x="1019022" y="551129"/>
                  </a:lnTo>
                  <a:lnTo>
                    <a:pt x="1039139" y="561873"/>
                  </a:lnTo>
                  <a:lnTo>
                    <a:pt x="1042720" y="555167"/>
                  </a:lnTo>
                  <a:close/>
                </a:path>
                <a:path w="3528695" h="1890395">
                  <a:moveTo>
                    <a:pt x="1069530" y="569493"/>
                  </a:moveTo>
                  <a:lnTo>
                    <a:pt x="1049426" y="558749"/>
                  </a:lnTo>
                  <a:lnTo>
                    <a:pt x="1045845" y="565454"/>
                  </a:lnTo>
                  <a:lnTo>
                    <a:pt x="1065949" y="576199"/>
                  </a:lnTo>
                  <a:lnTo>
                    <a:pt x="1069530" y="569493"/>
                  </a:lnTo>
                  <a:close/>
                </a:path>
                <a:path w="3528695" h="1890395">
                  <a:moveTo>
                    <a:pt x="1096352" y="583819"/>
                  </a:moveTo>
                  <a:lnTo>
                    <a:pt x="1076236" y="573074"/>
                  </a:lnTo>
                  <a:lnTo>
                    <a:pt x="1072654" y="579780"/>
                  </a:lnTo>
                  <a:lnTo>
                    <a:pt x="1092771" y="590524"/>
                  </a:lnTo>
                  <a:lnTo>
                    <a:pt x="1096352" y="583819"/>
                  </a:lnTo>
                  <a:close/>
                </a:path>
                <a:path w="3528695" h="1890395">
                  <a:moveTo>
                    <a:pt x="1123175" y="598144"/>
                  </a:moveTo>
                  <a:lnTo>
                    <a:pt x="1103058" y="587400"/>
                  </a:lnTo>
                  <a:lnTo>
                    <a:pt x="1099477" y="594106"/>
                  </a:lnTo>
                  <a:lnTo>
                    <a:pt x="1119581" y="604850"/>
                  </a:lnTo>
                  <a:lnTo>
                    <a:pt x="1123175" y="598144"/>
                  </a:lnTo>
                  <a:close/>
                </a:path>
                <a:path w="3528695" h="1890395">
                  <a:moveTo>
                    <a:pt x="1149985" y="612470"/>
                  </a:moveTo>
                  <a:lnTo>
                    <a:pt x="1129868" y="601726"/>
                  </a:lnTo>
                  <a:lnTo>
                    <a:pt x="1126286" y="608431"/>
                  </a:lnTo>
                  <a:lnTo>
                    <a:pt x="1146403" y="619175"/>
                  </a:lnTo>
                  <a:lnTo>
                    <a:pt x="1149985" y="612470"/>
                  </a:lnTo>
                  <a:close/>
                </a:path>
                <a:path w="3528695" h="1890395">
                  <a:moveTo>
                    <a:pt x="1176807" y="626795"/>
                  </a:moveTo>
                  <a:lnTo>
                    <a:pt x="1156690" y="616051"/>
                  </a:lnTo>
                  <a:lnTo>
                    <a:pt x="1153109" y="622757"/>
                  </a:lnTo>
                  <a:lnTo>
                    <a:pt x="1173226" y="633501"/>
                  </a:lnTo>
                  <a:lnTo>
                    <a:pt x="1176807" y="626795"/>
                  </a:lnTo>
                  <a:close/>
                </a:path>
                <a:path w="3528695" h="1890395">
                  <a:moveTo>
                    <a:pt x="1203617" y="641121"/>
                  </a:moveTo>
                  <a:lnTo>
                    <a:pt x="1183500" y="630377"/>
                  </a:lnTo>
                  <a:lnTo>
                    <a:pt x="1179918" y="637082"/>
                  </a:lnTo>
                  <a:lnTo>
                    <a:pt x="1200035" y="647827"/>
                  </a:lnTo>
                  <a:lnTo>
                    <a:pt x="1203617" y="641121"/>
                  </a:lnTo>
                  <a:close/>
                </a:path>
                <a:path w="3528695" h="1890395">
                  <a:moveTo>
                    <a:pt x="1230439" y="655459"/>
                  </a:moveTo>
                  <a:lnTo>
                    <a:pt x="1210322" y="644702"/>
                  </a:lnTo>
                  <a:lnTo>
                    <a:pt x="1206741" y="651408"/>
                  </a:lnTo>
                  <a:lnTo>
                    <a:pt x="1226858" y="662152"/>
                  </a:lnTo>
                  <a:lnTo>
                    <a:pt x="1230439" y="655459"/>
                  </a:lnTo>
                  <a:close/>
                </a:path>
                <a:path w="3528695" h="1890395">
                  <a:moveTo>
                    <a:pt x="1257249" y="669785"/>
                  </a:moveTo>
                  <a:lnTo>
                    <a:pt x="1237145" y="659041"/>
                  </a:lnTo>
                  <a:lnTo>
                    <a:pt x="1233563" y="665734"/>
                  </a:lnTo>
                  <a:lnTo>
                    <a:pt x="1253667" y="676490"/>
                  </a:lnTo>
                  <a:lnTo>
                    <a:pt x="1257249" y="669785"/>
                  </a:lnTo>
                  <a:close/>
                </a:path>
                <a:path w="3528695" h="1890395">
                  <a:moveTo>
                    <a:pt x="1284071" y="684110"/>
                  </a:moveTo>
                  <a:lnTo>
                    <a:pt x="1263954" y="673366"/>
                  </a:lnTo>
                  <a:lnTo>
                    <a:pt x="1260373" y="680072"/>
                  </a:lnTo>
                  <a:lnTo>
                    <a:pt x="1280490" y="690816"/>
                  </a:lnTo>
                  <a:lnTo>
                    <a:pt x="1284071" y="684110"/>
                  </a:lnTo>
                  <a:close/>
                </a:path>
                <a:path w="3528695" h="1890395">
                  <a:moveTo>
                    <a:pt x="1310881" y="698436"/>
                  </a:moveTo>
                  <a:lnTo>
                    <a:pt x="1290777" y="687692"/>
                  </a:lnTo>
                  <a:lnTo>
                    <a:pt x="1287195" y="694397"/>
                  </a:lnTo>
                  <a:lnTo>
                    <a:pt x="1307299" y="705142"/>
                  </a:lnTo>
                  <a:lnTo>
                    <a:pt x="1310881" y="698436"/>
                  </a:lnTo>
                  <a:close/>
                </a:path>
                <a:path w="3528695" h="1890395">
                  <a:moveTo>
                    <a:pt x="1337703" y="712762"/>
                  </a:moveTo>
                  <a:lnTo>
                    <a:pt x="1317586" y="702017"/>
                  </a:lnTo>
                  <a:lnTo>
                    <a:pt x="1314005" y="708723"/>
                  </a:lnTo>
                  <a:lnTo>
                    <a:pt x="1334122" y="719467"/>
                  </a:lnTo>
                  <a:lnTo>
                    <a:pt x="1337703" y="712762"/>
                  </a:lnTo>
                  <a:close/>
                </a:path>
                <a:path w="3528695" h="1890395">
                  <a:moveTo>
                    <a:pt x="1364513" y="727087"/>
                  </a:moveTo>
                  <a:lnTo>
                    <a:pt x="1344409" y="716343"/>
                  </a:lnTo>
                  <a:lnTo>
                    <a:pt x="1340827" y="723049"/>
                  </a:lnTo>
                  <a:lnTo>
                    <a:pt x="1360932" y="733793"/>
                  </a:lnTo>
                  <a:lnTo>
                    <a:pt x="1364513" y="727087"/>
                  </a:lnTo>
                  <a:close/>
                </a:path>
                <a:path w="3528695" h="1890395">
                  <a:moveTo>
                    <a:pt x="1391335" y="741413"/>
                  </a:moveTo>
                  <a:lnTo>
                    <a:pt x="1371219" y="730669"/>
                  </a:lnTo>
                  <a:lnTo>
                    <a:pt x="1367637" y="737374"/>
                  </a:lnTo>
                  <a:lnTo>
                    <a:pt x="1387754" y="748118"/>
                  </a:lnTo>
                  <a:lnTo>
                    <a:pt x="1391335" y="741413"/>
                  </a:lnTo>
                  <a:close/>
                </a:path>
                <a:path w="3528695" h="1890395">
                  <a:moveTo>
                    <a:pt x="1418145" y="755738"/>
                  </a:moveTo>
                  <a:lnTo>
                    <a:pt x="1398041" y="744994"/>
                  </a:lnTo>
                  <a:lnTo>
                    <a:pt x="1394460" y="751700"/>
                  </a:lnTo>
                  <a:lnTo>
                    <a:pt x="1414564" y="762444"/>
                  </a:lnTo>
                  <a:lnTo>
                    <a:pt x="1418145" y="755738"/>
                  </a:lnTo>
                  <a:close/>
                </a:path>
                <a:path w="3528695" h="1890395">
                  <a:moveTo>
                    <a:pt x="1444967" y="770064"/>
                  </a:moveTo>
                  <a:lnTo>
                    <a:pt x="1424851" y="759320"/>
                  </a:lnTo>
                  <a:lnTo>
                    <a:pt x="1421269" y="766025"/>
                  </a:lnTo>
                  <a:lnTo>
                    <a:pt x="1441386" y="776770"/>
                  </a:lnTo>
                  <a:lnTo>
                    <a:pt x="1444967" y="770064"/>
                  </a:lnTo>
                  <a:close/>
                </a:path>
                <a:path w="3528695" h="1890395">
                  <a:moveTo>
                    <a:pt x="1471777" y="784390"/>
                  </a:moveTo>
                  <a:lnTo>
                    <a:pt x="1451673" y="773645"/>
                  </a:lnTo>
                  <a:lnTo>
                    <a:pt x="1448092" y="780351"/>
                  </a:lnTo>
                  <a:lnTo>
                    <a:pt x="1468196" y="791095"/>
                  </a:lnTo>
                  <a:lnTo>
                    <a:pt x="1471777" y="784390"/>
                  </a:lnTo>
                  <a:close/>
                </a:path>
                <a:path w="3528695" h="1890395">
                  <a:moveTo>
                    <a:pt x="1498600" y="798728"/>
                  </a:moveTo>
                  <a:lnTo>
                    <a:pt x="1478483" y="787971"/>
                  </a:lnTo>
                  <a:lnTo>
                    <a:pt x="1474901" y="794677"/>
                  </a:lnTo>
                  <a:lnTo>
                    <a:pt x="1495018" y="805421"/>
                  </a:lnTo>
                  <a:lnTo>
                    <a:pt x="1498600" y="798728"/>
                  </a:lnTo>
                  <a:close/>
                </a:path>
                <a:path w="3528695" h="1890395">
                  <a:moveTo>
                    <a:pt x="1525409" y="813054"/>
                  </a:moveTo>
                  <a:lnTo>
                    <a:pt x="1505305" y="802309"/>
                  </a:lnTo>
                  <a:lnTo>
                    <a:pt x="1501724" y="809002"/>
                  </a:lnTo>
                  <a:lnTo>
                    <a:pt x="1521828" y="819759"/>
                  </a:lnTo>
                  <a:lnTo>
                    <a:pt x="1525409" y="813054"/>
                  </a:lnTo>
                  <a:close/>
                </a:path>
                <a:path w="3528695" h="1890395">
                  <a:moveTo>
                    <a:pt x="1552232" y="827379"/>
                  </a:moveTo>
                  <a:lnTo>
                    <a:pt x="1532115" y="816635"/>
                  </a:lnTo>
                  <a:lnTo>
                    <a:pt x="1528533" y="823341"/>
                  </a:lnTo>
                  <a:lnTo>
                    <a:pt x="1548650" y="834085"/>
                  </a:lnTo>
                  <a:lnTo>
                    <a:pt x="1552232" y="827379"/>
                  </a:lnTo>
                  <a:close/>
                </a:path>
                <a:path w="3528695" h="1890395">
                  <a:moveTo>
                    <a:pt x="1566557" y="835025"/>
                  </a:moveTo>
                  <a:lnTo>
                    <a:pt x="1558937" y="830961"/>
                  </a:lnTo>
                  <a:lnTo>
                    <a:pt x="1555356" y="837666"/>
                  </a:lnTo>
                  <a:lnTo>
                    <a:pt x="1562976" y="841730"/>
                  </a:lnTo>
                  <a:lnTo>
                    <a:pt x="1566557" y="835025"/>
                  </a:lnTo>
                  <a:close/>
                </a:path>
                <a:path w="3528695" h="1890395">
                  <a:moveTo>
                    <a:pt x="1981301" y="1056601"/>
                  </a:moveTo>
                  <a:lnTo>
                    <a:pt x="1968627" y="1049845"/>
                  </a:lnTo>
                  <a:lnTo>
                    <a:pt x="1965045" y="1056538"/>
                  </a:lnTo>
                  <a:lnTo>
                    <a:pt x="1977720" y="1063307"/>
                  </a:lnTo>
                  <a:lnTo>
                    <a:pt x="1981301" y="1056601"/>
                  </a:lnTo>
                  <a:close/>
                </a:path>
                <a:path w="3528695" h="1890395">
                  <a:moveTo>
                    <a:pt x="2008111" y="1070927"/>
                  </a:moveTo>
                  <a:lnTo>
                    <a:pt x="1987994" y="1060183"/>
                  </a:lnTo>
                  <a:lnTo>
                    <a:pt x="1984413" y="1066888"/>
                  </a:lnTo>
                  <a:lnTo>
                    <a:pt x="2004529" y="1077633"/>
                  </a:lnTo>
                  <a:lnTo>
                    <a:pt x="2008111" y="1070927"/>
                  </a:lnTo>
                  <a:close/>
                </a:path>
                <a:path w="3528695" h="1890395">
                  <a:moveTo>
                    <a:pt x="2034933" y="1085265"/>
                  </a:moveTo>
                  <a:lnTo>
                    <a:pt x="2014816" y="1074508"/>
                  </a:lnTo>
                  <a:lnTo>
                    <a:pt x="2011235" y="1081214"/>
                  </a:lnTo>
                  <a:lnTo>
                    <a:pt x="2031352" y="1091958"/>
                  </a:lnTo>
                  <a:lnTo>
                    <a:pt x="2034933" y="1085265"/>
                  </a:lnTo>
                  <a:close/>
                </a:path>
                <a:path w="3528695" h="1890395">
                  <a:moveTo>
                    <a:pt x="2061743" y="1099591"/>
                  </a:moveTo>
                  <a:lnTo>
                    <a:pt x="2041626" y="1088847"/>
                  </a:lnTo>
                  <a:lnTo>
                    <a:pt x="2038045" y="1095540"/>
                  </a:lnTo>
                  <a:lnTo>
                    <a:pt x="2058162" y="1106284"/>
                  </a:lnTo>
                  <a:lnTo>
                    <a:pt x="2061743" y="1099591"/>
                  </a:lnTo>
                  <a:close/>
                </a:path>
                <a:path w="3528695" h="1890395">
                  <a:moveTo>
                    <a:pt x="2088565" y="1113917"/>
                  </a:moveTo>
                  <a:lnTo>
                    <a:pt x="2068449" y="1103172"/>
                  </a:lnTo>
                  <a:lnTo>
                    <a:pt x="2064867" y="1109865"/>
                  </a:lnTo>
                  <a:lnTo>
                    <a:pt x="2084984" y="1120622"/>
                  </a:lnTo>
                  <a:lnTo>
                    <a:pt x="2088565" y="1113917"/>
                  </a:lnTo>
                  <a:close/>
                </a:path>
                <a:path w="3528695" h="1890395">
                  <a:moveTo>
                    <a:pt x="2115375" y="1128242"/>
                  </a:moveTo>
                  <a:lnTo>
                    <a:pt x="2095271" y="1117498"/>
                  </a:lnTo>
                  <a:lnTo>
                    <a:pt x="2091690" y="1124204"/>
                  </a:lnTo>
                  <a:lnTo>
                    <a:pt x="2111794" y="1134948"/>
                  </a:lnTo>
                  <a:lnTo>
                    <a:pt x="2115375" y="1128242"/>
                  </a:lnTo>
                  <a:close/>
                </a:path>
                <a:path w="3528695" h="1890395">
                  <a:moveTo>
                    <a:pt x="2142198" y="1142568"/>
                  </a:moveTo>
                  <a:lnTo>
                    <a:pt x="2122081" y="1131824"/>
                  </a:lnTo>
                  <a:lnTo>
                    <a:pt x="2118499" y="1138529"/>
                  </a:lnTo>
                  <a:lnTo>
                    <a:pt x="2138616" y="1149273"/>
                  </a:lnTo>
                  <a:lnTo>
                    <a:pt x="2142198" y="1142568"/>
                  </a:lnTo>
                  <a:close/>
                </a:path>
                <a:path w="3528695" h="1890395">
                  <a:moveTo>
                    <a:pt x="2169007" y="1156893"/>
                  </a:moveTo>
                  <a:lnTo>
                    <a:pt x="2148903" y="1146149"/>
                  </a:lnTo>
                  <a:lnTo>
                    <a:pt x="2145322" y="1152855"/>
                  </a:lnTo>
                  <a:lnTo>
                    <a:pt x="2165426" y="1163599"/>
                  </a:lnTo>
                  <a:lnTo>
                    <a:pt x="2169007" y="1156893"/>
                  </a:lnTo>
                  <a:close/>
                </a:path>
                <a:path w="3528695" h="1890395">
                  <a:moveTo>
                    <a:pt x="2195830" y="1171219"/>
                  </a:moveTo>
                  <a:lnTo>
                    <a:pt x="2175713" y="1160475"/>
                  </a:lnTo>
                  <a:lnTo>
                    <a:pt x="2172131" y="1167180"/>
                  </a:lnTo>
                  <a:lnTo>
                    <a:pt x="2192248" y="1177925"/>
                  </a:lnTo>
                  <a:lnTo>
                    <a:pt x="2195830" y="1171219"/>
                  </a:lnTo>
                  <a:close/>
                </a:path>
                <a:path w="3528695" h="1890395">
                  <a:moveTo>
                    <a:pt x="2222639" y="1185545"/>
                  </a:moveTo>
                  <a:lnTo>
                    <a:pt x="2202535" y="1174800"/>
                  </a:lnTo>
                  <a:lnTo>
                    <a:pt x="2198954" y="1181506"/>
                  </a:lnTo>
                  <a:lnTo>
                    <a:pt x="2219058" y="1192250"/>
                  </a:lnTo>
                  <a:lnTo>
                    <a:pt x="2222639" y="1185545"/>
                  </a:lnTo>
                  <a:close/>
                </a:path>
                <a:path w="3528695" h="1890395">
                  <a:moveTo>
                    <a:pt x="2249462" y="1199870"/>
                  </a:moveTo>
                  <a:lnTo>
                    <a:pt x="2229345" y="1189126"/>
                  </a:lnTo>
                  <a:lnTo>
                    <a:pt x="2225764" y="1195832"/>
                  </a:lnTo>
                  <a:lnTo>
                    <a:pt x="2245880" y="1206576"/>
                  </a:lnTo>
                  <a:lnTo>
                    <a:pt x="2249462" y="1199870"/>
                  </a:lnTo>
                  <a:close/>
                </a:path>
                <a:path w="3528695" h="1890395">
                  <a:moveTo>
                    <a:pt x="3528263" y="1883079"/>
                  </a:moveTo>
                  <a:lnTo>
                    <a:pt x="3516541" y="1876818"/>
                  </a:lnTo>
                  <a:lnTo>
                    <a:pt x="3512959" y="1883524"/>
                  </a:lnTo>
                  <a:lnTo>
                    <a:pt x="3524681" y="1889785"/>
                  </a:lnTo>
                  <a:lnTo>
                    <a:pt x="3528263" y="1883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8266849" y="9045891"/>
              <a:ext cx="1284605" cy="690880"/>
            </a:xfrm>
            <a:custGeom>
              <a:avLst/>
              <a:gdLst/>
              <a:ahLst/>
              <a:cxnLst/>
              <a:rect l="l" t="t" r="r" b="b"/>
              <a:pathLst>
                <a:path w="1284604" h="690879">
                  <a:moveTo>
                    <a:pt x="23698" y="10744"/>
                  </a:moveTo>
                  <a:lnTo>
                    <a:pt x="3581" y="0"/>
                  </a:lnTo>
                  <a:lnTo>
                    <a:pt x="0" y="6705"/>
                  </a:lnTo>
                  <a:lnTo>
                    <a:pt x="20116" y="17449"/>
                  </a:lnTo>
                  <a:lnTo>
                    <a:pt x="23698" y="10744"/>
                  </a:lnTo>
                  <a:close/>
                </a:path>
                <a:path w="1284604" h="690879">
                  <a:moveTo>
                    <a:pt x="50507" y="25069"/>
                  </a:moveTo>
                  <a:lnTo>
                    <a:pt x="30403" y="14325"/>
                  </a:lnTo>
                  <a:lnTo>
                    <a:pt x="26822" y="21031"/>
                  </a:lnTo>
                  <a:lnTo>
                    <a:pt x="46926" y="31775"/>
                  </a:lnTo>
                  <a:lnTo>
                    <a:pt x="50507" y="25069"/>
                  </a:lnTo>
                  <a:close/>
                </a:path>
                <a:path w="1284604" h="690879">
                  <a:moveTo>
                    <a:pt x="77330" y="39395"/>
                  </a:moveTo>
                  <a:lnTo>
                    <a:pt x="57213" y="28651"/>
                  </a:lnTo>
                  <a:lnTo>
                    <a:pt x="53632" y="35356"/>
                  </a:lnTo>
                  <a:lnTo>
                    <a:pt x="73748" y="46101"/>
                  </a:lnTo>
                  <a:lnTo>
                    <a:pt x="77330" y="39395"/>
                  </a:lnTo>
                  <a:close/>
                </a:path>
                <a:path w="1284604" h="690879">
                  <a:moveTo>
                    <a:pt x="104140" y="53733"/>
                  </a:moveTo>
                  <a:lnTo>
                    <a:pt x="84035" y="42976"/>
                  </a:lnTo>
                  <a:lnTo>
                    <a:pt x="80454" y="49682"/>
                  </a:lnTo>
                  <a:lnTo>
                    <a:pt x="100558" y="60426"/>
                  </a:lnTo>
                  <a:lnTo>
                    <a:pt x="104140" y="53733"/>
                  </a:lnTo>
                  <a:close/>
                </a:path>
                <a:path w="1284604" h="690879">
                  <a:moveTo>
                    <a:pt x="130962" y="68059"/>
                  </a:moveTo>
                  <a:lnTo>
                    <a:pt x="110845" y="57315"/>
                  </a:lnTo>
                  <a:lnTo>
                    <a:pt x="107264" y="64008"/>
                  </a:lnTo>
                  <a:lnTo>
                    <a:pt x="127381" y="74764"/>
                  </a:lnTo>
                  <a:lnTo>
                    <a:pt x="130962" y="68059"/>
                  </a:lnTo>
                  <a:close/>
                </a:path>
                <a:path w="1284604" h="690879">
                  <a:moveTo>
                    <a:pt x="157784" y="82384"/>
                  </a:moveTo>
                  <a:lnTo>
                    <a:pt x="137668" y="71640"/>
                  </a:lnTo>
                  <a:lnTo>
                    <a:pt x="134086" y="78346"/>
                  </a:lnTo>
                  <a:lnTo>
                    <a:pt x="154203" y="89090"/>
                  </a:lnTo>
                  <a:lnTo>
                    <a:pt x="157784" y="82384"/>
                  </a:lnTo>
                  <a:close/>
                </a:path>
                <a:path w="1284604" h="690879">
                  <a:moveTo>
                    <a:pt x="184594" y="96710"/>
                  </a:moveTo>
                  <a:lnTo>
                    <a:pt x="164477" y="85966"/>
                  </a:lnTo>
                  <a:lnTo>
                    <a:pt x="160896" y="92671"/>
                  </a:lnTo>
                  <a:lnTo>
                    <a:pt x="181013" y="103416"/>
                  </a:lnTo>
                  <a:lnTo>
                    <a:pt x="184594" y="96710"/>
                  </a:lnTo>
                  <a:close/>
                </a:path>
                <a:path w="1284604" h="690879">
                  <a:moveTo>
                    <a:pt x="211416" y="111036"/>
                  </a:moveTo>
                  <a:lnTo>
                    <a:pt x="191300" y="100291"/>
                  </a:lnTo>
                  <a:lnTo>
                    <a:pt x="187718" y="106997"/>
                  </a:lnTo>
                  <a:lnTo>
                    <a:pt x="207835" y="117741"/>
                  </a:lnTo>
                  <a:lnTo>
                    <a:pt x="211416" y="111036"/>
                  </a:lnTo>
                  <a:close/>
                </a:path>
                <a:path w="1284604" h="690879">
                  <a:moveTo>
                    <a:pt x="238226" y="125361"/>
                  </a:moveTo>
                  <a:lnTo>
                    <a:pt x="218109" y="114617"/>
                  </a:lnTo>
                  <a:lnTo>
                    <a:pt x="214528" y="121323"/>
                  </a:lnTo>
                  <a:lnTo>
                    <a:pt x="234645" y="132067"/>
                  </a:lnTo>
                  <a:lnTo>
                    <a:pt x="238226" y="125361"/>
                  </a:lnTo>
                  <a:close/>
                </a:path>
                <a:path w="1284604" h="690879">
                  <a:moveTo>
                    <a:pt x="265049" y="139687"/>
                  </a:moveTo>
                  <a:lnTo>
                    <a:pt x="244932" y="128943"/>
                  </a:lnTo>
                  <a:lnTo>
                    <a:pt x="241350" y="135648"/>
                  </a:lnTo>
                  <a:lnTo>
                    <a:pt x="261467" y="146392"/>
                  </a:lnTo>
                  <a:lnTo>
                    <a:pt x="265049" y="139687"/>
                  </a:lnTo>
                  <a:close/>
                </a:path>
                <a:path w="1284604" h="690879">
                  <a:moveTo>
                    <a:pt x="291858" y="154012"/>
                  </a:moveTo>
                  <a:lnTo>
                    <a:pt x="271754" y="143268"/>
                  </a:lnTo>
                  <a:lnTo>
                    <a:pt x="268173" y="149974"/>
                  </a:lnTo>
                  <a:lnTo>
                    <a:pt x="288277" y="160718"/>
                  </a:lnTo>
                  <a:lnTo>
                    <a:pt x="291858" y="154012"/>
                  </a:lnTo>
                  <a:close/>
                </a:path>
                <a:path w="1284604" h="690879">
                  <a:moveTo>
                    <a:pt x="318681" y="168338"/>
                  </a:moveTo>
                  <a:lnTo>
                    <a:pt x="298564" y="157594"/>
                  </a:lnTo>
                  <a:lnTo>
                    <a:pt x="294982" y="164299"/>
                  </a:lnTo>
                  <a:lnTo>
                    <a:pt x="315099" y="175044"/>
                  </a:lnTo>
                  <a:lnTo>
                    <a:pt x="318681" y="168338"/>
                  </a:lnTo>
                  <a:close/>
                </a:path>
                <a:path w="1284604" h="690879">
                  <a:moveTo>
                    <a:pt x="345490" y="182664"/>
                  </a:moveTo>
                  <a:lnTo>
                    <a:pt x="325386" y="171919"/>
                  </a:lnTo>
                  <a:lnTo>
                    <a:pt x="321805" y="178625"/>
                  </a:lnTo>
                  <a:lnTo>
                    <a:pt x="341909" y="189369"/>
                  </a:lnTo>
                  <a:lnTo>
                    <a:pt x="345490" y="182664"/>
                  </a:lnTo>
                  <a:close/>
                </a:path>
                <a:path w="1284604" h="690879">
                  <a:moveTo>
                    <a:pt x="372313" y="197002"/>
                  </a:moveTo>
                  <a:lnTo>
                    <a:pt x="352196" y="186245"/>
                  </a:lnTo>
                  <a:lnTo>
                    <a:pt x="348615" y="192951"/>
                  </a:lnTo>
                  <a:lnTo>
                    <a:pt x="368731" y="203695"/>
                  </a:lnTo>
                  <a:lnTo>
                    <a:pt x="372313" y="197002"/>
                  </a:lnTo>
                  <a:close/>
                </a:path>
                <a:path w="1284604" h="690879">
                  <a:moveTo>
                    <a:pt x="399122" y="211328"/>
                  </a:moveTo>
                  <a:lnTo>
                    <a:pt x="379018" y="200583"/>
                  </a:lnTo>
                  <a:lnTo>
                    <a:pt x="375437" y="207276"/>
                  </a:lnTo>
                  <a:lnTo>
                    <a:pt x="395541" y="218033"/>
                  </a:lnTo>
                  <a:lnTo>
                    <a:pt x="399122" y="211328"/>
                  </a:lnTo>
                  <a:close/>
                </a:path>
                <a:path w="1284604" h="690879">
                  <a:moveTo>
                    <a:pt x="425945" y="225653"/>
                  </a:moveTo>
                  <a:lnTo>
                    <a:pt x="405828" y="214909"/>
                  </a:lnTo>
                  <a:lnTo>
                    <a:pt x="402247" y="221615"/>
                  </a:lnTo>
                  <a:lnTo>
                    <a:pt x="422363" y="232359"/>
                  </a:lnTo>
                  <a:lnTo>
                    <a:pt x="425945" y="225653"/>
                  </a:lnTo>
                  <a:close/>
                </a:path>
                <a:path w="1284604" h="690879">
                  <a:moveTo>
                    <a:pt x="452755" y="239979"/>
                  </a:moveTo>
                  <a:lnTo>
                    <a:pt x="432650" y="229235"/>
                  </a:lnTo>
                  <a:lnTo>
                    <a:pt x="429069" y="235940"/>
                  </a:lnTo>
                  <a:lnTo>
                    <a:pt x="449173" y="246684"/>
                  </a:lnTo>
                  <a:lnTo>
                    <a:pt x="452755" y="239979"/>
                  </a:lnTo>
                  <a:close/>
                </a:path>
                <a:path w="1284604" h="690879">
                  <a:moveTo>
                    <a:pt x="479577" y="254304"/>
                  </a:moveTo>
                  <a:lnTo>
                    <a:pt x="459460" y="243560"/>
                  </a:lnTo>
                  <a:lnTo>
                    <a:pt x="455879" y="250266"/>
                  </a:lnTo>
                  <a:lnTo>
                    <a:pt x="475996" y="261010"/>
                  </a:lnTo>
                  <a:lnTo>
                    <a:pt x="479577" y="254304"/>
                  </a:lnTo>
                  <a:close/>
                </a:path>
                <a:path w="1284604" h="690879">
                  <a:moveTo>
                    <a:pt x="506387" y="268630"/>
                  </a:moveTo>
                  <a:lnTo>
                    <a:pt x="486283" y="257886"/>
                  </a:lnTo>
                  <a:lnTo>
                    <a:pt x="482701" y="264591"/>
                  </a:lnTo>
                  <a:lnTo>
                    <a:pt x="502805" y="275336"/>
                  </a:lnTo>
                  <a:lnTo>
                    <a:pt x="506387" y="268630"/>
                  </a:lnTo>
                  <a:close/>
                </a:path>
                <a:path w="1284604" h="690879">
                  <a:moveTo>
                    <a:pt x="533209" y="282956"/>
                  </a:moveTo>
                  <a:lnTo>
                    <a:pt x="513092" y="272211"/>
                  </a:lnTo>
                  <a:lnTo>
                    <a:pt x="509511" y="278917"/>
                  </a:lnTo>
                  <a:lnTo>
                    <a:pt x="529628" y="289661"/>
                  </a:lnTo>
                  <a:lnTo>
                    <a:pt x="533209" y="282956"/>
                  </a:lnTo>
                  <a:close/>
                </a:path>
                <a:path w="1284604" h="690879">
                  <a:moveTo>
                    <a:pt x="560031" y="297281"/>
                  </a:moveTo>
                  <a:lnTo>
                    <a:pt x="539915" y="286537"/>
                  </a:lnTo>
                  <a:lnTo>
                    <a:pt x="536333" y="293243"/>
                  </a:lnTo>
                  <a:lnTo>
                    <a:pt x="556450" y="303987"/>
                  </a:lnTo>
                  <a:lnTo>
                    <a:pt x="560031" y="297281"/>
                  </a:lnTo>
                  <a:close/>
                </a:path>
                <a:path w="1284604" h="690879">
                  <a:moveTo>
                    <a:pt x="586841" y="311607"/>
                  </a:moveTo>
                  <a:lnTo>
                    <a:pt x="566724" y="300863"/>
                  </a:lnTo>
                  <a:lnTo>
                    <a:pt x="563143" y="307568"/>
                  </a:lnTo>
                  <a:lnTo>
                    <a:pt x="583260" y="318312"/>
                  </a:lnTo>
                  <a:lnTo>
                    <a:pt x="586841" y="311607"/>
                  </a:lnTo>
                  <a:close/>
                </a:path>
                <a:path w="1284604" h="690879">
                  <a:moveTo>
                    <a:pt x="613664" y="325932"/>
                  </a:moveTo>
                  <a:lnTo>
                    <a:pt x="593547" y="315188"/>
                  </a:lnTo>
                  <a:lnTo>
                    <a:pt x="589965" y="321894"/>
                  </a:lnTo>
                  <a:lnTo>
                    <a:pt x="610082" y="332638"/>
                  </a:lnTo>
                  <a:lnTo>
                    <a:pt x="613664" y="325932"/>
                  </a:lnTo>
                  <a:close/>
                </a:path>
                <a:path w="1284604" h="690879">
                  <a:moveTo>
                    <a:pt x="640473" y="340271"/>
                  </a:moveTo>
                  <a:lnTo>
                    <a:pt x="620356" y="329514"/>
                  </a:lnTo>
                  <a:lnTo>
                    <a:pt x="616775" y="336219"/>
                  </a:lnTo>
                  <a:lnTo>
                    <a:pt x="636892" y="346964"/>
                  </a:lnTo>
                  <a:lnTo>
                    <a:pt x="640473" y="340271"/>
                  </a:lnTo>
                  <a:close/>
                </a:path>
                <a:path w="1284604" h="690879">
                  <a:moveTo>
                    <a:pt x="667296" y="354596"/>
                  </a:moveTo>
                  <a:lnTo>
                    <a:pt x="647179" y="343852"/>
                  </a:lnTo>
                  <a:lnTo>
                    <a:pt x="643597" y="350545"/>
                  </a:lnTo>
                  <a:lnTo>
                    <a:pt x="663714" y="361289"/>
                  </a:lnTo>
                  <a:lnTo>
                    <a:pt x="667296" y="354596"/>
                  </a:lnTo>
                  <a:close/>
                </a:path>
                <a:path w="1284604" h="690879">
                  <a:moveTo>
                    <a:pt x="694105" y="368922"/>
                  </a:moveTo>
                  <a:lnTo>
                    <a:pt x="674001" y="358178"/>
                  </a:lnTo>
                  <a:lnTo>
                    <a:pt x="670420" y="364883"/>
                  </a:lnTo>
                  <a:lnTo>
                    <a:pt x="690524" y="375627"/>
                  </a:lnTo>
                  <a:lnTo>
                    <a:pt x="694105" y="368922"/>
                  </a:lnTo>
                  <a:close/>
                </a:path>
                <a:path w="1284604" h="690879">
                  <a:moveTo>
                    <a:pt x="720928" y="383247"/>
                  </a:moveTo>
                  <a:lnTo>
                    <a:pt x="700811" y="372503"/>
                  </a:lnTo>
                  <a:lnTo>
                    <a:pt x="697230" y="379209"/>
                  </a:lnTo>
                  <a:lnTo>
                    <a:pt x="717346" y="389953"/>
                  </a:lnTo>
                  <a:lnTo>
                    <a:pt x="720928" y="383247"/>
                  </a:lnTo>
                  <a:close/>
                </a:path>
                <a:path w="1284604" h="690879">
                  <a:moveTo>
                    <a:pt x="747737" y="397573"/>
                  </a:moveTo>
                  <a:lnTo>
                    <a:pt x="727633" y="386829"/>
                  </a:lnTo>
                  <a:lnTo>
                    <a:pt x="724052" y="393534"/>
                  </a:lnTo>
                  <a:lnTo>
                    <a:pt x="744156" y="404279"/>
                  </a:lnTo>
                  <a:lnTo>
                    <a:pt x="747737" y="397573"/>
                  </a:lnTo>
                  <a:close/>
                </a:path>
                <a:path w="1284604" h="690879">
                  <a:moveTo>
                    <a:pt x="774560" y="411899"/>
                  </a:moveTo>
                  <a:lnTo>
                    <a:pt x="754443" y="401154"/>
                  </a:lnTo>
                  <a:lnTo>
                    <a:pt x="750862" y="407860"/>
                  </a:lnTo>
                  <a:lnTo>
                    <a:pt x="770978" y="418604"/>
                  </a:lnTo>
                  <a:lnTo>
                    <a:pt x="774560" y="411899"/>
                  </a:lnTo>
                  <a:close/>
                </a:path>
                <a:path w="1284604" h="690879">
                  <a:moveTo>
                    <a:pt x="801370" y="426224"/>
                  </a:moveTo>
                  <a:lnTo>
                    <a:pt x="781265" y="415480"/>
                  </a:lnTo>
                  <a:lnTo>
                    <a:pt x="777684" y="422186"/>
                  </a:lnTo>
                  <a:lnTo>
                    <a:pt x="797788" y="432930"/>
                  </a:lnTo>
                  <a:lnTo>
                    <a:pt x="801370" y="426224"/>
                  </a:lnTo>
                  <a:close/>
                </a:path>
                <a:path w="1284604" h="690879">
                  <a:moveTo>
                    <a:pt x="828192" y="440550"/>
                  </a:moveTo>
                  <a:lnTo>
                    <a:pt x="808075" y="429806"/>
                  </a:lnTo>
                  <a:lnTo>
                    <a:pt x="804494" y="436511"/>
                  </a:lnTo>
                  <a:lnTo>
                    <a:pt x="824611" y="447255"/>
                  </a:lnTo>
                  <a:lnTo>
                    <a:pt x="828192" y="440550"/>
                  </a:lnTo>
                  <a:close/>
                </a:path>
                <a:path w="1284604" h="690879">
                  <a:moveTo>
                    <a:pt x="855002" y="454875"/>
                  </a:moveTo>
                  <a:lnTo>
                    <a:pt x="834898" y="444131"/>
                  </a:lnTo>
                  <a:lnTo>
                    <a:pt x="831316" y="450837"/>
                  </a:lnTo>
                  <a:lnTo>
                    <a:pt x="851420" y="461581"/>
                  </a:lnTo>
                  <a:lnTo>
                    <a:pt x="855002" y="454875"/>
                  </a:lnTo>
                  <a:close/>
                </a:path>
                <a:path w="1284604" h="690879">
                  <a:moveTo>
                    <a:pt x="881824" y="469201"/>
                  </a:moveTo>
                  <a:lnTo>
                    <a:pt x="861707" y="458457"/>
                  </a:lnTo>
                  <a:lnTo>
                    <a:pt x="858126" y="465162"/>
                  </a:lnTo>
                  <a:lnTo>
                    <a:pt x="878243" y="475907"/>
                  </a:lnTo>
                  <a:lnTo>
                    <a:pt x="881824" y="469201"/>
                  </a:lnTo>
                  <a:close/>
                </a:path>
                <a:path w="1284604" h="690879">
                  <a:moveTo>
                    <a:pt x="908634" y="483527"/>
                  </a:moveTo>
                  <a:lnTo>
                    <a:pt x="888530" y="472782"/>
                  </a:lnTo>
                  <a:lnTo>
                    <a:pt x="884948" y="479488"/>
                  </a:lnTo>
                  <a:lnTo>
                    <a:pt x="905052" y="490232"/>
                  </a:lnTo>
                  <a:lnTo>
                    <a:pt x="908634" y="483527"/>
                  </a:lnTo>
                  <a:close/>
                </a:path>
                <a:path w="1284604" h="690879">
                  <a:moveTo>
                    <a:pt x="935456" y="497865"/>
                  </a:moveTo>
                  <a:lnTo>
                    <a:pt x="915339" y="487121"/>
                  </a:lnTo>
                  <a:lnTo>
                    <a:pt x="911758" y="493814"/>
                  </a:lnTo>
                  <a:lnTo>
                    <a:pt x="931875" y="504558"/>
                  </a:lnTo>
                  <a:lnTo>
                    <a:pt x="935456" y="497865"/>
                  </a:lnTo>
                  <a:close/>
                </a:path>
                <a:path w="1284604" h="690879">
                  <a:moveTo>
                    <a:pt x="962279" y="512191"/>
                  </a:moveTo>
                  <a:lnTo>
                    <a:pt x="942162" y="501446"/>
                  </a:lnTo>
                  <a:lnTo>
                    <a:pt x="938580" y="508139"/>
                  </a:lnTo>
                  <a:lnTo>
                    <a:pt x="958684" y="518896"/>
                  </a:lnTo>
                  <a:lnTo>
                    <a:pt x="962279" y="512191"/>
                  </a:lnTo>
                  <a:close/>
                </a:path>
                <a:path w="1284604" h="690879">
                  <a:moveTo>
                    <a:pt x="989088" y="526516"/>
                  </a:moveTo>
                  <a:lnTo>
                    <a:pt x="968971" y="515772"/>
                  </a:lnTo>
                  <a:lnTo>
                    <a:pt x="965390" y="522478"/>
                  </a:lnTo>
                  <a:lnTo>
                    <a:pt x="985507" y="533222"/>
                  </a:lnTo>
                  <a:lnTo>
                    <a:pt x="989088" y="526516"/>
                  </a:lnTo>
                  <a:close/>
                </a:path>
                <a:path w="1284604" h="690879">
                  <a:moveTo>
                    <a:pt x="1015911" y="540842"/>
                  </a:moveTo>
                  <a:lnTo>
                    <a:pt x="995794" y="530098"/>
                  </a:lnTo>
                  <a:lnTo>
                    <a:pt x="992212" y="536803"/>
                  </a:lnTo>
                  <a:lnTo>
                    <a:pt x="1012329" y="547547"/>
                  </a:lnTo>
                  <a:lnTo>
                    <a:pt x="1015911" y="540842"/>
                  </a:lnTo>
                  <a:close/>
                </a:path>
                <a:path w="1284604" h="690879">
                  <a:moveTo>
                    <a:pt x="1042720" y="555167"/>
                  </a:moveTo>
                  <a:lnTo>
                    <a:pt x="1022604" y="544423"/>
                  </a:lnTo>
                  <a:lnTo>
                    <a:pt x="1019022" y="551129"/>
                  </a:lnTo>
                  <a:lnTo>
                    <a:pt x="1039139" y="561873"/>
                  </a:lnTo>
                  <a:lnTo>
                    <a:pt x="1042720" y="555167"/>
                  </a:lnTo>
                  <a:close/>
                </a:path>
                <a:path w="1284604" h="690879">
                  <a:moveTo>
                    <a:pt x="1069543" y="569493"/>
                  </a:moveTo>
                  <a:lnTo>
                    <a:pt x="1049426" y="558749"/>
                  </a:lnTo>
                  <a:lnTo>
                    <a:pt x="1045845" y="565454"/>
                  </a:lnTo>
                  <a:lnTo>
                    <a:pt x="1065961" y="576199"/>
                  </a:lnTo>
                  <a:lnTo>
                    <a:pt x="1069543" y="569493"/>
                  </a:lnTo>
                  <a:close/>
                </a:path>
                <a:path w="1284604" h="690879">
                  <a:moveTo>
                    <a:pt x="1096352" y="583819"/>
                  </a:moveTo>
                  <a:lnTo>
                    <a:pt x="1076248" y="573074"/>
                  </a:lnTo>
                  <a:lnTo>
                    <a:pt x="1072667" y="579780"/>
                  </a:lnTo>
                  <a:lnTo>
                    <a:pt x="1092771" y="590524"/>
                  </a:lnTo>
                  <a:lnTo>
                    <a:pt x="1096352" y="583819"/>
                  </a:lnTo>
                  <a:close/>
                </a:path>
                <a:path w="1284604" h="690879">
                  <a:moveTo>
                    <a:pt x="1123175" y="598144"/>
                  </a:moveTo>
                  <a:lnTo>
                    <a:pt x="1103058" y="587400"/>
                  </a:lnTo>
                  <a:lnTo>
                    <a:pt x="1099477" y="594106"/>
                  </a:lnTo>
                  <a:lnTo>
                    <a:pt x="1119593" y="604850"/>
                  </a:lnTo>
                  <a:lnTo>
                    <a:pt x="1123175" y="598144"/>
                  </a:lnTo>
                  <a:close/>
                </a:path>
                <a:path w="1284604" h="690879">
                  <a:moveTo>
                    <a:pt x="1149985" y="612470"/>
                  </a:moveTo>
                  <a:lnTo>
                    <a:pt x="1129880" y="601726"/>
                  </a:lnTo>
                  <a:lnTo>
                    <a:pt x="1126299" y="608431"/>
                  </a:lnTo>
                  <a:lnTo>
                    <a:pt x="1146403" y="619175"/>
                  </a:lnTo>
                  <a:lnTo>
                    <a:pt x="1149985" y="612470"/>
                  </a:lnTo>
                  <a:close/>
                </a:path>
                <a:path w="1284604" h="690879">
                  <a:moveTo>
                    <a:pt x="1176807" y="626795"/>
                  </a:moveTo>
                  <a:lnTo>
                    <a:pt x="1156690" y="616051"/>
                  </a:lnTo>
                  <a:lnTo>
                    <a:pt x="1153109" y="622757"/>
                  </a:lnTo>
                  <a:lnTo>
                    <a:pt x="1173226" y="633501"/>
                  </a:lnTo>
                  <a:lnTo>
                    <a:pt x="1176807" y="626795"/>
                  </a:lnTo>
                  <a:close/>
                </a:path>
                <a:path w="1284604" h="690879">
                  <a:moveTo>
                    <a:pt x="1203617" y="641134"/>
                  </a:moveTo>
                  <a:lnTo>
                    <a:pt x="1183513" y="630377"/>
                  </a:lnTo>
                  <a:lnTo>
                    <a:pt x="1179931" y="637082"/>
                  </a:lnTo>
                  <a:lnTo>
                    <a:pt x="1200035" y="647827"/>
                  </a:lnTo>
                  <a:lnTo>
                    <a:pt x="1203617" y="641134"/>
                  </a:lnTo>
                  <a:close/>
                </a:path>
                <a:path w="1284604" h="690879">
                  <a:moveTo>
                    <a:pt x="1230439" y="655459"/>
                  </a:moveTo>
                  <a:lnTo>
                    <a:pt x="1210322" y="644715"/>
                  </a:lnTo>
                  <a:lnTo>
                    <a:pt x="1206741" y="651408"/>
                  </a:lnTo>
                  <a:lnTo>
                    <a:pt x="1226858" y="662165"/>
                  </a:lnTo>
                  <a:lnTo>
                    <a:pt x="1230439" y="655459"/>
                  </a:lnTo>
                  <a:close/>
                </a:path>
                <a:path w="1284604" h="690879">
                  <a:moveTo>
                    <a:pt x="1257249" y="669785"/>
                  </a:moveTo>
                  <a:lnTo>
                    <a:pt x="1237145" y="659041"/>
                  </a:lnTo>
                  <a:lnTo>
                    <a:pt x="1233563" y="665746"/>
                  </a:lnTo>
                  <a:lnTo>
                    <a:pt x="1253667" y="676490"/>
                  </a:lnTo>
                  <a:lnTo>
                    <a:pt x="1257249" y="669785"/>
                  </a:lnTo>
                  <a:close/>
                </a:path>
                <a:path w="1284604" h="690879">
                  <a:moveTo>
                    <a:pt x="1284071" y="684110"/>
                  </a:moveTo>
                  <a:lnTo>
                    <a:pt x="1263954" y="673366"/>
                  </a:lnTo>
                  <a:lnTo>
                    <a:pt x="1260373" y="680072"/>
                  </a:lnTo>
                  <a:lnTo>
                    <a:pt x="1280490" y="690816"/>
                  </a:lnTo>
                  <a:lnTo>
                    <a:pt x="1284071" y="684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9548777" y="9725970"/>
              <a:ext cx="19050" cy="20320"/>
            </a:xfrm>
            <a:custGeom>
              <a:avLst/>
              <a:gdLst/>
              <a:ahLst/>
              <a:cxnLst/>
              <a:rect l="l" t="t" r="r" b="b"/>
              <a:pathLst>
                <a:path w="19050" h="20320">
                  <a:moveTo>
                    <a:pt x="12520" y="18183"/>
                  </a:moveTo>
                  <a:lnTo>
                    <a:pt x="0" y="20112"/>
                  </a:lnTo>
                </a:path>
                <a:path w="19050" h="20320">
                  <a:moveTo>
                    <a:pt x="16102" y="11479"/>
                  </a:moveTo>
                  <a:lnTo>
                    <a:pt x="18780" y="17219"/>
                  </a:lnTo>
                  <a:lnTo>
                    <a:pt x="12520" y="18183"/>
                  </a:lnTo>
                </a:path>
                <a:path w="19050" h="20320">
                  <a:moveTo>
                    <a:pt x="10745" y="0"/>
                  </a:moveTo>
                  <a:lnTo>
                    <a:pt x="16102" y="11479"/>
                  </a:lnTo>
                </a:path>
              </a:pathLst>
            </a:custGeom>
            <a:ln w="7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9" name="object 109" descr=""/>
          <p:cNvSpPr txBox="1"/>
          <p:nvPr/>
        </p:nvSpPr>
        <p:spPr>
          <a:xfrm rot="1680000">
            <a:off x="7588211" y="8768224"/>
            <a:ext cx="435125" cy="74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85"/>
              </a:lnSpc>
            </a:pPr>
            <a:r>
              <a:rPr dirty="0" sz="550" spc="-45">
                <a:latin typeface="Verdana"/>
                <a:cs typeface="Verdana"/>
              </a:rPr>
              <a:t>&lt;&lt;include&gt;&gt;</a:t>
            </a:r>
            <a:endParaRPr sz="550">
              <a:latin typeface="Verdana"/>
              <a:cs typeface="Verdana"/>
            </a:endParaRPr>
          </a:p>
        </p:txBody>
      </p:sp>
      <p:sp>
        <p:nvSpPr>
          <p:cNvPr id="110" name="object 110" descr=""/>
          <p:cNvSpPr/>
          <p:nvPr/>
        </p:nvSpPr>
        <p:spPr>
          <a:xfrm>
            <a:off x="9570920" y="9459569"/>
            <a:ext cx="1266825" cy="570865"/>
          </a:xfrm>
          <a:custGeom>
            <a:avLst/>
            <a:gdLst/>
            <a:ahLst/>
            <a:cxnLst/>
            <a:rect l="l" t="t" r="r" b="b"/>
            <a:pathLst>
              <a:path w="1266825" h="570865">
                <a:moveTo>
                  <a:pt x="633591" y="570794"/>
                </a:moveTo>
                <a:lnTo>
                  <a:pt x="568797" y="569321"/>
                </a:lnTo>
                <a:lnTo>
                  <a:pt x="505888" y="564996"/>
                </a:lnTo>
                <a:lnTo>
                  <a:pt x="445170" y="557963"/>
                </a:lnTo>
                <a:lnTo>
                  <a:pt x="386960" y="548366"/>
                </a:lnTo>
                <a:lnTo>
                  <a:pt x="331576" y="536348"/>
                </a:lnTo>
                <a:lnTo>
                  <a:pt x="279337" y="522053"/>
                </a:lnTo>
                <a:lnTo>
                  <a:pt x="230563" y="505623"/>
                </a:lnTo>
                <a:lnTo>
                  <a:pt x="185570" y="487203"/>
                </a:lnTo>
                <a:lnTo>
                  <a:pt x="144678" y="466936"/>
                </a:lnTo>
                <a:lnTo>
                  <a:pt x="108204" y="444965"/>
                </a:lnTo>
                <a:lnTo>
                  <a:pt x="76469" y="421434"/>
                </a:lnTo>
                <a:lnTo>
                  <a:pt x="28484" y="370265"/>
                </a:lnTo>
                <a:lnTo>
                  <a:pt x="3271" y="314577"/>
                </a:lnTo>
                <a:lnTo>
                  <a:pt x="0" y="285397"/>
                </a:lnTo>
                <a:lnTo>
                  <a:pt x="3271" y="256217"/>
                </a:lnTo>
                <a:lnTo>
                  <a:pt x="28484" y="200528"/>
                </a:lnTo>
                <a:lnTo>
                  <a:pt x="76469" y="149359"/>
                </a:lnTo>
                <a:lnTo>
                  <a:pt x="108204" y="125828"/>
                </a:lnTo>
                <a:lnTo>
                  <a:pt x="144678" y="103857"/>
                </a:lnTo>
                <a:lnTo>
                  <a:pt x="185570" y="83590"/>
                </a:lnTo>
                <a:lnTo>
                  <a:pt x="230563" y="65170"/>
                </a:lnTo>
                <a:lnTo>
                  <a:pt x="279337" y="48741"/>
                </a:lnTo>
                <a:lnTo>
                  <a:pt x="331576" y="34445"/>
                </a:lnTo>
                <a:lnTo>
                  <a:pt x="386960" y="22427"/>
                </a:lnTo>
                <a:lnTo>
                  <a:pt x="445170" y="12830"/>
                </a:lnTo>
                <a:lnTo>
                  <a:pt x="505888" y="5798"/>
                </a:lnTo>
                <a:lnTo>
                  <a:pt x="568797" y="1473"/>
                </a:lnTo>
                <a:lnTo>
                  <a:pt x="633576" y="0"/>
                </a:lnTo>
                <a:lnTo>
                  <a:pt x="698356" y="1473"/>
                </a:lnTo>
                <a:lnTo>
                  <a:pt x="761264" y="5798"/>
                </a:lnTo>
                <a:lnTo>
                  <a:pt x="821983" y="12830"/>
                </a:lnTo>
                <a:lnTo>
                  <a:pt x="880193" y="22427"/>
                </a:lnTo>
                <a:lnTo>
                  <a:pt x="935577" y="34445"/>
                </a:lnTo>
                <a:lnTo>
                  <a:pt x="987815" y="48741"/>
                </a:lnTo>
                <a:lnTo>
                  <a:pt x="1036590" y="65170"/>
                </a:lnTo>
                <a:lnTo>
                  <a:pt x="1081583" y="83590"/>
                </a:lnTo>
                <a:lnTo>
                  <a:pt x="1122475" y="103857"/>
                </a:lnTo>
                <a:lnTo>
                  <a:pt x="1158949" y="125828"/>
                </a:lnTo>
                <a:lnTo>
                  <a:pt x="1190684" y="149359"/>
                </a:lnTo>
                <a:lnTo>
                  <a:pt x="1238669" y="200528"/>
                </a:lnTo>
                <a:lnTo>
                  <a:pt x="1263883" y="256217"/>
                </a:lnTo>
                <a:lnTo>
                  <a:pt x="1266450" y="279114"/>
                </a:lnTo>
                <a:lnTo>
                  <a:pt x="1266450" y="291680"/>
                </a:lnTo>
                <a:lnTo>
                  <a:pt x="1254282" y="342914"/>
                </a:lnTo>
                <a:lnTo>
                  <a:pt x="1217364" y="396486"/>
                </a:lnTo>
                <a:lnTo>
                  <a:pt x="1158949" y="444965"/>
                </a:lnTo>
                <a:lnTo>
                  <a:pt x="1122475" y="466936"/>
                </a:lnTo>
                <a:lnTo>
                  <a:pt x="1081583" y="487203"/>
                </a:lnTo>
                <a:lnTo>
                  <a:pt x="1036590" y="505623"/>
                </a:lnTo>
                <a:lnTo>
                  <a:pt x="987815" y="522053"/>
                </a:lnTo>
                <a:lnTo>
                  <a:pt x="935577" y="536348"/>
                </a:lnTo>
                <a:lnTo>
                  <a:pt x="880193" y="548366"/>
                </a:lnTo>
                <a:lnTo>
                  <a:pt x="821983" y="557963"/>
                </a:lnTo>
                <a:lnTo>
                  <a:pt x="761264" y="564996"/>
                </a:lnTo>
                <a:lnTo>
                  <a:pt x="698356" y="569321"/>
                </a:lnTo>
                <a:lnTo>
                  <a:pt x="633591" y="570794"/>
                </a:lnTo>
                <a:close/>
              </a:path>
            </a:pathLst>
          </a:custGeom>
          <a:solidFill>
            <a:srgbClr val="F48E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 txBox="1"/>
          <p:nvPr/>
        </p:nvSpPr>
        <p:spPr>
          <a:xfrm>
            <a:off x="9812810" y="9606488"/>
            <a:ext cx="7835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8279" marR="5080" indent="-196215">
              <a:lnSpc>
                <a:spcPct val="100000"/>
              </a:lnSpc>
              <a:spcBef>
                <a:spcPts val="95"/>
              </a:spcBef>
            </a:pPr>
            <a:r>
              <a:rPr dirty="0" sz="800" spc="-35">
                <a:latin typeface="Verdana"/>
                <a:cs typeface="Verdana"/>
              </a:rPr>
              <a:t>Avoir </a:t>
            </a:r>
            <a:r>
              <a:rPr dirty="0" sz="800" spc="-20">
                <a:latin typeface="Verdana"/>
                <a:cs typeface="Verdana"/>
              </a:rPr>
              <a:t>la</a:t>
            </a:r>
            <a:r>
              <a:rPr dirty="0" sz="800" spc="-35">
                <a:latin typeface="Verdana"/>
                <a:cs typeface="Verdana"/>
              </a:rPr>
              <a:t> </a:t>
            </a:r>
            <a:r>
              <a:rPr dirty="0" sz="800" spc="-20">
                <a:latin typeface="Verdana"/>
                <a:cs typeface="Verdana"/>
              </a:rPr>
              <a:t>somme </a:t>
            </a:r>
            <a:r>
              <a:rPr dirty="0" sz="800" spc="-10">
                <a:latin typeface="Verdana"/>
                <a:cs typeface="Verdana"/>
              </a:rPr>
              <a:t>requise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Jab Moh</dc:creator>
  <cp:keywords>DAGGo6JafMw,BAEp6bbp80U</cp:keywords>
  <dc:title>choisir l’espèce</dc:title>
  <dcterms:created xsi:type="dcterms:W3CDTF">2024-05-31T20:07:21Z</dcterms:created>
  <dcterms:modified xsi:type="dcterms:W3CDTF">2024-05-31T20:07:21Z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2024-05-31T00:00:00Z</vt:filetime>
  </property>
  <property fmtid="{D5CDD505-2E9C-101B-9397-08002B2CF9AE}" pid="3" name="Creator">
    <vt:lpwstr>Canva</vt:lpwstr>
  </property>
  <property fmtid="{D5CDD505-2E9C-101B-9397-08002B2CF9AE}" pid="4" name="LastSaved">
    <vt:filetime>2024-05-31T00:00:00Z</vt:filetime>
  </property>
  <property fmtid="{D5CDD505-2E9C-101B-9397-08002B2CF9AE}" pid="5" name="Producer">
    <vt:lpwstr>Canva</vt:lpwstr>
  </property>
</Properties>
</file>