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5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1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8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6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9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4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8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A3B5-2A9D-4077-B725-697A0B26172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2C6D33-07F7-4D79-816E-3CF346FF0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5C8F-C39F-4FBB-B9AF-D0C162C64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Somelier</a:t>
            </a:r>
            <a:r>
              <a:rPr lang="en-US" dirty="0"/>
              <a:t> virtual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AF58-2CFB-45A4-B688-F2D142A1F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Posea </a:t>
            </a:r>
            <a:r>
              <a:rPr lang="en-US" dirty="0" err="1"/>
              <a:t>Ioan</a:t>
            </a:r>
            <a:r>
              <a:rPr lang="en-US" dirty="0"/>
              <a:t> </a:t>
            </a:r>
            <a:r>
              <a:rPr lang="en-US" dirty="0" err="1"/>
              <a:t>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0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33D-12BE-4F9B-8421-467BB8A2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F7E2-3C9F-46C8-9CAB-074E2488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ofere</a:t>
            </a:r>
            <a:r>
              <a:rPr lang="en-US" dirty="0"/>
              <a:t> </a:t>
            </a:r>
            <a:r>
              <a:rPr lang="en-US" dirty="0" err="1"/>
              <a:t>informtii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vinuri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ro-RO" dirty="0" err="1"/>
              <a:t>ționalități</a:t>
            </a:r>
            <a:r>
              <a:rPr lang="ro-RO" dirty="0"/>
              <a:t>:</a:t>
            </a:r>
          </a:p>
          <a:p>
            <a:pPr lvl="3"/>
            <a:r>
              <a:rPr lang="ro-RO" dirty="0"/>
              <a:t>Extragerea de </a:t>
            </a:r>
            <a:r>
              <a:rPr lang="ro-RO" dirty="0" err="1"/>
              <a:t>informatii</a:t>
            </a:r>
            <a:r>
              <a:rPr lang="ro-RO" dirty="0"/>
              <a:t> despre diverse soiuri de vin prin procesarea limbajului uman.</a:t>
            </a:r>
          </a:p>
          <a:p>
            <a:pPr lvl="3"/>
            <a:r>
              <a:rPr lang="ro-RO" dirty="0"/>
              <a:t>Asocierea cu informații deja existente.</a:t>
            </a:r>
          </a:p>
          <a:p>
            <a:pPr lvl="3"/>
            <a:r>
              <a:rPr lang="ro-RO" dirty="0"/>
              <a:t>Aranjarea informaților pe clase.</a:t>
            </a:r>
          </a:p>
          <a:p>
            <a:pPr lvl="3"/>
            <a:r>
              <a:rPr lang="ro-RO" dirty="0"/>
              <a:t>Recomandări făcute pe baza unor criterii: preț, arome etc.</a:t>
            </a:r>
          </a:p>
          <a:p>
            <a:pPr lvl="3"/>
            <a:r>
              <a:rPr lang="ro-RO" dirty="0"/>
              <a:t>Comparație între tipuri de vin.</a:t>
            </a:r>
          </a:p>
        </p:txBody>
      </p:sp>
    </p:spTree>
    <p:extLst>
      <p:ext uri="{BB962C8B-B14F-4D97-AF65-F5344CB8AC3E}">
        <p14:creationId xmlns:p14="http://schemas.microsoft.com/office/powerpoint/2010/main" val="25933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3F77-EB55-4B19-BCAC-8E28C2F2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Structuri de 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E9DF-925F-4636-A40F-A52A3C8A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	Datele extrase vor fi aranjate in clase. Fiecărui soi de vin i se vor asocia o serie de caracteristici(aromă, culoare etc.). Pe baza informațiilor  extrase se vor determina diverse caracteristici ale mărcilor de vin.</a:t>
            </a:r>
          </a:p>
          <a:p>
            <a:pPr marL="0" indent="0">
              <a:buNone/>
            </a:pPr>
            <a:r>
              <a:rPr lang="ro-RO" dirty="0"/>
              <a:t>	Exemplu: dacă vinul x este de tip Pinot </a:t>
            </a:r>
            <a:r>
              <a:rPr lang="ro-RO" dirty="0" err="1"/>
              <a:t>Noir</a:t>
            </a:r>
            <a:r>
              <a:rPr lang="ro-RO" dirty="0"/>
              <a:t>, iar Pinot </a:t>
            </a:r>
            <a:r>
              <a:rPr lang="ro-RO" dirty="0" err="1"/>
              <a:t>Noir</a:t>
            </a:r>
            <a:r>
              <a:rPr lang="ro-RO" dirty="0"/>
              <a:t> are culoare roșie atunci vinul x are culoare Roșie.</a:t>
            </a:r>
          </a:p>
          <a:p>
            <a:pPr marL="0" indent="0">
              <a:buNone/>
            </a:pPr>
            <a:r>
              <a:rPr lang="ro-RO" dirty="0"/>
              <a:t>	In acest caz clasa va fi soiul, iar caracteristica va fi culoarea.</a:t>
            </a:r>
          </a:p>
        </p:txBody>
      </p:sp>
    </p:spTree>
    <p:extLst>
      <p:ext uri="{BB962C8B-B14F-4D97-AF65-F5344CB8AC3E}">
        <p14:creationId xmlns:p14="http://schemas.microsoft.com/office/powerpoint/2010/main" val="270662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C1D8-2876-4F72-B050-4142CA16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Principalele clase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2AE9-3D12-4A28-A6DD-9FB74F9E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Soi</a:t>
            </a:r>
          </a:p>
          <a:p>
            <a:r>
              <a:rPr lang="ro-RO" dirty="0"/>
              <a:t>Clasă de preț</a:t>
            </a:r>
          </a:p>
          <a:p>
            <a:r>
              <a:rPr lang="ro-RO" dirty="0"/>
              <a:t>Nivel de calitate</a:t>
            </a:r>
          </a:p>
          <a:p>
            <a:r>
              <a:rPr lang="ro-RO" dirty="0"/>
              <a:t>Țară de proveniență</a:t>
            </a:r>
          </a:p>
        </p:txBody>
      </p:sp>
    </p:spTree>
    <p:extLst>
      <p:ext uri="{BB962C8B-B14F-4D97-AF65-F5344CB8AC3E}">
        <p14:creationId xmlns:p14="http://schemas.microsoft.com/office/powerpoint/2010/main" val="323584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E095-9283-4842-B862-162C9F82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Set de 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83DE-FB45-492F-9703-FCC9F3A9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Sursa: </a:t>
            </a:r>
            <a:r>
              <a:rPr lang="ro-RO" dirty="0" err="1"/>
              <a:t>Kaggle</a:t>
            </a:r>
            <a:endParaRPr lang="ro-RO" dirty="0"/>
          </a:p>
          <a:p>
            <a:r>
              <a:rPr lang="ro-RO" dirty="0"/>
              <a:t>Conținut: descrierea vinului, țara de origine, preț, număr de puncte, soi, provincie, producător.</a:t>
            </a:r>
          </a:p>
          <a:p>
            <a:r>
              <a:rPr lang="ro-RO" dirty="0"/>
              <a:t>Dimensiuni: setul de date conține trei fișiere ce conțin 130000 si 150000 de exemple.</a:t>
            </a:r>
          </a:p>
          <a:p>
            <a:r>
              <a:rPr lang="ro-RO" dirty="0"/>
              <a:t>Link: https://www.kaggle.com/datasets/zynicide/wine-reviews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0D35-751E-44A5-A1BB-405B0DF4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416-41D8-480B-BC77-28484B4E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Aplicație web: </a:t>
            </a:r>
            <a:r>
              <a:rPr lang="ro-RO" dirty="0" err="1"/>
              <a:t>Javascript</a:t>
            </a:r>
            <a:r>
              <a:rPr lang="ro-RO" dirty="0"/>
              <a:t> + </a:t>
            </a:r>
            <a:r>
              <a:rPr lang="ro-RO" dirty="0" err="1"/>
              <a:t>React</a:t>
            </a:r>
            <a:endParaRPr lang="ro-RO" dirty="0"/>
          </a:p>
          <a:p>
            <a:r>
              <a:rPr lang="ro-RO" dirty="0"/>
              <a:t>Analiză date: </a:t>
            </a:r>
            <a:r>
              <a:rPr lang="ro-RO" dirty="0" err="1"/>
              <a:t>Python</a:t>
            </a:r>
            <a:r>
              <a:rPr lang="ro-RO" dirty="0"/>
              <a:t>, </a:t>
            </a:r>
            <a:r>
              <a:rPr lang="ro-RO" dirty="0" err="1"/>
              <a:t>Keras</a:t>
            </a:r>
            <a:r>
              <a:rPr lang="ro-RO" dirty="0"/>
              <a:t>, </a:t>
            </a:r>
            <a:r>
              <a:rPr lang="ro-RO" dirty="0" err="1"/>
              <a:t>TenserFlow</a:t>
            </a:r>
            <a:r>
              <a:rPr lang="ro-RO" dirty="0"/>
              <a:t>, </a:t>
            </a:r>
            <a:r>
              <a:rPr lang="ro-RO" dirty="0" err="1"/>
              <a:t>SKLearn</a:t>
            </a:r>
            <a:endParaRPr lang="ro-RO" dirty="0"/>
          </a:p>
          <a:p>
            <a:r>
              <a:rPr lang="ro-RO" dirty="0"/>
              <a:t>Stocare informații: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SPARQL</a:t>
            </a:r>
            <a:r>
              <a:rPr lang="ro-RO" dirty="0">
                <a:solidFill>
                  <a:srgbClr val="202124"/>
                </a:solidFill>
                <a:latin typeface="arial" panose="020B0604020202020204" pitchFamily="34" charset="0"/>
              </a:rPr>
              <a:t>, RDF</a:t>
            </a:r>
            <a:endParaRPr lang="ro-RO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02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239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</vt:lpstr>
      <vt:lpstr>Gill Sans MT</vt:lpstr>
      <vt:lpstr>Gallery</vt:lpstr>
      <vt:lpstr>Somelier virtual</vt:lpstr>
      <vt:lpstr>Scop</vt:lpstr>
      <vt:lpstr>Structuri de date</vt:lpstr>
      <vt:lpstr>Principalele clase</vt:lpstr>
      <vt:lpstr>Set de date</vt:lpstr>
      <vt:lpstr>Tehnologii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Somelier virtual</dc:title>
  <dc:creator>Alex P</dc:creator>
  <cp:lastModifiedBy>Alex P</cp:lastModifiedBy>
  <cp:revision>13</cp:revision>
  <dcterms:created xsi:type="dcterms:W3CDTF">2022-04-05T17:11:32Z</dcterms:created>
  <dcterms:modified xsi:type="dcterms:W3CDTF">2022-04-05T18:11:25Z</dcterms:modified>
</cp:coreProperties>
</file>