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1280-3F3D-7FED-153F-33BB1246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3B36-7818-6DC7-5BBD-879865F6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0555-076E-DA40-0616-6C9B4F5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3BD7-7503-1FD2-D537-678A2676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48F7-4156-B487-3DBD-4E2EC086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9B88-131E-F343-2C3D-FF20CD2E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0A655-C9EF-4595-8E14-296F57702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9387-2C4C-5C87-10FB-3DF7BC6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B0AF-78EB-35A6-C812-A093CD42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93EC-3640-598F-161A-6FC916A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754AE-EE42-8079-5A11-EBA01F2BF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73501-44BB-35EE-63CB-B97FFAB0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9768-8496-031A-0B43-400C5F9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4E25-A1A0-2C09-60A3-7C8FF4F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B0E7-A41E-B56A-E23D-D1948971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46C-82DC-5A16-7667-805CEDF4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0FE6-200C-140E-555A-F22FE07C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6213-6025-D69A-CA51-8150F490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091-06D7-4443-DB18-9463BD01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A1F7-89A8-FD95-6E2D-B33BF94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E88F-A481-F2C2-0DDF-84D86C23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1004-D0E0-FB74-059A-B079D7EE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B210-C3FD-798B-CD31-F0802D8D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E83E-66BD-4A05-DC62-9FAB77B1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8F5F-CE6D-4958-15D8-C1224C56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7CC-AC3A-C86C-C0C6-7D33689E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88E5-9D2E-62E0-CBBE-2B145BD32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1FE05-A06E-C5BB-714F-E09017EE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622D-C3F4-BD37-9EB3-2B60C746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7A7C-5519-E0D5-2ED4-2B71D03D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F336-CBF3-DE60-4F52-6A6339F3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D4B6-C88A-BCEE-9541-5E7D0849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C97D-DBBE-2D50-D558-2BF2CC6B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58B62-98DC-082C-5AD5-11C96CC1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4F-E123-22B6-200E-3B1D73E0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0393E-0229-C2D8-6F67-565C11998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EE718-C05F-72E0-6D97-B6A6FEC9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92237-669C-E813-7B00-40B3258E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D8D4F-3B3E-94E4-F2ED-90F9CF1E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DDAE-0DE5-972A-F69A-18B432F9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978B8-33B9-87CD-5076-CBB52BB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C7C80-A327-F284-320B-46006518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70072-45D1-FBA4-4375-24A6DDF8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F868A-4A44-C94E-B33E-7D302B4F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14DBA-F003-6A42-5EE7-1B1DBAD2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B503C-AC19-A263-0DEA-D5D42F6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C5D0-B2B7-A663-684F-FB354E49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2F78-AAB0-C666-86A8-5E432B62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1C132-39F6-D907-EDC8-D3167783F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30B87-AF10-72A1-F556-B64695A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AF454-12D1-0819-86DE-04D87B5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55EDD-9F96-FFA1-9BF5-65259B1F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7F1B-F07B-6863-3A7D-519151EF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E247D-821D-AA9B-026A-8C767732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82B27-1C0F-9079-7CA6-9714C386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788AF-94E9-8891-6989-EE9AB28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728A-0159-46A8-0833-302A24F7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53C2-70BB-C0BD-8075-121BC937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98C8-D7E0-695C-45C8-EAF80B9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153B3-92C3-BF7C-24B6-E03CFC45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46E1-169F-34C8-CAE3-F3276D9F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5275-037F-4C0A-BCA9-81EF0D03021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7397-D7BF-BDA5-1FC1-D8EBD3153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A1BDE-4452-83AE-0919-2E020F96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9B11-E776-41E0-844F-643813F2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D9E1-FF63-750A-B287-942B0C41E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Somelier</a:t>
            </a:r>
            <a:r>
              <a:rPr lang="en-US" dirty="0"/>
              <a:t> 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8FB04-A320-A17A-4FA1-4BE2465DC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Posea </a:t>
            </a:r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500A-488B-7B2B-8B3A-BC30AB62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Continut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2A0D-A0A3-A629-4974-FA7FF756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 err="1"/>
              <a:t>Extragere</a:t>
            </a:r>
            <a:r>
              <a:rPr lang="en-US" dirty="0"/>
              <a:t> </a:t>
            </a:r>
            <a:r>
              <a:rPr lang="en-US" dirty="0" err="1"/>
              <a:t>cunostinte</a:t>
            </a:r>
            <a:endParaRPr lang="en-US" dirty="0"/>
          </a:p>
          <a:p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urmatori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2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0E1-9806-5F4C-F153-F8D2ADC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D893-5F71-6B3D-5404-5148EB42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Procesare</a:t>
            </a:r>
            <a:r>
              <a:rPr lang="en-US" dirty="0"/>
              <a:t> date: </a:t>
            </a:r>
            <a:r>
              <a:rPr lang="en-US" dirty="0" err="1"/>
              <a:t>curatare</a:t>
            </a:r>
            <a:r>
              <a:rPr lang="en-US" dirty="0"/>
              <a:t>, </a:t>
            </a:r>
            <a:r>
              <a:rPr lang="en-US" dirty="0" err="1"/>
              <a:t>tokenizare</a:t>
            </a:r>
            <a:endParaRPr lang="en-US" dirty="0"/>
          </a:p>
          <a:p>
            <a:r>
              <a:rPr lang="en-US" dirty="0"/>
              <a:t>Model: genism, word2vec</a:t>
            </a:r>
          </a:p>
          <a:p>
            <a:pPr lvl="1"/>
            <a:r>
              <a:rPr lang="en-US" dirty="0" err="1"/>
              <a:t>Parametrii</a:t>
            </a:r>
            <a:r>
              <a:rPr lang="en-US" dirty="0"/>
              <a:t>: </a:t>
            </a:r>
            <a:r>
              <a:rPr lang="en-US" dirty="0" err="1"/>
              <a:t>eroare</a:t>
            </a:r>
            <a:r>
              <a:rPr lang="en-US" dirty="0"/>
              <a:t> = 0.001, </a:t>
            </a:r>
            <a:r>
              <a:rPr lang="en-US" dirty="0" err="1"/>
              <a:t>min_count</a:t>
            </a:r>
            <a:r>
              <a:rPr lang="en-US" dirty="0"/>
              <a:t> = 2, window = 10</a:t>
            </a:r>
          </a:p>
          <a:p>
            <a:r>
              <a:rPr lang="en-US" dirty="0"/>
              <a:t>Date </a:t>
            </a:r>
            <a:r>
              <a:rPr lang="en-US" dirty="0" err="1"/>
              <a:t>obtinute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Modul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: </a:t>
            </a:r>
            <a:r>
              <a:rPr lang="en-US" dirty="0" err="1"/>
              <a:t>aprx</a:t>
            </a:r>
            <a:r>
              <a:rPr lang="en-US" dirty="0"/>
              <a:t>. 2.3 - 2.4 (radical </a:t>
            </a:r>
            <a:r>
              <a:rPr lang="en-US" dirty="0" err="1"/>
              <a:t>eliminat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Rang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sute</a:t>
            </a:r>
            <a:r>
              <a:rPr lang="en-US" dirty="0"/>
              <a:t> de </a:t>
            </a:r>
            <a:r>
              <a:rPr lang="en-US" dirty="0" err="1"/>
              <a:t>ranguri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358F-3117-DA0B-AFE7-494714BC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Extragere</a:t>
            </a:r>
            <a:r>
              <a:rPr lang="en-US" dirty="0"/>
              <a:t> </a:t>
            </a:r>
            <a:r>
              <a:rPr lang="en-US" dirty="0" err="1"/>
              <a:t>cunostinte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93BC-1ECD-4F59-6607-3D4CB976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Strategie</a:t>
            </a:r>
            <a:r>
              <a:rPr lang="en-US" dirty="0"/>
              <a:t>: se </a:t>
            </a:r>
            <a:r>
              <a:rPr lang="en-US" dirty="0" err="1"/>
              <a:t>pleaca</a:t>
            </a:r>
            <a:r>
              <a:rPr lang="en-US" dirty="0"/>
              <a:t> de la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 specific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se </a:t>
            </a:r>
            <a:r>
              <a:rPr lang="en-US" dirty="0" err="1"/>
              <a:t>parcurg</a:t>
            </a:r>
            <a:r>
              <a:rPr lang="en-US" dirty="0"/>
              <a:t> </a:t>
            </a:r>
            <a:r>
              <a:rPr lang="en-US" dirty="0" err="1"/>
              <a:t>descrierile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specific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r>
              <a:rPr lang="en-US" dirty="0" err="1"/>
              <a:t>Criteriu</a:t>
            </a:r>
            <a:r>
              <a:rPr lang="en-US" dirty="0"/>
              <a:t>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diferentei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2.6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de </a:t>
            </a:r>
            <a:r>
              <a:rPr lang="en-US" dirty="0" err="1"/>
              <a:t>inceput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aleator din </a:t>
            </a:r>
            <a:r>
              <a:rPr lang="en-US" dirty="0" err="1"/>
              <a:t>descrieri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F0935-94B6-6BDD-DFD6-4F84E919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21" y="4516052"/>
            <a:ext cx="2359407" cy="1139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1EFD2-ED74-4B03-063A-24D387EA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24" y="4629218"/>
            <a:ext cx="7243964" cy="8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A956-B39F-D0AC-A343-324A6FB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Extragere</a:t>
            </a:r>
            <a:r>
              <a:rPr lang="en-US" dirty="0"/>
              <a:t> </a:t>
            </a:r>
            <a:r>
              <a:rPr lang="en-US" dirty="0" err="1"/>
              <a:t>cunostinte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069AB-FBD3-CCD2-9592-68FDF6D1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4" y="4326679"/>
            <a:ext cx="11283519" cy="10277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E288F-08E6-C44C-F4BD-113C00122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4" y="2664164"/>
            <a:ext cx="11185863" cy="1529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59EF3-A483-C124-70E4-3BE22FDC4FB8}"/>
              </a:ext>
            </a:extLst>
          </p:cNvPr>
          <p:cNvSpPr txBox="1"/>
          <p:nvPr/>
        </p:nvSpPr>
        <p:spPr>
          <a:xfrm>
            <a:off x="399494" y="2043744"/>
            <a:ext cx="287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Diferenta</a:t>
            </a:r>
            <a:r>
              <a:rPr lang="en-US" dirty="0"/>
              <a:t> maxima 2.7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FA525-7362-008F-1FEE-680CAA31E64E}"/>
              </a:ext>
            </a:extLst>
          </p:cNvPr>
          <p:cNvSpPr txBox="1"/>
          <p:nvPr/>
        </p:nvSpPr>
        <p:spPr>
          <a:xfrm>
            <a:off x="399494" y="3804776"/>
            <a:ext cx="287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Diferenta</a:t>
            </a:r>
            <a:r>
              <a:rPr lang="en-US" dirty="0"/>
              <a:t> maxima 2.6</a:t>
            </a:r>
          </a:p>
        </p:txBody>
      </p:sp>
    </p:spTree>
    <p:extLst>
      <p:ext uri="{BB962C8B-B14F-4D97-AF65-F5344CB8AC3E}">
        <p14:creationId xmlns:p14="http://schemas.microsoft.com/office/powerpoint/2010/main" val="21769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AE4D-0AD1-4776-9DBC-42702B6C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Extragere</a:t>
            </a:r>
            <a:r>
              <a:rPr lang="en-US" dirty="0"/>
              <a:t> </a:t>
            </a:r>
            <a:r>
              <a:rPr lang="en-US" dirty="0" err="1"/>
              <a:t>cunostinte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85F04-B0B4-818B-8568-7E09C009D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732" y="1289515"/>
            <a:ext cx="3610842" cy="5203360"/>
          </a:xfrm>
        </p:spPr>
      </p:pic>
    </p:spTree>
    <p:extLst>
      <p:ext uri="{BB962C8B-B14F-4D97-AF65-F5344CB8AC3E}">
        <p14:creationId xmlns:p14="http://schemas.microsoft.com/office/powerpoint/2010/main" val="33300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F69-5AA0-667B-50DA-9E659128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urmatori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DB8-71B7-517A-0EBD-5BB0EA25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Setul</a:t>
            </a:r>
            <a:r>
              <a:rPr lang="en-US" dirty="0"/>
              <a:t> de date </a:t>
            </a:r>
            <a:r>
              <a:rPr lang="en-US" dirty="0" err="1"/>
              <a:t>foloseste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specific, </a:t>
            </a:r>
            <a:r>
              <a:rPr lang="en-US" dirty="0" err="1"/>
              <a:t>afecteaza</a:t>
            </a:r>
            <a:r>
              <a:rPr lang="en-US" dirty="0"/>
              <a:t> </a:t>
            </a:r>
            <a:r>
              <a:rPr lang="en-US" dirty="0" err="1"/>
              <a:t>performantele</a:t>
            </a:r>
            <a:r>
              <a:rPr lang="en-US" dirty="0"/>
              <a:t> NLP-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Strategie</a:t>
            </a:r>
            <a:r>
              <a:rPr lang="en-US" dirty="0"/>
              <a:t> de </a:t>
            </a:r>
            <a:r>
              <a:rPr lang="en-US" dirty="0" err="1"/>
              <a:t>extragere</a:t>
            </a:r>
            <a:r>
              <a:rPr lang="en-US" dirty="0"/>
              <a:t> a </a:t>
            </a:r>
            <a:r>
              <a:rPr lang="en-US" dirty="0" err="1"/>
              <a:t>informatiei</a:t>
            </a:r>
            <a:r>
              <a:rPr lang="en-US" dirty="0"/>
              <a:t>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satisfacator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care nu au </a:t>
            </a:r>
            <a:r>
              <a:rPr lang="en-US" dirty="0" err="1"/>
              <a:t>legatura</a:t>
            </a:r>
            <a:r>
              <a:rPr lang="en-US" dirty="0"/>
              <a:t> cu </a:t>
            </a:r>
            <a:r>
              <a:rPr lang="en-US" dirty="0" err="1"/>
              <a:t>clasa</a:t>
            </a:r>
            <a:r>
              <a:rPr lang="en-US" dirty="0"/>
              <a:t> sunt </a:t>
            </a:r>
            <a:r>
              <a:rPr lang="en-US" dirty="0" err="1"/>
              <a:t>extrase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urmatori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interfeti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/>
              <a:t> RDF.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Somelier virtual</vt:lpstr>
      <vt:lpstr>Continut</vt:lpstr>
      <vt:lpstr>NLP</vt:lpstr>
      <vt:lpstr>Extragere cunostinte </vt:lpstr>
      <vt:lpstr>Extragere cunostinte</vt:lpstr>
      <vt:lpstr>Extragere cunostinte </vt:lpstr>
      <vt:lpstr>Concluzii si pasi urmatori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Somelier virtual</dc:title>
  <dc:creator>Alex P</dc:creator>
  <cp:lastModifiedBy>Alex P</cp:lastModifiedBy>
  <cp:revision>5</cp:revision>
  <dcterms:created xsi:type="dcterms:W3CDTF">2022-05-11T13:53:06Z</dcterms:created>
  <dcterms:modified xsi:type="dcterms:W3CDTF">2022-05-11T14:16:22Z</dcterms:modified>
</cp:coreProperties>
</file>