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3"/>
  </p:notesMasterIdLst>
  <p:sldIdLst>
    <p:sldId id="256" r:id="rId2"/>
    <p:sldId id="257" r:id="rId3"/>
    <p:sldId id="317" r:id="rId4"/>
    <p:sldId id="298" r:id="rId5"/>
    <p:sldId id="299" r:id="rId6"/>
    <p:sldId id="318" r:id="rId7"/>
    <p:sldId id="322" r:id="rId8"/>
    <p:sldId id="319" r:id="rId9"/>
    <p:sldId id="301" r:id="rId10"/>
    <p:sldId id="306" r:id="rId11"/>
    <p:sldId id="303" r:id="rId12"/>
    <p:sldId id="320" r:id="rId13"/>
    <p:sldId id="312" r:id="rId14"/>
    <p:sldId id="313" r:id="rId15"/>
    <p:sldId id="314" r:id="rId16"/>
    <p:sldId id="310" r:id="rId17"/>
    <p:sldId id="311" r:id="rId18"/>
    <p:sldId id="321" r:id="rId19"/>
    <p:sldId id="264" r:id="rId20"/>
    <p:sldId id="273" r:id="rId21"/>
    <p:sldId id="316" r:id="rId2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Didact Gothic" panose="00000500000000000000" pitchFamily="2" charset="0"/>
      <p:regular r:id="rId28"/>
    </p:embeddedFont>
    <p:embeddedFont>
      <p:font typeface="Libre Franklin" pitchFamily="2" charset="0"/>
      <p:regular r:id="rId29"/>
      <p:bold r:id="rId30"/>
      <p:italic r:id="rId31"/>
      <p:boldItalic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2FAE39-61CB-4129-B73D-E59B64FD0FF7}">
  <a:tblStyle styleId="{0A2FAE39-61CB-4129-B73D-E59B64FD0F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>
          <a:extLst>
            <a:ext uri="{FF2B5EF4-FFF2-40B4-BE49-F238E27FC236}">
              <a16:creationId xmlns:a16="http://schemas.microsoft.com/office/drawing/2014/main" id="{DBBFEC26-CC60-2B15-D725-D41142DD1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1022eedc3_0_16:notes">
            <a:extLst>
              <a:ext uri="{FF2B5EF4-FFF2-40B4-BE49-F238E27FC236}">
                <a16:creationId xmlns:a16="http://schemas.microsoft.com/office/drawing/2014/main" id="{62098D37-0BE8-321B-15B4-A2D4EBAF0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b1022eedc3_0_16:notes">
            <a:extLst>
              <a:ext uri="{FF2B5EF4-FFF2-40B4-BE49-F238E27FC236}">
                <a16:creationId xmlns:a16="http://schemas.microsoft.com/office/drawing/2014/main" id="{E386FCFD-8173-DE3B-82D3-E3F3709DBE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744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B8A5FAA2-DAE4-F8C2-23AE-8F27B4062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324a7d30_0_39:notes">
            <a:extLst>
              <a:ext uri="{FF2B5EF4-FFF2-40B4-BE49-F238E27FC236}">
                <a16:creationId xmlns:a16="http://schemas.microsoft.com/office/drawing/2014/main" id="{ECCCFC94-8ECD-2FEF-F683-98CDB3F1D5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1324a7d30_0_39:notes">
            <a:extLst>
              <a:ext uri="{FF2B5EF4-FFF2-40B4-BE49-F238E27FC236}">
                <a16:creationId xmlns:a16="http://schemas.microsoft.com/office/drawing/2014/main" id="{80176C1A-33B1-D75E-212B-2F967CFF22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17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>
          <a:extLst>
            <a:ext uri="{FF2B5EF4-FFF2-40B4-BE49-F238E27FC236}">
              <a16:creationId xmlns:a16="http://schemas.microsoft.com/office/drawing/2014/main" id="{A88D2BC9-D7AE-28F8-7B3C-A411DCA74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b1022eedc3_0_40:notes">
            <a:extLst>
              <a:ext uri="{FF2B5EF4-FFF2-40B4-BE49-F238E27FC236}">
                <a16:creationId xmlns:a16="http://schemas.microsoft.com/office/drawing/2014/main" id="{19C971F7-2C06-0405-E82B-DA52B15066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b1022eedc3_0_40:notes">
            <a:extLst>
              <a:ext uri="{FF2B5EF4-FFF2-40B4-BE49-F238E27FC236}">
                <a16:creationId xmlns:a16="http://schemas.microsoft.com/office/drawing/2014/main" id="{BBD52D47-B938-4F1C-E878-DD0AC7B66B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983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>
          <a:extLst>
            <a:ext uri="{FF2B5EF4-FFF2-40B4-BE49-F238E27FC236}">
              <a16:creationId xmlns:a16="http://schemas.microsoft.com/office/drawing/2014/main" id="{B8C989FC-2CA2-1B9D-41D6-C8309B679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b1022eedc3_0_40:notes">
            <a:extLst>
              <a:ext uri="{FF2B5EF4-FFF2-40B4-BE49-F238E27FC236}">
                <a16:creationId xmlns:a16="http://schemas.microsoft.com/office/drawing/2014/main" id="{FCBF1916-B3C0-5B3B-3A46-A1386C4AF2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b1022eedc3_0_40:notes">
            <a:extLst>
              <a:ext uri="{FF2B5EF4-FFF2-40B4-BE49-F238E27FC236}">
                <a16:creationId xmlns:a16="http://schemas.microsoft.com/office/drawing/2014/main" id="{4E0DC6D4-E2B5-B29C-98EE-0FF08003D6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12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A48733CE-E713-D9F7-3A7B-9DB9B501D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324a7d30_0_39:notes">
            <a:extLst>
              <a:ext uri="{FF2B5EF4-FFF2-40B4-BE49-F238E27FC236}">
                <a16:creationId xmlns:a16="http://schemas.microsoft.com/office/drawing/2014/main" id="{FF468161-1DC5-2745-46A1-E493395346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1324a7d30_0_39:notes">
            <a:extLst>
              <a:ext uri="{FF2B5EF4-FFF2-40B4-BE49-F238E27FC236}">
                <a16:creationId xmlns:a16="http://schemas.microsoft.com/office/drawing/2014/main" id="{651F0C50-7FC2-47CC-56F2-C47BE4A37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037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A41272C4-49FD-86DB-7EDF-63BFC8098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324a7d30_0_39:notes">
            <a:extLst>
              <a:ext uri="{FF2B5EF4-FFF2-40B4-BE49-F238E27FC236}">
                <a16:creationId xmlns:a16="http://schemas.microsoft.com/office/drawing/2014/main" id="{23CC5139-C8DA-35B4-7854-00F036295B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1324a7d30_0_39:notes">
            <a:extLst>
              <a:ext uri="{FF2B5EF4-FFF2-40B4-BE49-F238E27FC236}">
                <a16:creationId xmlns:a16="http://schemas.microsoft.com/office/drawing/2014/main" id="{E0F4931A-0E8D-6074-A771-5C1E129AF1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527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71845F4F-5E80-E099-C65B-7675750F7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324a7d30_0_39:notes">
            <a:extLst>
              <a:ext uri="{FF2B5EF4-FFF2-40B4-BE49-F238E27FC236}">
                <a16:creationId xmlns:a16="http://schemas.microsoft.com/office/drawing/2014/main" id="{02AB198C-168A-CC83-1CAB-070ACC527A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1324a7d30_0_39:notes">
            <a:extLst>
              <a:ext uri="{FF2B5EF4-FFF2-40B4-BE49-F238E27FC236}">
                <a16:creationId xmlns:a16="http://schemas.microsoft.com/office/drawing/2014/main" id="{78A23F37-5CF4-AC19-7F26-3C5E8C2289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53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91F5BB72-B5FE-8E24-48DD-E27EE9E84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324a7d30_0_39:notes">
            <a:extLst>
              <a:ext uri="{FF2B5EF4-FFF2-40B4-BE49-F238E27FC236}">
                <a16:creationId xmlns:a16="http://schemas.microsoft.com/office/drawing/2014/main" id="{8495A803-0599-9C9D-1276-11507FD52A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1324a7d30_0_39:notes">
            <a:extLst>
              <a:ext uri="{FF2B5EF4-FFF2-40B4-BE49-F238E27FC236}">
                <a16:creationId xmlns:a16="http://schemas.microsoft.com/office/drawing/2014/main" id="{94BC7EEA-C5DC-3935-90C5-6520DFC244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572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b1022eedc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b1022eedc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49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1324a7d3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1324a7d3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>
          <a:extLst>
            <a:ext uri="{FF2B5EF4-FFF2-40B4-BE49-F238E27FC236}">
              <a16:creationId xmlns:a16="http://schemas.microsoft.com/office/drawing/2014/main" id="{3C7B27F8-CB2D-63AC-6F13-FA34A89A8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35e18421cc_13_10:notes">
            <a:extLst>
              <a:ext uri="{FF2B5EF4-FFF2-40B4-BE49-F238E27FC236}">
                <a16:creationId xmlns:a16="http://schemas.microsoft.com/office/drawing/2014/main" id="{631A2F28-1EA9-E3ED-73EC-9074DA94D2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35e18421cc_13_10:notes">
            <a:extLst>
              <a:ext uri="{FF2B5EF4-FFF2-40B4-BE49-F238E27FC236}">
                <a16:creationId xmlns:a16="http://schemas.microsoft.com/office/drawing/2014/main" id="{2209DED3-770C-B4F4-427B-11A1365439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00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1258BB33-D2A1-F8A0-8EA4-C30D9510A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324a7d30_0_39:notes">
            <a:extLst>
              <a:ext uri="{FF2B5EF4-FFF2-40B4-BE49-F238E27FC236}">
                <a16:creationId xmlns:a16="http://schemas.microsoft.com/office/drawing/2014/main" id="{F1155CCD-7358-5799-0CB2-5555AB3738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1324a7d30_0_39:notes">
            <a:extLst>
              <a:ext uri="{FF2B5EF4-FFF2-40B4-BE49-F238E27FC236}">
                <a16:creationId xmlns:a16="http://schemas.microsoft.com/office/drawing/2014/main" id="{14AB66BB-E324-0B67-AD95-3320EB5F0A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880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>
          <a:extLst>
            <a:ext uri="{FF2B5EF4-FFF2-40B4-BE49-F238E27FC236}">
              <a16:creationId xmlns:a16="http://schemas.microsoft.com/office/drawing/2014/main" id="{E2B522A4-5322-10E3-B8B5-5B23434B1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b1022eedc3_0_40:notes">
            <a:extLst>
              <a:ext uri="{FF2B5EF4-FFF2-40B4-BE49-F238E27FC236}">
                <a16:creationId xmlns:a16="http://schemas.microsoft.com/office/drawing/2014/main" id="{A4495F96-4E86-0E67-1405-89B74890D9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b1022eedc3_0_40:notes">
            <a:extLst>
              <a:ext uri="{FF2B5EF4-FFF2-40B4-BE49-F238E27FC236}">
                <a16:creationId xmlns:a16="http://schemas.microsoft.com/office/drawing/2014/main" id="{76AF2965-3EDA-ECB7-C871-F626321FA7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71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>
          <a:extLst>
            <a:ext uri="{FF2B5EF4-FFF2-40B4-BE49-F238E27FC236}">
              <a16:creationId xmlns:a16="http://schemas.microsoft.com/office/drawing/2014/main" id="{DB82F736-10EB-74A1-33FE-5E6654320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b1022eedc3_0_40:notes">
            <a:extLst>
              <a:ext uri="{FF2B5EF4-FFF2-40B4-BE49-F238E27FC236}">
                <a16:creationId xmlns:a16="http://schemas.microsoft.com/office/drawing/2014/main" id="{F752DA97-B268-2588-0308-770BC5EE7E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b1022eedc3_0_40:notes">
            <a:extLst>
              <a:ext uri="{FF2B5EF4-FFF2-40B4-BE49-F238E27FC236}">
                <a16:creationId xmlns:a16="http://schemas.microsoft.com/office/drawing/2014/main" id="{190CF1F9-017A-9D70-4A26-715EA80CB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485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C019BEF9-307F-87CB-B07D-35DBA1B2C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324a7d30_0_39:notes">
            <a:extLst>
              <a:ext uri="{FF2B5EF4-FFF2-40B4-BE49-F238E27FC236}">
                <a16:creationId xmlns:a16="http://schemas.microsoft.com/office/drawing/2014/main" id="{E68CE3C8-0ECB-9035-C73D-0EEFBDC968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1324a7d30_0_39:notes">
            <a:extLst>
              <a:ext uri="{FF2B5EF4-FFF2-40B4-BE49-F238E27FC236}">
                <a16:creationId xmlns:a16="http://schemas.microsoft.com/office/drawing/2014/main" id="{5620911F-6D20-DA36-2771-6CBBD503CB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002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>
          <a:extLst>
            <a:ext uri="{FF2B5EF4-FFF2-40B4-BE49-F238E27FC236}">
              <a16:creationId xmlns:a16="http://schemas.microsoft.com/office/drawing/2014/main" id="{3CDB5267-F8EA-B52C-49AA-1D64D917C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b1022eedc3_0_40:notes">
            <a:extLst>
              <a:ext uri="{FF2B5EF4-FFF2-40B4-BE49-F238E27FC236}">
                <a16:creationId xmlns:a16="http://schemas.microsoft.com/office/drawing/2014/main" id="{337F9875-4C06-47A0-6E9E-1D788D768E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b1022eedc3_0_40:notes">
            <a:extLst>
              <a:ext uri="{FF2B5EF4-FFF2-40B4-BE49-F238E27FC236}">
                <a16:creationId xmlns:a16="http://schemas.microsoft.com/office/drawing/2014/main" id="{04776BD0-7579-510B-E645-3B0B1D895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091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D148B517-8035-3086-3EC9-3CE3757A8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324a7d30_0_39:notes">
            <a:extLst>
              <a:ext uri="{FF2B5EF4-FFF2-40B4-BE49-F238E27FC236}">
                <a16:creationId xmlns:a16="http://schemas.microsoft.com/office/drawing/2014/main" id="{D58B6CEA-29A8-27C8-3CD1-2B081115A5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1324a7d30_0_39:notes">
            <a:extLst>
              <a:ext uri="{FF2B5EF4-FFF2-40B4-BE49-F238E27FC236}">
                <a16:creationId xmlns:a16="http://schemas.microsoft.com/office/drawing/2014/main" id="{867B57CB-7D88-AC12-2BE3-10718EF63D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28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>
          <a:extLst>
            <a:ext uri="{FF2B5EF4-FFF2-40B4-BE49-F238E27FC236}">
              <a16:creationId xmlns:a16="http://schemas.microsoft.com/office/drawing/2014/main" id="{8A715F57-3D2C-4D2A-EFB1-FFF36DBAB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b1022eedc3_0_28:notes">
            <a:extLst>
              <a:ext uri="{FF2B5EF4-FFF2-40B4-BE49-F238E27FC236}">
                <a16:creationId xmlns:a16="http://schemas.microsoft.com/office/drawing/2014/main" id="{EB716995-3D65-F112-E6D7-DBE8E3A157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b1022eedc3_0_28:notes">
            <a:extLst>
              <a:ext uri="{FF2B5EF4-FFF2-40B4-BE49-F238E27FC236}">
                <a16:creationId xmlns:a16="http://schemas.microsoft.com/office/drawing/2014/main" id="{ADF5033F-940A-33B5-F8D0-A24DCB4AE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08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55125" y="814525"/>
            <a:ext cx="6350100" cy="26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55125" y="37458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400" y="0"/>
            <a:ext cx="728475" cy="5163250"/>
            <a:chOff x="-8400" y="0"/>
            <a:chExt cx="728475" cy="5163250"/>
          </a:xfrm>
        </p:grpSpPr>
        <p:sp>
          <p:nvSpPr>
            <p:cNvPr id="12" name="Google Shape;12;p2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11324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044627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611324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044627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611324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044627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720000" y="22934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3419275" y="22934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9"/>
          </p:nvPr>
        </p:nvSpPr>
        <p:spPr>
          <a:xfrm>
            <a:off x="6118550" y="22934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720000" y="3726825"/>
            <a:ext cx="2381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4"/>
          </p:nvPr>
        </p:nvSpPr>
        <p:spPr>
          <a:xfrm>
            <a:off x="3419275" y="37268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6118550" y="3726825"/>
            <a:ext cx="2479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80" name="Google Shape;80;p13"/>
          <p:cNvGrpSpPr/>
          <p:nvPr/>
        </p:nvGrpSpPr>
        <p:grpSpPr>
          <a:xfrm>
            <a:off x="0" y="0"/>
            <a:ext cx="9144000" cy="312600"/>
            <a:chOff x="0" y="0"/>
            <a:chExt cx="9144000" cy="312600"/>
          </a:xfrm>
        </p:grpSpPr>
        <p:sp>
          <p:nvSpPr>
            <p:cNvPr id="81" name="Google Shape;81;p13"/>
            <p:cNvSpPr/>
            <p:nvPr/>
          </p:nvSpPr>
          <p:spPr>
            <a:xfrm>
              <a:off x="0" y="0"/>
              <a:ext cx="9144000" cy="31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0" y="0"/>
              <a:ext cx="713100" cy="31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5"/>
          <p:cNvGrpSpPr/>
          <p:nvPr/>
        </p:nvGrpSpPr>
        <p:grpSpPr>
          <a:xfrm rot="10800000">
            <a:off x="8415525" y="0"/>
            <a:ext cx="728475" cy="5163250"/>
            <a:chOff x="-8400" y="0"/>
            <a:chExt cx="728475" cy="5163250"/>
          </a:xfrm>
        </p:grpSpPr>
        <p:sp>
          <p:nvSpPr>
            <p:cNvPr id="92" name="Google Shape;92;p15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6"/>
          <p:cNvGrpSpPr/>
          <p:nvPr/>
        </p:nvGrpSpPr>
        <p:grpSpPr>
          <a:xfrm rot="10800000">
            <a:off x="0" y="4830900"/>
            <a:ext cx="9144000" cy="312600"/>
            <a:chOff x="0" y="0"/>
            <a:chExt cx="9144000" cy="312600"/>
          </a:xfrm>
        </p:grpSpPr>
        <p:sp>
          <p:nvSpPr>
            <p:cNvPr id="96" name="Google Shape;96;p16"/>
            <p:cNvSpPr/>
            <p:nvPr/>
          </p:nvSpPr>
          <p:spPr>
            <a:xfrm>
              <a:off x="0" y="0"/>
              <a:ext cx="9144000" cy="31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0" y="0"/>
              <a:ext cx="713100" cy="31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355163" y="7312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355125" y="1984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1355125" y="3611950"/>
            <a:ext cx="4810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000" b="1" u="sng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87" name="Google Shape;87;p14"/>
          <p:cNvGrpSpPr/>
          <p:nvPr/>
        </p:nvGrpSpPr>
        <p:grpSpPr>
          <a:xfrm>
            <a:off x="-8400" y="0"/>
            <a:ext cx="728475" cy="5163250"/>
            <a:chOff x="-8400" y="0"/>
            <a:chExt cx="728475" cy="5163250"/>
          </a:xfrm>
        </p:grpSpPr>
        <p:sp>
          <p:nvSpPr>
            <p:cNvPr id="88" name="Google Shape;88;p14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975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321975"/>
            <a:ext cx="1332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056151" y="2574154"/>
            <a:ext cx="27690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1318850" y="2574154"/>
            <a:ext cx="27690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318850" y="1771900"/>
            <a:ext cx="2769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5056153" y="1771900"/>
            <a:ext cx="2769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0" y="0"/>
            <a:ext cx="9144000" cy="312600"/>
            <a:chOff x="0" y="0"/>
            <a:chExt cx="9144000" cy="3126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9144000" cy="31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0" y="0"/>
              <a:ext cx="713100" cy="31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6"/>
          <p:cNvGrpSpPr/>
          <p:nvPr/>
        </p:nvGrpSpPr>
        <p:grpSpPr>
          <a:xfrm>
            <a:off x="0" y="0"/>
            <a:ext cx="9144000" cy="312600"/>
            <a:chOff x="0" y="0"/>
            <a:chExt cx="9144000" cy="312600"/>
          </a:xfrm>
        </p:grpSpPr>
        <p:sp>
          <p:nvSpPr>
            <p:cNvPr id="36" name="Google Shape;36;p6"/>
            <p:cNvSpPr/>
            <p:nvPr/>
          </p:nvSpPr>
          <p:spPr>
            <a:xfrm>
              <a:off x="0" y="0"/>
              <a:ext cx="9144000" cy="31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0" y="0"/>
              <a:ext cx="713100" cy="31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11975" y="2001200"/>
            <a:ext cx="4294800" cy="22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811975" y="101722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2" name="Google Shape;42;p7"/>
          <p:cNvGrpSpPr/>
          <p:nvPr/>
        </p:nvGrpSpPr>
        <p:grpSpPr>
          <a:xfrm>
            <a:off x="0" y="0"/>
            <a:ext cx="9144000" cy="312600"/>
            <a:chOff x="0" y="0"/>
            <a:chExt cx="9144000" cy="312600"/>
          </a:xfrm>
        </p:grpSpPr>
        <p:sp>
          <p:nvSpPr>
            <p:cNvPr id="43" name="Google Shape;43;p7"/>
            <p:cNvSpPr/>
            <p:nvPr/>
          </p:nvSpPr>
          <p:spPr>
            <a:xfrm>
              <a:off x="0" y="0"/>
              <a:ext cx="9144000" cy="31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0" y="0"/>
              <a:ext cx="713100" cy="31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7" name="Google Shape;47;p8"/>
          <p:cNvGrpSpPr/>
          <p:nvPr/>
        </p:nvGrpSpPr>
        <p:grpSpPr>
          <a:xfrm>
            <a:off x="-8400" y="0"/>
            <a:ext cx="728475" cy="5163250"/>
            <a:chOff x="-8400" y="0"/>
            <a:chExt cx="728475" cy="5163250"/>
          </a:xfrm>
        </p:grpSpPr>
        <p:sp>
          <p:nvSpPr>
            <p:cNvPr id="48" name="Google Shape;48;p8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3" name="Google Shape;53;p9"/>
          <p:cNvGrpSpPr/>
          <p:nvPr/>
        </p:nvGrpSpPr>
        <p:grpSpPr>
          <a:xfrm>
            <a:off x="-8400" y="0"/>
            <a:ext cx="728475" cy="5163250"/>
            <a:chOff x="-8400" y="0"/>
            <a:chExt cx="728475" cy="5163250"/>
          </a:xfrm>
        </p:grpSpPr>
        <p:sp>
          <p:nvSpPr>
            <p:cNvPr id="54" name="Google Shape;54;p9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03775"/>
            <a:ext cx="6576000" cy="16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2" name="Google Shape;62;p11"/>
          <p:cNvGrpSpPr/>
          <p:nvPr/>
        </p:nvGrpSpPr>
        <p:grpSpPr>
          <a:xfrm>
            <a:off x="-8400" y="0"/>
            <a:ext cx="728475" cy="5163250"/>
            <a:chOff x="-8400" y="0"/>
            <a:chExt cx="728475" cy="5163250"/>
          </a:xfrm>
        </p:grpSpPr>
        <p:sp>
          <p:nvSpPr>
            <p:cNvPr id="63" name="Google Shape;63;p11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ctrTitle"/>
          </p:nvPr>
        </p:nvSpPr>
        <p:spPr>
          <a:xfrm>
            <a:off x="768094" y="1876814"/>
            <a:ext cx="8308851" cy="10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299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Gestionarea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Colaborativ</a:t>
            </a:r>
            <a:r>
              <a:rPr lang="ro-RO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ă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 a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Distribu</a:t>
            </a:r>
            <a:r>
              <a:rPr lang="ro-RO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ț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iei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 </a:t>
            </a:r>
            <a:r>
              <a:rPr lang="ro-RO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ș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i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Execu</a:t>
            </a:r>
            <a:r>
              <a:rPr lang="ro-RO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ției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Proceselor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 </a:t>
            </a:r>
            <a:r>
              <a:rPr lang="ro-RO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î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ntr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-un Cluster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OpenMPI</a:t>
            </a:r>
            <a:endParaRPr lang="en-US" sz="2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"/>
          </p:nvPr>
        </p:nvSpPr>
        <p:spPr>
          <a:xfrm>
            <a:off x="1162876" y="3075522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Ioan CÎRJĂ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Îndrumător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Ș.l.dr.ing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Silviu Dumitru PAVĂL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0" name="Google Shape;110;p20"/>
          <p:cNvCxnSpPr>
            <a:cxnSpLocks/>
          </p:cNvCxnSpPr>
          <p:nvPr/>
        </p:nvCxnSpPr>
        <p:spPr>
          <a:xfrm>
            <a:off x="1162876" y="2897414"/>
            <a:ext cx="42747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8;p20">
            <a:extLst>
              <a:ext uri="{FF2B5EF4-FFF2-40B4-BE49-F238E27FC236}">
                <a16:creationId xmlns:a16="http://schemas.microsoft.com/office/drawing/2014/main" id="{A6148111-4906-4343-9A02-F5A2EF8795E6}"/>
              </a:ext>
            </a:extLst>
          </p:cNvPr>
          <p:cNvSpPr txBox="1">
            <a:spLocks/>
          </p:cNvSpPr>
          <p:nvPr/>
        </p:nvSpPr>
        <p:spPr>
          <a:xfrm>
            <a:off x="505964" y="-7450"/>
            <a:ext cx="8375906" cy="638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299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200" dirty="0">
                <a:solidFill>
                  <a:srgbClr val="143A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SESIUNEA DE COMUNIC</a:t>
            </a:r>
            <a:r>
              <a:rPr lang="ro-RO" sz="1200" dirty="0">
                <a:solidFill>
                  <a:srgbClr val="143A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ĂRI ȘTIINȚIFICE STUDENȚEȘTI</a:t>
            </a:r>
            <a:br>
              <a:rPr lang="ro-RO" sz="1200" dirty="0">
                <a:solidFill>
                  <a:srgbClr val="143A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</a:br>
            <a:r>
              <a:rPr lang="ro-RO" sz="1200" dirty="0">
                <a:solidFill>
                  <a:srgbClr val="143A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9 MAI 2025</a:t>
            </a:r>
            <a:endParaRPr lang="en-US" sz="1200" dirty="0">
              <a:solidFill>
                <a:srgbClr val="143A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1" name="Google Shape;108;p20">
            <a:extLst>
              <a:ext uri="{FF2B5EF4-FFF2-40B4-BE49-F238E27FC236}">
                <a16:creationId xmlns:a16="http://schemas.microsoft.com/office/drawing/2014/main" id="{B60DC22B-EB1D-7DD0-7468-6AACB405272D}"/>
              </a:ext>
            </a:extLst>
          </p:cNvPr>
          <p:cNvSpPr txBox="1">
            <a:spLocks/>
          </p:cNvSpPr>
          <p:nvPr/>
        </p:nvSpPr>
        <p:spPr>
          <a:xfrm>
            <a:off x="768094" y="400714"/>
            <a:ext cx="7717536" cy="638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299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o-RO" sz="1200" b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FACULTATEA DE AUTOMATICĂ ȘI CALCULATOARE</a:t>
            </a:r>
            <a:br>
              <a:rPr lang="ro-RO" sz="1200" b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</a:br>
            <a:r>
              <a:rPr lang="ro-RO" sz="1200" b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UNIVERSITATEA TEHNICĂ </a:t>
            </a:r>
            <a:r>
              <a:rPr lang="en-US" sz="1200" b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“GHEORGHE ASACHI” DIN IA</a:t>
            </a:r>
            <a:r>
              <a:rPr lang="ro-RO" sz="1200" b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ȘI</a:t>
            </a:r>
            <a:endParaRPr lang="en-US" sz="1200" b="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C0001-36F0-2421-7800-59D8BA7FBDF5}"/>
              </a:ext>
            </a:extLst>
          </p:cNvPr>
          <p:cNvSpPr txBox="1"/>
          <p:nvPr/>
        </p:nvSpPr>
        <p:spPr>
          <a:xfrm>
            <a:off x="4626862" y="4112153"/>
            <a:ext cx="42976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Domeniu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Tehnologii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Web </a:t>
            </a:r>
          </a:p>
          <a:p>
            <a:pPr algn="r"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Program de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studii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Tehnologia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Informației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r"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 de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studiu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IV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FC3C880-B8DD-4D5B-AB9E-3EB33C38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956" y="112346"/>
            <a:ext cx="926588" cy="92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>
          <a:extLst>
            <a:ext uri="{FF2B5EF4-FFF2-40B4-BE49-F238E27FC236}">
              <a16:creationId xmlns:a16="http://schemas.microsoft.com/office/drawing/2014/main" id="{F9EF8DDD-234D-AFC0-337A-603188C0D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>
            <a:extLst>
              <a:ext uri="{FF2B5EF4-FFF2-40B4-BE49-F238E27FC236}">
                <a16:creationId xmlns:a16="http://schemas.microsoft.com/office/drawing/2014/main" id="{7BD78986-95C2-A65A-7C7A-641193039A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Comunicarea cu Clusterul</a:t>
            </a:r>
            <a:endParaRPr dirty="0"/>
          </a:p>
        </p:txBody>
      </p:sp>
      <p:sp>
        <p:nvSpPr>
          <p:cNvPr id="240" name="Google Shape;240;p26">
            <a:extLst>
              <a:ext uri="{FF2B5EF4-FFF2-40B4-BE49-F238E27FC236}">
                <a16:creationId xmlns:a16="http://schemas.microsoft.com/office/drawing/2014/main" id="{8653F102-B443-9B17-34C8-CA41456AACFD}"/>
              </a:ext>
            </a:extLst>
          </p:cNvPr>
          <p:cNvSpPr/>
          <p:nvPr/>
        </p:nvSpPr>
        <p:spPr>
          <a:xfrm>
            <a:off x="2967750" y="1401950"/>
            <a:ext cx="3208500" cy="3208500"/>
          </a:xfrm>
          <a:prstGeom prst="flowChartOr">
            <a:avLst/>
          </a:prstGeom>
          <a:solidFill>
            <a:srgbClr val="C2CDE5">
              <a:alpha val="50000"/>
            </a:srgbClr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26">
            <a:extLst>
              <a:ext uri="{FF2B5EF4-FFF2-40B4-BE49-F238E27FC236}">
                <a16:creationId xmlns:a16="http://schemas.microsoft.com/office/drawing/2014/main" id="{C5E68E85-606B-D73C-7C06-2563CE53246E}"/>
              </a:ext>
            </a:extLst>
          </p:cNvPr>
          <p:cNvSpPr/>
          <p:nvPr/>
        </p:nvSpPr>
        <p:spPr>
          <a:xfrm>
            <a:off x="3183059" y="1554516"/>
            <a:ext cx="500100" cy="50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9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26">
            <a:extLst>
              <a:ext uri="{FF2B5EF4-FFF2-40B4-BE49-F238E27FC236}">
                <a16:creationId xmlns:a16="http://schemas.microsoft.com/office/drawing/2014/main" id="{CAD15019-1C85-5FF9-0F35-7B667F1CBAD5}"/>
              </a:ext>
            </a:extLst>
          </p:cNvPr>
          <p:cNvSpPr/>
          <p:nvPr/>
        </p:nvSpPr>
        <p:spPr>
          <a:xfrm>
            <a:off x="5331222" y="1554516"/>
            <a:ext cx="500100" cy="50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450">
              <a:solidFill>
                <a:srgbClr val="0482B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" name="Google Shape;243;p26">
            <a:extLst>
              <a:ext uri="{FF2B5EF4-FFF2-40B4-BE49-F238E27FC236}">
                <a16:creationId xmlns:a16="http://schemas.microsoft.com/office/drawing/2014/main" id="{EDAE777F-C633-5A8A-59FE-CB68702BE33F}"/>
              </a:ext>
            </a:extLst>
          </p:cNvPr>
          <p:cNvSpPr/>
          <p:nvPr/>
        </p:nvSpPr>
        <p:spPr>
          <a:xfrm>
            <a:off x="3183059" y="3879373"/>
            <a:ext cx="500100" cy="50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26">
            <a:extLst>
              <a:ext uri="{FF2B5EF4-FFF2-40B4-BE49-F238E27FC236}">
                <a16:creationId xmlns:a16="http://schemas.microsoft.com/office/drawing/2014/main" id="{B8CBE2FE-AC94-EBB9-1F74-1DB0C0D9DB03}"/>
              </a:ext>
            </a:extLst>
          </p:cNvPr>
          <p:cNvSpPr/>
          <p:nvPr/>
        </p:nvSpPr>
        <p:spPr>
          <a:xfrm>
            <a:off x="5331222" y="3879373"/>
            <a:ext cx="500100" cy="50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45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26">
            <a:extLst>
              <a:ext uri="{FF2B5EF4-FFF2-40B4-BE49-F238E27FC236}">
                <a16:creationId xmlns:a16="http://schemas.microsoft.com/office/drawing/2014/main" id="{8938F924-7026-197E-2529-1CE4DB30AFB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97407" y="3195307"/>
            <a:ext cx="146763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Securitate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8" name="Google Shape;248;p26">
            <a:extLst>
              <a:ext uri="{FF2B5EF4-FFF2-40B4-BE49-F238E27FC236}">
                <a16:creationId xmlns:a16="http://schemas.microsoft.com/office/drawing/2014/main" id="{B5A00A7A-A422-5B97-7C1E-3366FF6CB24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252575" y="2071150"/>
            <a:ext cx="123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Backend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0" name="Google Shape;250;p26">
            <a:extLst>
              <a:ext uri="{FF2B5EF4-FFF2-40B4-BE49-F238E27FC236}">
                <a16:creationId xmlns:a16="http://schemas.microsoft.com/office/drawing/2014/main" id="{BF60D718-BAE4-5870-CB05-DA9F4DD1008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104370" y="3178713"/>
            <a:ext cx="146763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Permisiuni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26">
            <a:extLst>
              <a:ext uri="{FF2B5EF4-FFF2-40B4-BE49-F238E27FC236}">
                <a16:creationId xmlns:a16="http://schemas.microsoft.com/office/drawing/2014/main" id="{1107941C-2E84-6F20-C509-9EA5A39E1B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653927" y="2270876"/>
            <a:ext cx="123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Nodul</a:t>
            </a:r>
            <a:br>
              <a:rPr lang="ro-RO" sz="1800" b="1" dirty="0">
                <a:latin typeface="Poppins"/>
                <a:ea typeface="Poppins"/>
                <a:cs typeface="Poppins"/>
                <a:sym typeface="Poppins"/>
              </a:rPr>
            </a:b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Master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p26">
            <a:extLst>
              <a:ext uri="{FF2B5EF4-FFF2-40B4-BE49-F238E27FC236}">
                <a16:creationId xmlns:a16="http://schemas.microsoft.com/office/drawing/2014/main" id="{BDCDB530-61A1-A5FE-9C19-801E4DC0A77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509025" y="1554524"/>
            <a:ext cx="1785300" cy="96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Primește și procesează jobul și va distribui procesele pe nodurile aferente </a:t>
            </a:r>
            <a:endParaRPr dirty="0"/>
          </a:p>
        </p:txBody>
      </p:sp>
      <p:sp>
        <p:nvSpPr>
          <p:cNvPr id="254" name="Google Shape;254;p26">
            <a:extLst>
              <a:ext uri="{FF2B5EF4-FFF2-40B4-BE49-F238E27FC236}">
                <a16:creationId xmlns:a16="http://schemas.microsoft.com/office/drawing/2014/main" id="{963328C1-B259-535A-14B2-0A641E4A9F8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509025" y="3330100"/>
            <a:ext cx="1785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Executabilele vor fi scanate printr-un API extern pentru potențial malware</a:t>
            </a:r>
            <a:endParaRPr dirty="0"/>
          </a:p>
        </p:txBody>
      </p:sp>
      <p:cxnSp>
        <p:nvCxnSpPr>
          <p:cNvPr id="255" name="Google Shape;255;p26">
            <a:extLst>
              <a:ext uri="{FF2B5EF4-FFF2-40B4-BE49-F238E27FC236}">
                <a16:creationId xmlns:a16="http://schemas.microsoft.com/office/drawing/2014/main" id="{21FE004A-A5EF-6744-1DA6-FC8B98FC760E}"/>
              </a:ext>
            </a:extLst>
          </p:cNvPr>
          <p:cNvCxnSpPr>
            <a:cxnSpLocks/>
            <a:stCxn id="253" idx="1"/>
            <a:endCxn id="252" idx="3"/>
          </p:cNvCxnSpPr>
          <p:nvPr/>
        </p:nvCxnSpPr>
        <p:spPr>
          <a:xfrm rot="10800000" flipV="1">
            <a:off x="5891427" y="2036636"/>
            <a:ext cx="617598" cy="45803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26">
            <a:extLst>
              <a:ext uri="{FF2B5EF4-FFF2-40B4-BE49-F238E27FC236}">
                <a16:creationId xmlns:a16="http://schemas.microsoft.com/office/drawing/2014/main" id="{E7552D8A-DC33-358B-8B53-9ADA45ED519C}"/>
              </a:ext>
            </a:extLst>
          </p:cNvPr>
          <p:cNvCxnSpPr>
            <a:cxnSpLocks/>
            <a:stCxn id="246" idx="3"/>
            <a:endCxn id="254" idx="1"/>
          </p:cNvCxnSpPr>
          <p:nvPr/>
        </p:nvCxnSpPr>
        <p:spPr>
          <a:xfrm>
            <a:off x="6065037" y="3419107"/>
            <a:ext cx="443988" cy="24039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26">
            <a:extLst>
              <a:ext uri="{FF2B5EF4-FFF2-40B4-BE49-F238E27FC236}">
                <a16:creationId xmlns:a16="http://schemas.microsoft.com/office/drawing/2014/main" id="{75567770-F0B0-1400-10FC-011C5EE0800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32799" y="1554525"/>
            <a:ext cx="1785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Alocă resurse dedicate pentru fiecare job și va aștepta finalizarea acestuia</a:t>
            </a:r>
            <a:endParaRPr dirty="0"/>
          </a:p>
        </p:txBody>
      </p:sp>
      <p:sp>
        <p:nvSpPr>
          <p:cNvPr id="258" name="Google Shape;258;p26">
            <a:extLst>
              <a:ext uri="{FF2B5EF4-FFF2-40B4-BE49-F238E27FC236}">
                <a16:creationId xmlns:a16="http://schemas.microsoft.com/office/drawing/2014/main" id="{4384428D-5225-76EF-AC6F-E2CD2DCB24C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77383" y="3330100"/>
            <a:ext cx="1785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Fiecare client are limite predefinite</a:t>
            </a:r>
            <a:endParaRPr dirty="0"/>
          </a:p>
        </p:txBody>
      </p:sp>
      <p:cxnSp>
        <p:nvCxnSpPr>
          <p:cNvPr id="259" name="Google Shape;259;p26">
            <a:extLst>
              <a:ext uri="{FF2B5EF4-FFF2-40B4-BE49-F238E27FC236}">
                <a16:creationId xmlns:a16="http://schemas.microsoft.com/office/drawing/2014/main" id="{D4A84C2E-8FBC-6778-9623-A72B3C2952DE}"/>
              </a:ext>
            </a:extLst>
          </p:cNvPr>
          <p:cNvCxnSpPr>
            <a:cxnSpLocks/>
            <a:stCxn id="257" idx="3"/>
            <a:endCxn id="248" idx="1"/>
          </p:cNvCxnSpPr>
          <p:nvPr/>
        </p:nvCxnSpPr>
        <p:spPr>
          <a:xfrm>
            <a:off x="2718099" y="1883925"/>
            <a:ext cx="534476" cy="4110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26">
            <a:extLst>
              <a:ext uri="{FF2B5EF4-FFF2-40B4-BE49-F238E27FC236}">
                <a16:creationId xmlns:a16="http://schemas.microsoft.com/office/drawing/2014/main" id="{9D73C6AC-E188-4F77-80C9-4FFFE38D8128}"/>
              </a:ext>
            </a:extLst>
          </p:cNvPr>
          <p:cNvCxnSpPr>
            <a:cxnSpLocks/>
            <a:stCxn id="258" idx="3"/>
            <a:endCxn id="250" idx="1"/>
          </p:cNvCxnSpPr>
          <p:nvPr/>
        </p:nvCxnSpPr>
        <p:spPr>
          <a:xfrm flipV="1">
            <a:off x="2662683" y="3402513"/>
            <a:ext cx="441687" cy="25698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5101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233A-4835-F280-1C56-9B34D096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724" y="539500"/>
            <a:ext cx="4147275" cy="572700"/>
          </a:xfrm>
        </p:spPr>
        <p:txBody>
          <a:bodyPr/>
          <a:lstStyle/>
          <a:p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Arhitectură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Picture 2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E0481407-589F-5330-AE34-81FED928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98" y="378109"/>
            <a:ext cx="3465952" cy="438728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7" name="Google Shape;679;p35">
            <a:extLst>
              <a:ext uri="{FF2B5EF4-FFF2-40B4-BE49-F238E27FC236}">
                <a16:creationId xmlns:a16="http://schemas.microsoft.com/office/drawing/2014/main" id="{D482FCB5-CEA3-1B54-CD7D-373C0EE61036}"/>
              </a:ext>
            </a:extLst>
          </p:cNvPr>
          <p:cNvSpPr txBox="1">
            <a:spLocks/>
          </p:cNvSpPr>
          <p:nvPr/>
        </p:nvSpPr>
        <p:spPr>
          <a:xfrm>
            <a:off x="4276724" y="1749140"/>
            <a:ext cx="2733512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Model Client-Server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" name="Picture 10" descr="A close-up of a logo&#10;&#10;AI-generated content may be incorrect.">
            <a:extLst>
              <a:ext uri="{FF2B5EF4-FFF2-40B4-BE49-F238E27FC236}">
                <a16:creationId xmlns:a16="http://schemas.microsoft.com/office/drawing/2014/main" id="{7628435B-26E4-FC01-2441-0626C0ABB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952" y="2519846"/>
            <a:ext cx="1371600" cy="254496"/>
          </a:xfrm>
          <a:prstGeom prst="rect">
            <a:avLst/>
          </a:prstGeom>
        </p:spPr>
      </p:pic>
      <p:pic>
        <p:nvPicPr>
          <p:cNvPr id="15" name="Picture 14" descr="A red and black logo&#10;&#10;AI-generated content may be incorrect.">
            <a:extLst>
              <a:ext uri="{FF2B5EF4-FFF2-40B4-BE49-F238E27FC236}">
                <a16:creationId xmlns:a16="http://schemas.microsoft.com/office/drawing/2014/main" id="{8770504A-8635-0EB7-7A02-51ADD05E8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9414" y="2698710"/>
            <a:ext cx="1590675" cy="722527"/>
          </a:xfrm>
          <a:prstGeom prst="rect">
            <a:avLst/>
          </a:prstGeom>
        </p:spPr>
      </p:pic>
      <p:pic>
        <p:nvPicPr>
          <p:cNvPr id="17" name="Picture 16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AC05A90C-C970-978D-CC6A-3315FF84A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626" y="3588765"/>
            <a:ext cx="1319214" cy="699195"/>
          </a:xfrm>
          <a:prstGeom prst="rect">
            <a:avLst/>
          </a:prstGeom>
        </p:spPr>
      </p:pic>
      <p:pic>
        <p:nvPicPr>
          <p:cNvPr id="19" name="Picture 18" descr="A black background with blue letters&#10;&#10;AI-generated content may be incorrect.">
            <a:extLst>
              <a:ext uri="{FF2B5EF4-FFF2-40B4-BE49-F238E27FC236}">
                <a16:creationId xmlns:a16="http://schemas.microsoft.com/office/drawing/2014/main" id="{9A582605-7B8E-279A-C7E9-353ACDBB8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8364" y="4243670"/>
            <a:ext cx="1524000" cy="411361"/>
          </a:xfrm>
          <a:prstGeom prst="rect">
            <a:avLst/>
          </a:prstGeom>
        </p:spPr>
      </p:pic>
      <p:pic>
        <p:nvPicPr>
          <p:cNvPr id="27" name="Picture 26" descr="A logo with a snake&#10;&#10;AI-generated content may be incorrect.">
            <a:extLst>
              <a:ext uri="{FF2B5EF4-FFF2-40B4-BE49-F238E27FC236}">
                <a16:creationId xmlns:a16="http://schemas.microsoft.com/office/drawing/2014/main" id="{24A43437-47E6-AEAB-DE2C-108C4FB745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2000" y1="43200" x2="22000" y2="43200"/>
                        <a14:foregroundMark x1="21600" y1="35200" x2="21600" y2="35200"/>
                        <a14:foregroundMark x1="56800" y1="51200" x2="56800" y2="51200"/>
                        <a14:foregroundMark x1="49467" y1="49000" x2="49467" y2="49000"/>
                        <a14:foregroundMark x1="59200" y1="47400" x2="59200" y2="47400"/>
                        <a14:foregroundMark x1="66000" y1="45800" x2="66000" y2="45800"/>
                        <a14:foregroundMark x1="74133" y1="45000" x2="74267" y2="45800"/>
                        <a14:foregroundMark x1="79200" y1="46200" x2="79200" y2="46200"/>
                        <a14:foregroundMark x1="78933" y1="41200" x2="78933" y2="41200"/>
                        <a14:foregroundMark x1="86000" y1="46000" x2="86000" y2="46000"/>
                        <a14:backgroundMark x1="23333" y1="31200" x2="23333" y2="31200"/>
                        <a14:backgroundMark x1="22133" y1="31800" x2="22133" y2="31800"/>
                        <a14:backgroundMark x1="49467" y1="50600" x2="49467" y2="50600"/>
                        <a14:backgroundMark x1="31600" y1="67000" x2="31600" y2="67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1149" y="3439123"/>
            <a:ext cx="1438276" cy="879476"/>
          </a:xfrm>
          <a:prstGeom prst="rect">
            <a:avLst/>
          </a:prstGeom>
        </p:spPr>
      </p:pic>
      <p:sp>
        <p:nvSpPr>
          <p:cNvPr id="14" name="Google Shape;679;p35">
            <a:extLst>
              <a:ext uri="{FF2B5EF4-FFF2-40B4-BE49-F238E27FC236}">
                <a16:creationId xmlns:a16="http://schemas.microsoft.com/office/drawing/2014/main" id="{4B92016C-4833-DEE1-27A6-7EA7153CA82F}"/>
              </a:ext>
            </a:extLst>
          </p:cNvPr>
          <p:cNvSpPr txBox="1">
            <a:spLocks/>
          </p:cNvSpPr>
          <p:nvPr/>
        </p:nvSpPr>
        <p:spPr>
          <a:xfrm>
            <a:off x="4321295" y="1318770"/>
            <a:ext cx="2733512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sz="1800" b="1" dirty="0" err="1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Microservicii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1591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BD37B3FC-0C17-0663-3786-A130B4AAA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>
            <a:extLst>
              <a:ext uri="{FF2B5EF4-FFF2-40B4-BE49-F238E27FC236}">
                <a16:creationId xmlns:a16="http://schemas.microsoft.com/office/drawing/2014/main" id="{35DDD23C-131D-573F-85C9-0DA5D40015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Rezultate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" name="Google Shape;374;p33">
            <a:extLst>
              <a:ext uri="{FF2B5EF4-FFF2-40B4-BE49-F238E27FC236}">
                <a16:creationId xmlns:a16="http://schemas.microsoft.com/office/drawing/2014/main" id="{237878EB-7290-11FC-7638-C01B46ADD574}"/>
              </a:ext>
            </a:extLst>
          </p:cNvPr>
          <p:cNvCxnSpPr/>
          <p:nvPr/>
        </p:nvCxnSpPr>
        <p:spPr>
          <a:xfrm>
            <a:off x="-238450" y="3066675"/>
            <a:ext cx="9896700" cy="0"/>
          </a:xfrm>
          <a:prstGeom prst="straightConnector1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374;p33">
            <a:extLst>
              <a:ext uri="{FF2B5EF4-FFF2-40B4-BE49-F238E27FC236}">
                <a16:creationId xmlns:a16="http://schemas.microsoft.com/office/drawing/2014/main" id="{07BD3EAC-5691-F67D-EBD9-CC6D91D209A6}"/>
              </a:ext>
            </a:extLst>
          </p:cNvPr>
          <p:cNvCxnSpPr>
            <a:cxnSpLocks/>
          </p:cNvCxnSpPr>
          <p:nvPr/>
        </p:nvCxnSpPr>
        <p:spPr>
          <a:xfrm>
            <a:off x="8543925" y="314325"/>
            <a:ext cx="0" cy="3543300"/>
          </a:xfrm>
          <a:prstGeom prst="straightConnector1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05217C2-0886-6687-3BB1-C22AF76F4A53}"/>
              </a:ext>
            </a:extLst>
          </p:cNvPr>
          <p:cNvSpPr/>
          <p:nvPr/>
        </p:nvSpPr>
        <p:spPr>
          <a:xfrm>
            <a:off x="0" y="3771901"/>
            <a:ext cx="9144000" cy="1371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570289-CC9C-0684-8480-B438CD63CA95}"/>
              </a:ext>
            </a:extLst>
          </p:cNvPr>
          <p:cNvSpPr/>
          <p:nvPr/>
        </p:nvSpPr>
        <p:spPr>
          <a:xfrm>
            <a:off x="0" y="4196324"/>
            <a:ext cx="9144000" cy="94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D3E0A2-7D5C-30DD-8203-AE60FC3C4ED0}"/>
              </a:ext>
            </a:extLst>
          </p:cNvPr>
          <p:cNvSpPr/>
          <p:nvPr/>
        </p:nvSpPr>
        <p:spPr>
          <a:xfrm>
            <a:off x="0" y="4667250"/>
            <a:ext cx="9144000" cy="737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29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>
          <a:extLst>
            <a:ext uri="{FF2B5EF4-FFF2-40B4-BE49-F238E27FC236}">
              <a16:creationId xmlns:a16="http://schemas.microsoft.com/office/drawing/2014/main" id="{EAE5D289-3E45-5943-3386-B50FB104C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">
            <a:extLst>
              <a:ext uri="{FF2B5EF4-FFF2-40B4-BE49-F238E27FC236}">
                <a16:creationId xmlns:a16="http://schemas.microsoft.com/office/drawing/2014/main" id="{90A02C0D-78B5-DEEF-1E7B-5727E2EA48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6625" y="5261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ționale</a:t>
            </a:r>
            <a:endParaRPr dirty="0"/>
          </a:p>
        </p:txBody>
      </p:sp>
      <p:sp>
        <p:nvSpPr>
          <p:cNvPr id="528" name="Google Shape;528;p32">
            <a:extLst>
              <a:ext uri="{FF2B5EF4-FFF2-40B4-BE49-F238E27FC236}">
                <a16:creationId xmlns:a16="http://schemas.microsoft.com/office/drawing/2014/main" id="{F2E08270-A077-6BB8-0223-83B339FC823F}"/>
              </a:ext>
            </a:extLst>
          </p:cNvPr>
          <p:cNvSpPr/>
          <p:nvPr/>
        </p:nvSpPr>
        <p:spPr>
          <a:xfrm>
            <a:off x="1019735" y="3562228"/>
            <a:ext cx="869271" cy="869284"/>
          </a:xfrm>
          <a:custGeom>
            <a:avLst/>
            <a:gdLst/>
            <a:ahLst/>
            <a:cxnLst/>
            <a:rect l="l" t="t" r="r" b="b"/>
            <a:pathLst>
              <a:path w="257371" h="257375" extrusionOk="0">
                <a:moveTo>
                  <a:pt x="257853" y="128977"/>
                </a:moveTo>
                <a:cubicBezTo>
                  <a:pt x="257853" y="200169"/>
                  <a:pt x="200134" y="257889"/>
                  <a:pt x="128943" y="257889"/>
                </a:cubicBezTo>
                <a:cubicBezTo>
                  <a:pt x="57752" y="257889"/>
                  <a:pt x="32" y="200169"/>
                  <a:pt x="32" y="128977"/>
                </a:cubicBezTo>
                <a:cubicBezTo>
                  <a:pt x="32" y="57785"/>
                  <a:pt x="57758" y="32"/>
                  <a:pt x="128943" y="32"/>
                </a:cubicBezTo>
                <a:cubicBezTo>
                  <a:pt x="200113" y="8"/>
                  <a:pt x="257829" y="57683"/>
                  <a:pt x="257853" y="128855"/>
                </a:cubicBezTo>
                <a:cubicBezTo>
                  <a:pt x="257853" y="128896"/>
                  <a:pt x="257853" y="128936"/>
                  <a:pt x="257853" y="1289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2">
            <a:extLst>
              <a:ext uri="{FF2B5EF4-FFF2-40B4-BE49-F238E27FC236}">
                <a16:creationId xmlns:a16="http://schemas.microsoft.com/office/drawing/2014/main" id="{F2D379C9-B944-F04A-1B0A-6CB441A31448}"/>
              </a:ext>
            </a:extLst>
          </p:cNvPr>
          <p:cNvSpPr/>
          <p:nvPr/>
        </p:nvSpPr>
        <p:spPr>
          <a:xfrm>
            <a:off x="1019735" y="1507300"/>
            <a:ext cx="637200" cy="63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8" name="Google Shape;548;p32">
            <a:extLst>
              <a:ext uri="{FF2B5EF4-FFF2-40B4-BE49-F238E27FC236}">
                <a16:creationId xmlns:a16="http://schemas.microsoft.com/office/drawing/2014/main" id="{CB89574C-4FA8-CCBE-0AED-884F51DDB3F3}"/>
              </a:ext>
            </a:extLst>
          </p:cNvPr>
          <p:cNvSpPr/>
          <p:nvPr/>
        </p:nvSpPr>
        <p:spPr>
          <a:xfrm>
            <a:off x="1019735" y="2465975"/>
            <a:ext cx="637200" cy="63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9" name="Google Shape;549;p32">
            <a:extLst>
              <a:ext uri="{FF2B5EF4-FFF2-40B4-BE49-F238E27FC236}">
                <a16:creationId xmlns:a16="http://schemas.microsoft.com/office/drawing/2014/main" id="{F42BE89C-AAB8-B300-E04B-257D8B715B9E}"/>
              </a:ext>
            </a:extLst>
          </p:cNvPr>
          <p:cNvSpPr/>
          <p:nvPr/>
        </p:nvSpPr>
        <p:spPr>
          <a:xfrm>
            <a:off x="1019735" y="3424650"/>
            <a:ext cx="637200" cy="63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0" name="Google Shape;550;p32">
            <a:extLst>
              <a:ext uri="{FF2B5EF4-FFF2-40B4-BE49-F238E27FC236}">
                <a16:creationId xmlns:a16="http://schemas.microsoft.com/office/drawing/2014/main" id="{166D9F17-1B2D-6ED9-12AF-346B9E5219E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835" y="1833781"/>
            <a:ext cx="33880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Previne supraîncărcarea clusterului</a:t>
            </a:r>
            <a:endParaRPr dirty="0"/>
          </a:p>
        </p:txBody>
      </p:sp>
      <p:sp>
        <p:nvSpPr>
          <p:cNvPr id="551" name="Google Shape;551;p32">
            <a:extLst>
              <a:ext uri="{FF2B5EF4-FFF2-40B4-BE49-F238E27FC236}">
                <a16:creationId xmlns:a16="http://schemas.microsoft.com/office/drawing/2014/main" id="{6E49A0DD-12FB-CC59-C388-D72DCD5911F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110" y="3767872"/>
            <a:ext cx="43308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Vizualizarea configurării și a rezultatelor joburilor</a:t>
            </a:r>
            <a:endParaRPr dirty="0"/>
          </a:p>
        </p:txBody>
      </p:sp>
      <p:sp>
        <p:nvSpPr>
          <p:cNvPr id="552" name="Google Shape;552;p32">
            <a:extLst>
              <a:ext uri="{FF2B5EF4-FFF2-40B4-BE49-F238E27FC236}">
                <a16:creationId xmlns:a16="http://schemas.microsoft.com/office/drawing/2014/main" id="{8A4F4DDA-605F-516D-F66E-761EF683AA4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109" y="2797500"/>
            <a:ext cx="46841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Trimiterea joburilor către cluster folosind servicii recurente</a:t>
            </a:r>
            <a:endParaRPr dirty="0"/>
          </a:p>
        </p:txBody>
      </p:sp>
      <p:sp>
        <p:nvSpPr>
          <p:cNvPr id="553" name="Google Shape;553;p32">
            <a:extLst>
              <a:ext uri="{FF2B5EF4-FFF2-40B4-BE49-F238E27FC236}">
                <a16:creationId xmlns:a16="http://schemas.microsoft.com/office/drawing/2014/main" id="{C8C0FF57-14F2-122A-0839-3B9A5E557F2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378124" y="2465975"/>
            <a:ext cx="5535294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1" indent="0"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Submisia joburilor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4" name="Google Shape;554;p32">
            <a:extLst>
              <a:ext uri="{FF2B5EF4-FFF2-40B4-BE49-F238E27FC236}">
                <a16:creationId xmlns:a16="http://schemas.microsoft.com/office/drawing/2014/main" id="{D2968C0F-07C5-9498-B46F-742969A1AD3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394567" y="3409606"/>
            <a:ext cx="6688515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1" indent="0">
              <a:buNone/>
            </a:pPr>
            <a:r>
              <a:rPr lang="it-IT" sz="1800" b="1" dirty="0">
                <a:latin typeface="Poppins"/>
                <a:ea typeface="Poppins"/>
                <a:cs typeface="Poppins"/>
                <a:sym typeface="Poppins"/>
              </a:rPr>
              <a:t>Monitorizare in timp real</a:t>
            </a:r>
          </a:p>
        </p:txBody>
      </p:sp>
      <p:sp>
        <p:nvSpPr>
          <p:cNvPr id="555" name="Google Shape;555;p32">
            <a:extLst>
              <a:ext uri="{FF2B5EF4-FFF2-40B4-BE49-F238E27FC236}">
                <a16:creationId xmlns:a16="http://schemas.microsoft.com/office/drawing/2014/main" id="{C200A32F-EB67-DB0A-7F3E-F8A195BEFDC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834" y="1499275"/>
            <a:ext cx="5642865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Gestiunea Utilizatorilor si Controlul Accesului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" name="Google Shape;10457;p53">
            <a:extLst>
              <a:ext uri="{FF2B5EF4-FFF2-40B4-BE49-F238E27FC236}">
                <a16:creationId xmlns:a16="http://schemas.microsoft.com/office/drawing/2014/main" id="{198E1C57-61EA-178B-FBD7-886904F8AB3E}"/>
              </a:ext>
            </a:extLst>
          </p:cNvPr>
          <p:cNvGrpSpPr/>
          <p:nvPr/>
        </p:nvGrpSpPr>
        <p:grpSpPr>
          <a:xfrm>
            <a:off x="1155383" y="1616553"/>
            <a:ext cx="365904" cy="350064"/>
            <a:chOff x="2189142" y="2421310"/>
            <a:chExt cx="365904" cy="350064"/>
          </a:xfrm>
          <a:solidFill>
            <a:schemeClr val="accent3"/>
          </a:solidFill>
        </p:grpSpPr>
        <p:sp>
          <p:nvSpPr>
            <p:cNvPr id="11" name="Google Shape;10458;p53">
              <a:extLst>
                <a:ext uri="{FF2B5EF4-FFF2-40B4-BE49-F238E27FC236}">
                  <a16:creationId xmlns:a16="http://schemas.microsoft.com/office/drawing/2014/main" id="{7CCE6018-A466-D93D-9C84-B72B2809B758}"/>
                </a:ext>
              </a:extLst>
            </p:cNvPr>
            <p:cNvSpPr/>
            <p:nvPr/>
          </p:nvSpPr>
          <p:spPr>
            <a:xfrm>
              <a:off x="2400384" y="2421310"/>
              <a:ext cx="154662" cy="162613"/>
            </a:xfrm>
            <a:custGeom>
              <a:avLst/>
              <a:gdLst/>
              <a:ahLst/>
              <a:cxnLst/>
              <a:rect l="l" t="t" r="r" b="b"/>
              <a:pathLst>
                <a:path w="4882" h="5133" extrusionOk="0">
                  <a:moveTo>
                    <a:pt x="2482" y="0"/>
                  </a:moveTo>
                  <a:cubicBezTo>
                    <a:pt x="1731" y="0"/>
                    <a:pt x="996" y="363"/>
                    <a:pt x="548" y="1036"/>
                  </a:cubicBezTo>
                  <a:cubicBezTo>
                    <a:pt x="0" y="1870"/>
                    <a:pt x="24" y="2941"/>
                    <a:pt x="619" y="3727"/>
                  </a:cubicBezTo>
                  <a:lnTo>
                    <a:pt x="560" y="4953"/>
                  </a:lnTo>
                  <a:cubicBezTo>
                    <a:pt x="560" y="5013"/>
                    <a:pt x="595" y="5073"/>
                    <a:pt x="643" y="5096"/>
                  </a:cubicBezTo>
                  <a:cubicBezTo>
                    <a:pt x="667" y="5108"/>
                    <a:pt x="702" y="5132"/>
                    <a:pt x="726" y="5132"/>
                  </a:cubicBezTo>
                  <a:cubicBezTo>
                    <a:pt x="762" y="5132"/>
                    <a:pt x="774" y="5132"/>
                    <a:pt x="798" y="5108"/>
                  </a:cubicBezTo>
                  <a:lnTo>
                    <a:pt x="1905" y="4596"/>
                  </a:lnTo>
                  <a:cubicBezTo>
                    <a:pt x="2090" y="4640"/>
                    <a:pt x="2289" y="4665"/>
                    <a:pt x="2486" y="4665"/>
                  </a:cubicBezTo>
                  <a:cubicBezTo>
                    <a:pt x="2555" y="4665"/>
                    <a:pt x="2623" y="4662"/>
                    <a:pt x="2691" y="4656"/>
                  </a:cubicBezTo>
                  <a:cubicBezTo>
                    <a:pt x="2786" y="4632"/>
                    <a:pt x="2858" y="4561"/>
                    <a:pt x="2846" y="4477"/>
                  </a:cubicBezTo>
                  <a:cubicBezTo>
                    <a:pt x="2824" y="4389"/>
                    <a:pt x="2761" y="4321"/>
                    <a:pt x="2685" y="4321"/>
                  </a:cubicBezTo>
                  <a:cubicBezTo>
                    <a:pt x="2679" y="4321"/>
                    <a:pt x="2673" y="4322"/>
                    <a:pt x="2667" y="4322"/>
                  </a:cubicBezTo>
                  <a:cubicBezTo>
                    <a:pt x="2597" y="4332"/>
                    <a:pt x="2528" y="4336"/>
                    <a:pt x="2461" y="4336"/>
                  </a:cubicBezTo>
                  <a:cubicBezTo>
                    <a:pt x="2277" y="4336"/>
                    <a:pt x="2103" y="4303"/>
                    <a:pt x="1929" y="4251"/>
                  </a:cubicBezTo>
                  <a:cubicBezTo>
                    <a:pt x="1913" y="4240"/>
                    <a:pt x="1897" y="4234"/>
                    <a:pt x="1880" y="4234"/>
                  </a:cubicBezTo>
                  <a:cubicBezTo>
                    <a:pt x="1859" y="4234"/>
                    <a:pt x="1836" y="4243"/>
                    <a:pt x="1810" y="4263"/>
                  </a:cubicBezTo>
                  <a:lnTo>
                    <a:pt x="905" y="4680"/>
                  </a:lnTo>
                  <a:lnTo>
                    <a:pt x="953" y="3680"/>
                  </a:lnTo>
                  <a:cubicBezTo>
                    <a:pt x="953" y="3632"/>
                    <a:pt x="941" y="3608"/>
                    <a:pt x="917" y="3560"/>
                  </a:cubicBezTo>
                  <a:cubicBezTo>
                    <a:pt x="381" y="2882"/>
                    <a:pt x="345" y="1941"/>
                    <a:pt x="833" y="1215"/>
                  </a:cubicBezTo>
                  <a:cubicBezTo>
                    <a:pt x="1218" y="642"/>
                    <a:pt x="1855" y="327"/>
                    <a:pt x="2504" y="327"/>
                  </a:cubicBezTo>
                  <a:cubicBezTo>
                    <a:pt x="2880" y="327"/>
                    <a:pt x="3259" y="433"/>
                    <a:pt x="3596" y="655"/>
                  </a:cubicBezTo>
                  <a:cubicBezTo>
                    <a:pt x="4048" y="953"/>
                    <a:pt x="4346" y="1405"/>
                    <a:pt x="4453" y="1929"/>
                  </a:cubicBezTo>
                  <a:cubicBezTo>
                    <a:pt x="4548" y="2441"/>
                    <a:pt x="4453" y="2989"/>
                    <a:pt x="4155" y="3418"/>
                  </a:cubicBezTo>
                  <a:cubicBezTo>
                    <a:pt x="3941" y="3727"/>
                    <a:pt x="3643" y="3977"/>
                    <a:pt x="3286" y="4132"/>
                  </a:cubicBezTo>
                  <a:cubicBezTo>
                    <a:pt x="3203" y="4156"/>
                    <a:pt x="3167" y="4263"/>
                    <a:pt x="3203" y="4346"/>
                  </a:cubicBezTo>
                  <a:cubicBezTo>
                    <a:pt x="3221" y="4419"/>
                    <a:pt x="3288" y="4450"/>
                    <a:pt x="3356" y="4450"/>
                  </a:cubicBezTo>
                  <a:cubicBezTo>
                    <a:pt x="3376" y="4450"/>
                    <a:pt x="3397" y="4447"/>
                    <a:pt x="3417" y="4442"/>
                  </a:cubicBezTo>
                  <a:cubicBezTo>
                    <a:pt x="3834" y="4263"/>
                    <a:pt x="4179" y="3977"/>
                    <a:pt x="4429" y="3608"/>
                  </a:cubicBezTo>
                  <a:cubicBezTo>
                    <a:pt x="4763" y="3108"/>
                    <a:pt x="4882" y="2477"/>
                    <a:pt x="4763" y="1882"/>
                  </a:cubicBezTo>
                  <a:cubicBezTo>
                    <a:pt x="4643" y="1274"/>
                    <a:pt x="4286" y="751"/>
                    <a:pt x="3774" y="393"/>
                  </a:cubicBezTo>
                  <a:cubicBezTo>
                    <a:pt x="3376" y="128"/>
                    <a:pt x="2926" y="0"/>
                    <a:pt x="24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459;p53">
              <a:extLst>
                <a:ext uri="{FF2B5EF4-FFF2-40B4-BE49-F238E27FC236}">
                  <a16:creationId xmlns:a16="http://schemas.microsoft.com/office/drawing/2014/main" id="{51A0E8FF-972E-A358-A349-ED9A8EB6A5E7}"/>
                </a:ext>
              </a:extLst>
            </p:cNvPr>
            <p:cNvSpPr/>
            <p:nvPr/>
          </p:nvSpPr>
          <p:spPr>
            <a:xfrm>
              <a:off x="2292862" y="2724899"/>
              <a:ext cx="168252" cy="46475"/>
            </a:xfrm>
            <a:custGeom>
              <a:avLst/>
              <a:gdLst/>
              <a:ahLst/>
              <a:cxnLst/>
              <a:rect l="l" t="t" r="r" b="b"/>
              <a:pathLst>
                <a:path w="5311" h="1467" extrusionOk="0">
                  <a:moveTo>
                    <a:pt x="5139" y="1"/>
                  </a:moveTo>
                  <a:cubicBezTo>
                    <a:pt x="5133" y="1"/>
                    <a:pt x="5127" y="1"/>
                    <a:pt x="5120" y="2"/>
                  </a:cubicBezTo>
                  <a:cubicBezTo>
                    <a:pt x="5025" y="26"/>
                    <a:pt x="4954" y="97"/>
                    <a:pt x="4966" y="193"/>
                  </a:cubicBezTo>
                  <a:cubicBezTo>
                    <a:pt x="4966" y="264"/>
                    <a:pt x="4989" y="323"/>
                    <a:pt x="4989" y="395"/>
                  </a:cubicBezTo>
                  <a:lnTo>
                    <a:pt x="4989" y="1145"/>
                  </a:lnTo>
                  <a:lnTo>
                    <a:pt x="167" y="1145"/>
                  </a:lnTo>
                  <a:cubicBezTo>
                    <a:pt x="72" y="1145"/>
                    <a:pt x="1" y="1216"/>
                    <a:pt x="1" y="1300"/>
                  </a:cubicBezTo>
                  <a:cubicBezTo>
                    <a:pt x="1" y="1395"/>
                    <a:pt x="72" y="1466"/>
                    <a:pt x="167" y="1466"/>
                  </a:cubicBezTo>
                  <a:lnTo>
                    <a:pt x="5144" y="1466"/>
                  </a:lnTo>
                  <a:cubicBezTo>
                    <a:pt x="5239" y="1466"/>
                    <a:pt x="5311" y="1395"/>
                    <a:pt x="5311" y="1300"/>
                  </a:cubicBezTo>
                  <a:lnTo>
                    <a:pt x="5311" y="395"/>
                  </a:lnTo>
                  <a:cubicBezTo>
                    <a:pt x="5311" y="323"/>
                    <a:pt x="5311" y="252"/>
                    <a:pt x="5299" y="157"/>
                  </a:cubicBezTo>
                  <a:cubicBezTo>
                    <a:pt x="5288" y="69"/>
                    <a:pt x="5216" y="1"/>
                    <a:pt x="51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60;p53">
              <a:extLst>
                <a:ext uri="{FF2B5EF4-FFF2-40B4-BE49-F238E27FC236}">
                  <a16:creationId xmlns:a16="http://schemas.microsoft.com/office/drawing/2014/main" id="{3B8573AA-8985-9593-0C30-11DC6319E341}"/>
                </a:ext>
              </a:extLst>
            </p:cNvPr>
            <p:cNvSpPr/>
            <p:nvPr/>
          </p:nvSpPr>
          <p:spPr>
            <a:xfrm>
              <a:off x="2189142" y="2460149"/>
              <a:ext cx="266714" cy="310844"/>
            </a:xfrm>
            <a:custGeom>
              <a:avLst/>
              <a:gdLst/>
              <a:ahLst/>
              <a:cxnLst/>
              <a:rect l="l" t="t" r="r" b="b"/>
              <a:pathLst>
                <a:path w="8419" h="9812" extrusionOk="0">
                  <a:moveTo>
                    <a:pt x="3525" y="787"/>
                  </a:moveTo>
                  <a:lnTo>
                    <a:pt x="3525" y="787"/>
                  </a:lnTo>
                  <a:cubicBezTo>
                    <a:pt x="3322" y="1382"/>
                    <a:pt x="2977" y="1703"/>
                    <a:pt x="2751" y="1834"/>
                  </a:cubicBezTo>
                  <a:cubicBezTo>
                    <a:pt x="2787" y="1358"/>
                    <a:pt x="3096" y="941"/>
                    <a:pt x="3525" y="787"/>
                  </a:cubicBezTo>
                  <a:close/>
                  <a:moveTo>
                    <a:pt x="4692" y="715"/>
                  </a:moveTo>
                  <a:cubicBezTo>
                    <a:pt x="5323" y="715"/>
                    <a:pt x="5846" y="1239"/>
                    <a:pt x="5846" y="1870"/>
                  </a:cubicBezTo>
                  <a:lnTo>
                    <a:pt x="5846" y="2608"/>
                  </a:lnTo>
                  <a:cubicBezTo>
                    <a:pt x="5168" y="2561"/>
                    <a:pt x="4644" y="2215"/>
                    <a:pt x="4299" y="1596"/>
                  </a:cubicBezTo>
                  <a:cubicBezTo>
                    <a:pt x="4108" y="1251"/>
                    <a:pt x="4013" y="906"/>
                    <a:pt x="3977" y="715"/>
                  </a:cubicBezTo>
                  <a:close/>
                  <a:moveTo>
                    <a:pt x="2048" y="2454"/>
                  </a:moveTo>
                  <a:lnTo>
                    <a:pt x="2048" y="3525"/>
                  </a:lnTo>
                  <a:cubicBezTo>
                    <a:pt x="1858" y="3454"/>
                    <a:pt x="1715" y="3275"/>
                    <a:pt x="1715" y="3049"/>
                  </a:cubicBezTo>
                  <a:lnTo>
                    <a:pt x="1715" y="2930"/>
                  </a:lnTo>
                  <a:cubicBezTo>
                    <a:pt x="1715" y="2704"/>
                    <a:pt x="1846" y="2525"/>
                    <a:pt x="2048" y="2454"/>
                  </a:cubicBezTo>
                  <a:close/>
                  <a:moveTo>
                    <a:pt x="6549" y="2454"/>
                  </a:moveTo>
                  <a:cubicBezTo>
                    <a:pt x="6739" y="2537"/>
                    <a:pt x="6894" y="2715"/>
                    <a:pt x="6894" y="2930"/>
                  </a:cubicBezTo>
                  <a:lnTo>
                    <a:pt x="6894" y="3049"/>
                  </a:lnTo>
                  <a:cubicBezTo>
                    <a:pt x="6894" y="3275"/>
                    <a:pt x="6751" y="3454"/>
                    <a:pt x="6549" y="3525"/>
                  </a:cubicBezTo>
                  <a:lnTo>
                    <a:pt x="6549" y="2454"/>
                  </a:lnTo>
                  <a:close/>
                  <a:moveTo>
                    <a:pt x="3739" y="1168"/>
                  </a:moveTo>
                  <a:cubicBezTo>
                    <a:pt x="3799" y="1346"/>
                    <a:pt x="3870" y="1549"/>
                    <a:pt x="3989" y="1763"/>
                  </a:cubicBezTo>
                  <a:cubicBezTo>
                    <a:pt x="4394" y="2489"/>
                    <a:pt x="5025" y="2906"/>
                    <a:pt x="5835" y="2954"/>
                  </a:cubicBezTo>
                  <a:lnTo>
                    <a:pt x="5835" y="3251"/>
                  </a:lnTo>
                  <a:cubicBezTo>
                    <a:pt x="5846" y="3894"/>
                    <a:pt x="5501" y="4489"/>
                    <a:pt x="4942" y="4835"/>
                  </a:cubicBezTo>
                  <a:lnTo>
                    <a:pt x="4692" y="4990"/>
                  </a:lnTo>
                  <a:cubicBezTo>
                    <a:pt x="4573" y="5055"/>
                    <a:pt x="4439" y="5088"/>
                    <a:pt x="4305" y="5088"/>
                  </a:cubicBezTo>
                  <a:cubicBezTo>
                    <a:pt x="4171" y="5088"/>
                    <a:pt x="4037" y="5055"/>
                    <a:pt x="3918" y="4990"/>
                  </a:cubicBezTo>
                  <a:lnTo>
                    <a:pt x="3656" y="4835"/>
                  </a:lnTo>
                  <a:cubicBezTo>
                    <a:pt x="3096" y="4513"/>
                    <a:pt x="2751" y="3906"/>
                    <a:pt x="2751" y="3251"/>
                  </a:cubicBezTo>
                  <a:lnTo>
                    <a:pt x="2751" y="2215"/>
                  </a:lnTo>
                  <a:cubicBezTo>
                    <a:pt x="2965" y="2108"/>
                    <a:pt x="3418" y="1834"/>
                    <a:pt x="3739" y="1168"/>
                  </a:cubicBezTo>
                  <a:close/>
                  <a:moveTo>
                    <a:pt x="4942" y="5228"/>
                  </a:moveTo>
                  <a:lnTo>
                    <a:pt x="4942" y="5656"/>
                  </a:lnTo>
                  <a:cubicBezTo>
                    <a:pt x="4894" y="5656"/>
                    <a:pt x="4834" y="5668"/>
                    <a:pt x="4787" y="5668"/>
                  </a:cubicBezTo>
                  <a:cubicBezTo>
                    <a:pt x="4751" y="5549"/>
                    <a:pt x="4668" y="5454"/>
                    <a:pt x="4573" y="5382"/>
                  </a:cubicBezTo>
                  <a:cubicBezTo>
                    <a:pt x="4668" y="5359"/>
                    <a:pt x="4763" y="5335"/>
                    <a:pt x="4846" y="5275"/>
                  </a:cubicBezTo>
                  <a:lnTo>
                    <a:pt x="4942" y="5228"/>
                  </a:lnTo>
                  <a:close/>
                  <a:moveTo>
                    <a:pt x="4299" y="5656"/>
                  </a:moveTo>
                  <a:cubicBezTo>
                    <a:pt x="4406" y="5656"/>
                    <a:pt x="4477" y="5728"/>
                    <a:pt x="4477" y="5835"/>
                  </a:cubicBezTo>
                  <a:cubicBezTo>
                    <a:pt x="4477" y="5942"/>
                    <a:pt x="4406" y="6013"/>
                    <a:pt x="4299" y="6013"/>
                  </a:cubicBezTo>
                  <a:cubicBezTo>
                    <a:pt x="4215" y="6013"/>
                    <a:pt x="4120" y="5930"/>
                    <a:pt x="4120" y="5835"/>
                  </a:cubicBezTo>
                  <a:cubicBezTo>
                    <a:pt x="4120" y="5728"/>
                    <a:pt x="4192" y="5656"/>
                    <a:pt x="4299" y="5656"/>
                  </a:cubicBezTo>
                  <a:close/>
                  <a:moveTo>
                    <a:pt x="3656" y="5228"/>
                  </a:moveTo>
                  <a:lnTo>
                    <a:pt x="3751" y="5263"/>
                  </a:lnTo>
                  <a:cubicBezTo>
                    <a:pt x="3834" y="5323"/>
                    <a:pt x="3941" y="5359"/>
                    <a:pt x="4037" y="5382"/>
                  </a:cubicBezTo>
                  <a:cubicBezTo>
                    <a:pt x="3882" y="5478"/>
                    <a:pt x="3775" y="5644"/>
                    <a:pt x="3775" y="5835"/>
                  </a:cubicBezTo>
                  <a:cubicBezTo>
                    <a:pt x="3775" y="6121"/>
                    <a:pt x="4013" y="6359"/>
                    <a:pt x="4299" y="6359"/>
                  </a:cubicBezTo>
                  <a:cubicBezTo>
                    <a:pt x="4525" y="6359"/>
                    <a:pt x="4715" y="6204"/>
                    <a:pt x="4787" y="6013"/>
                  </a:cubicBezTo>
                  <a:cubicBezTo>
                    <a:pt x="4834" y="6013"/>
                    <a:pt x="4894" y="6013"/>
                    <a:pt x="4942" y="6002"/>
                  </a:cubicBezTo>
                  <a:lnTo>
                    <a:pt x="4942" y="6073"/>
                  </a:lnTo>
                  <a:lnTo>
                    <a:pt x="4299" y="6514"/>
                  </a:lnTo>
                  <a:lnTo>
                    <a:pt x="3656" y="6061"/>
                  </a:lnTo>
                  <a:lnTo>
                    <a:pt x="3656" y="5228"/>
                  </a:lnTo>
                  <a:close/>
                  <a:moveTo>
                    <a:pt x="3656" y="6466"/>
                  </a:moveTo>
                  <a:lnTo>
                    <a:pt x="4049" y="6740"/>
                  </a:lnTo>
                  <a:lnTo>
                    <a:pt x="3656" y="7204"/>
                  </a:lnTo>
                  <a:lnTo>
                    <a:pt x="3656" y="6549"/>
                  </a:lnTo>
                  <a:lnTo>
                    <a:pt x="3656" y="6466"/>
                  </a:lnTo>
                  <a:close/>
                  <a:moveTo>
                    <a:pt x="4942" y="6466"/>
                  </a:moveTo>
                  <a:lnTo>
                    <a:pt x="4942" y="6549"/>
                  </a:lnTo>
                  <a:lnTo>
                    <a:pt x="4942" y="7204"/>
                  </a:lnTo>
                  <a:lnTo>
                    <a:pt x="4549" y="6740"/>
                  </a:lnTo>
                  <a:lnTo>
                    <a:pt x="4942" y="6466"/>
                  </a:lnTo>
                  <a:close/>
                  <a:moveTo>
                    <a:pt x="3858" y="1"/>
                  </a:moveTo>
                  <a:cubicBezTo>
                    <a:pt x="2858" y="1"/>
                    <a:pt x="2048" y="799"/>
                    <a:pt x="2048" y="1799"/>
                  </a:cubicBezTo>
                  <a:lnTo>
                    <a:pt x="2048" y="2096"/>
                  </a:lnTo>
                  <a:cubicBezTo>
                    <a:pt x="1667" y="2168"/>
                    <a:pt x="1382" y="2513"/>
                    <a:pt x="1382" y="2918"/>
                  </a:cubicBezTo>
                  <a:lnTo>
                    <a:pt x="1382" y="3037"/>
                  </a:lnTo>
                  <a:cubicBezTo>
                    <a:pt x="1382" y="3501"/>
                    <a:pt x="1751" y="3870"/>
                    <a:pt x="2215" y="3870"/>
                  </a:cubicBezTo>
                  <a:cubicBezTo>
                    <a:pt x="2310" y="3870"/>
                    <a:pt x="2382" y="3799"/>
                    <a:pt x="2382" y="3704"/>
                  </a:cubicBezTo>
                  <a:lnTo>
                    <a:pt x="2382" y="2251"/>
                  </a:lnTo>
                  <a:lnTo>
                    <a:pt x="2382" y="1799"/>
                  </a:lnTo>
                  <a:cubicBezTo>
                    <a:pt x="2382" y="1001"/>
                    <a:pt x="3037" y="346"/>
                    <a:pt x="3834" y="346"/>
                  </a:cubicBezTo>
                  <a:lnTo>
                    <a:pt x="4727" y="346"/>
                  </a:lnTo>
                  <a:cubicBezTo>
                    <a:pt x="5537" y="346"/>
                    <a:pt x="6192" y="1001"/>
                    <a:pt x="6192" y="1799"/>
                  </a:cubicBezTo>
                  <a:lnTo>
                    <a:pt x="6192" y="2251"/>
                  </a:lnTo>
                  <a:lnTo>
                    <a:pt x="6192" y="4180"/>
                  </a:lnTo>
                  <a:cubicBezTo>
                    <a:pt x="6192" y="4811"/>
                    <a:pt x="5799" y="5335"/>
                    <a:pt x="5251" y="5549"/>
                  </a:cubicBezTo>
                  <a:lnTo>
                    <a:pt x="5251" y="5001"/>
                  </a:lnTo>
                  <a:cubicBezTo>
                    <a:pt x="5823" y="4597"/>
                    <a:pt x="6156" y="3930"/>
                    <a:pt x="6156" y="3227"/>
                  </a:cubicBezTo>
                  <a:lnTo>
                    <a:pt x="6156" y="1870"/>
                  </a:lnTo>
                  <a:cubicBezTo>
                    <a:pt x="6156" y="1037"/>
                    <a:pt x="5489" y="370"/>
                    <a:pt x="4656" y="370"/>
                  </a:cubicBezTo>
                  <a:lnTo>
                    <a:pt x="3894" y="370"/>
                  </a:lnTo>
                  <a:cubicBezTo>
                    <a:pt x="3834" y="370"/>
                    <a:pt x="3775" y="370"/>
                    <a:pt x="3715" y="382"/>
                  </a:cubicBezTo>
                  <a:cubicBezTo>
                    <a:pt x="2965" y="477"/>
                    <a:pt x="2394" y="1120"/>
                    <a:pt x="2394" y="1870"/>
                  </a:cubicBezTo>
                  <a:lnTo>
                    <a:pt x="2394" y="2084"/>
                  </a:lnTo>
                  <a:lnTo>
                    <a:pt x="2394" y="3227"/>
                  </a:lnTo>
                  <a:cubicBezTo>
                    <a:pt x="2394" y="3930"/>
                    <a:pt x="2739" y="4585"/>
                    <a:pt x="3299" y="5001"/>
                  </a:cubicBezTo>
                  <a:lnTo>
                    <a:pt x="3299" y="6013"/>
                  </a:lnTo>
                  <a:lnTo>
                    <a:pt x="1596" y="6561"/>
                  </a:lnTo>
                  <a:cubicBezTo>
                    <a:pt x="643" y="6859"/>
                    <a:pt x="1" y="7740"/>
                    <a:pt x="1" y="8740"/>
                  </a:cubicBezTo>
                  <a:lnTo>
                    <a:pt x="1" y="9645"/>
                  </a:lnTo>
                  <a:cubicBezTo>
                    <a:pt x="1" y="9740"/>
                    <a:pt x="72" y="9812"/>
                    <a:pt x="167" y="9812"/>
                  </a:cubicBezTo>
                  <a:lnTo>
                    <a:pt x="2739" y="9812"/>
                  </a:lnTo>
                  <a:cubicBezTo>
                    <a:pt x="2822" y="9812"/>
                    <a:pt x="2906" y="9740"/>
                    <a:pt x="2906" y="9645"/>
                  </a:cubicBezTo>
                  <a:cubicBezTo>
                    <a:pt x="2906" y="9550"/>
                    <a:pt x="2822" y="9478"/>
                    <a:pt x="2739" y="9478"/>
                  </a:cubicBezTo>
                  <a:lnTo>
                    <a:pt x="322" y="9478"/>
                  </a:lnTo>
                  <a:lnTo>
                    <a:pt x="322" y="8740"/>
                  </a:lnTo>
                  <a:cubicBezTo>
                    <a:pt x="322" y="7883"/>
                    <a:pt x="882" y="7133"/>
                    <a:pt x="1679" y="6871"/>
                  </a:cubicBezTo>
                  <a:lnTo>
                    <a:pt x="3287" y="6359"/>
                  </a:lnTo>
                  <a:lnTo>
                    <a:pt x="3287" y="6537"/>
                  </a:lnTo>
                  <a:lnTo>
                    <a:pt x="3287" y="7657"/>
                  </a:lnTo>
                  <a:cubicBezTo>
                    <a:pt x="3287" y="7728"/>
                    <a:pt x="3334" y="7788"/>
                    <a:pt x="3394" y="7811"/>
                  </a:cubicBezTo>
                  <a:cubicBezTo>
                    <a:pt x="3406" y="7811"/>
                    <a:pt x="3441" y="7835"/>
                    <a:pt x="3453" y="7835"/>
                  </a:cubicBezTo>
                  <a:cubicBezTo>
                    <a:pt x="3501" y="7835"/>
                    <a:pt x="3537" y="7811"/>
                    <a:pt x="3584" y="7776"/>
                  </a:cubicBezTo>
                  <a:lnTo>
                    <a:pt x="4275" y="6966"/>
                  </a:lnTo>
                  <a:lnTo>
                    <a:pt x="4954" y="7776"/>
                  </a:lnTo>
                  <a:cubicBezTo>
                    <a:pt x="4989" y="7811"/>
                    <a:pt x="5025" y="7835"/>
                    <a:pt x="5084" y="7835"/>
                  </a:cubicBezTo>
                  <a:cubicBezTo>
                    <a:pt x="5108" y="7835"/>
                    <a:pt x="5132" y="7835"/>
                    <a:pt x="5144" y="7811"/>
                  </a:cubicBezTo>
                  <a:cubicBezTo>
                    <a:pt x="5204" y="7788"/>
                    <a:pt x="5251" y="7728"/>
                    <a:pt x="5251" y="7657"/>
                  </a:cubicBezTo>
                  <a:lnTo>
                    <a:pt x="5251" y="6359"/>
                  </a:lnTo>
                  <a:lnTo>
                    <a:pt x="6859" y="6871"/>
                  </a:lnTo>
                  <a:cubicBezTo>
                    <a:pt x="7382" y="7037"/>
                    <a:pt x="7811" y="7430"/>
                    <a:pt x="8037" y="7918"/>
                  </a:cubicBezTo>
                  <a:cubicBezTo>
                    <a:pt x="8074" y="7991"/>
                    <a:pt x="8131" y="8022"/>
                    <a:pt x="8198" y="8022"/>
                  </a:cubicBezTo>
                  <a:cubicBezTo>
                    <a:pt x="8219" y="8022"/>
                    <a:pt x="8241" y="8019"/>
                    <a:pt x="8263" y="8014"/>
                  </a:cubicBezTo>
                  <a:cubicBezTo>
                    <a:pt x="8383" y="7990"/>
                    <a:pt x="8418" y="7895"/>
                    <a:pt x="8383" y="7799"/>
                  </a:cubicBezTo>
                  <a:cubicBezTo>
                    <a:pt x="8109" y="7216"/>
                    <a:pt x="7609" y="6775"/>
                    <a:pt x="6989" y="6561"/>
                  </a:cubicBezTo>
                  <a:lnTo>
                    <a:pt x="5287" y="6013"/>
                  </a:lnTo>
                  <a:lnTo>
                    <a:pt x="5287" y="5906"/>
                  </a:lnTo>
                  <a:cubicBezTo>
                    <a:pt x="6013" y="5680"/>
                    <a:pt x="6549" y="5001"/>
                    <a:pt x="6549" y="4180"/>
                  </a:cubicBezTo>
                  <a:lnTo>
                    <a:pt x="6549" y="3858"/>
                  </a:lnTo>
                  <a:cubicBezTo>
                    <a:pt x="6930" y="3775"/>
                    <a:pt x="7216" y="3442"/>
                    <a:pt x="7216" y="3037"/>
                  </a:cubicBezTo>
                  <a:lnTo>
                    <a:pt x="7216" y="2918"/>
                  </a:lnTo>
                  <a:cubicBezTo>
                    <a:pt x="7216" y="2513"/>
                    <a:pt x="6930" y="2168"/>
                    <a:pt x="6549" y="2096"/>
                  </a:cubicBezTo>
                  <a:lnTo>
                    <a:pt x="6549" y="1799"/>
                  </a:lnTo>
                  <a:cubicBezTo>
                    <a:pt x="6549" y="799"/>
                    <a:pt x="5739" y="1"/>
                    <a:pt x="47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0461;p53">
              <a:extLst>
                <a:ext uri="{FF2B5EF4-FFF2-40B4-BE49-F238E27FC236}">
                  <a16:creationId xmlns:a16="http://schemas.microsoft.com/office/drawing/2014/main" id="{60A201F9-010B-2EFE-423F-1E84F2060171}"/>
                </a:ext>
              </a:extLst>
            </p:cNvPr>
            <p:cNvSpPr/>
            <p:nvPr/>
          </p:nvSpPr>
          <p:spPr>
            <a:xfrm>
              <a:off x="2320012" y="2699682"/>
              <a:ext cx="10993" cy="11341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7"/>
                    <a:pt x="168" y="357"/>
                  </a:cubicBezTo>
                  <a:cubicBezTo>
                    <a:pt x="263" y="357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62;p53">
              <a:extLst>
                <a:ext uri="{FF2B5EF4-FFF2-40B4-BE49-F238E27FC236}">
                  <a16:creationId xmlns:a16="http://schemas.microsoft.com/office/drawing/2014/main" id="{AC8DC721-0BC3-D698-2634-8D8B50B47404}"/>
                </a:ext>
              </a:extLst>
            </p:cNvPr>
            <p:cNvSpPr/>
            <p:nvPr/>
          </p:nvSpPr>
          <p:spPr>
            <a:xfrm>
              <a:off x="2320012" y="2718151"/>
              <a:ext cx="10993" cy="11341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8"/>
                    <a:pt x="168" y="358"/>
                  </a:cubicBezTo>
                  <a:cubicBezTo>
                    <a:pt x="263" y="358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63;p53">
              <a:extLst>
                <a:ext uri="{FF2B5EF4-FFF2-40B4-BE49-F238E27FC236}">
                  <a16:creationId xmlns:a16="http://schemas.microsoft.com/office/drawing/2014/main" id="{15D2D00F-EDF5-7691-A1AA-FDF71BE7AF95}"/>
                </a:ext>
              </a:extLst>
            </p:cNvPr>
            <p:cNvSpPr/>
            <p:nvPr/>
          </p:nvSpPr>
          <p:spPr>
            <a:xfrm>
              <a:off x="2364522" y="2716662"/>
              <a:ext cx="63804" cy="30571"/>
            </a:xfrm>
            <a:custGeom>
              <a:avLst/>
              <a:gdLst/>
              <a:ahLst/>
              <a:cxnLst/>
              <a:rect l="l" t="t" r="r" b="b"/>
              <a:pathLst>
                <a:path w="2014" h="965" extrusionOk="0">
                  <a:moveTo>
                    <a:pt x="1596" y="322"/>
                  </a:moveTo>
                  <a:cubicBezTo>
                    <a:pt x="1632" y="322"/>
                    <a:pt x="1668" y="357"/>
                    <a:pt x="1668" y="405"/>
                  </a:cubicBezTo>
                  <a:lnTo>
                    <a:pt x="1668" y="560"/>
                  </a:lnTo>
                  <a:cubicBezTo>
                    <a:pt x="1668" y="607"/>
                    <a:pt x="1632" y="643"/>
                    <a:pt x="1596" y="643"/>
                  </a:cubicBezTo>
                  <a:lnTo>
                    <a:pt x="382" y="643"/>
                  </a:lnTo>
                  <a:cubicBezTo>
                    <a:pt x="346" y="643"/>
                    <a:pt x="310" y="607"/>
                    <a:pt x="310" y="560"/>
                  </a:cubicBezTo>
                  <a:lnTo>
                    <a:pt x="310" y="405"/>
                  </a:lnTo>
                  <a:cubicBezTo>
                    <a:pt x="310" y="357"/>
                    <a:pt x="346" y="322"/>
                    <a:pt x="382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405"/>
                  </a:cubicBezTo>
                  <a:lnTo>
                    <a:pt x="1" y="572"/>
                  </a:lnTo>
                  <a:cubicBezTo>
                    <a:pt x="1" y="786"/>
                    <a:pt x="180" y="964"/>
                    <a:pt x="406" y="964"/>
                  </a:cubicBezTo>
                  <a:lnTo>
                    <a:pt x="1608" y="964"/>
                  </a:lnTo>
                  <a:cubicBezTo>
                    <a:pt x="1834" y="964"/>
                    <a:pt x="2013" y="786"/>
                    <a:pt x="2013" y="572"/>
                  </a:cubicBezTo>
                  <a:lnTo>
                    <a:pt x="2013" y="405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64;p53">
              <a:extLst>
                <a:ext uri="{FF2B5EF4-FFF2-40B4-BE49-F238E27FC236}">
                  <a16:creationId xmlns:a16="http://schemas.microsoft.com/office/drawing/2014/main" id="{15AE52CB-D4EC-E968-AA90-48D470161669}"/>
                </a:ext>
              </a:extLst>
            </p:cNvPr>
            <p:cNvSpPr/>
            <p:nvPr/>
          </p:nvSpPr>
          <p:spPr>
            <a:xfrm>
              <a:off x="2437323" y="2454510"/>
              <a:ext cx="82273" cy="83002"/>
            </a:xfrm>
            <a:custGeom>
              <a:avLst/>
              <a:gdLst/>
              <a:ahLst/>
              <a:cxnLst/>
              <a:rect l="l" t="t" r="r" b="b"/>
              <a:pathLst>
                <a:path w="2597" h="2620" extrusionOk="0">
                  <a:moveTo>
                    <a:pt x="1299" y="655"/>
                  </a:moveTo>
                  <a:cubicBezTo>
                    <a:pt x="1656" y="655"/>
                    <a:pt x="1942" y="953"/>
                    <a:pt x="1942" y="1310"/>
                  </a:cubicBezTo>
                  <a:cubicBezTo>
                    <a:pt x="1930" y="1667"/>
                    <a:pt x="1644" y="1965"/>
                    <a:pt x="1299" y="1965"/>
                  </a:cubicBezTo>
                  <a:cubicBezTo>
                    <a:pt x="941" y="1965"/>
                    <a:pt x="668" y="1667"/>
                    <a:pt x="668" y="1310"/>
                  </a:cubicBezTo>
                  <a:cubicBezTo>
                    <a:pt x="668" y="953"/>
                    <a:pt x="941" y="655"/>
                    <a:pt x="1299" y="655"/>
                  </a:cubicBezTo>
                  <a:close/>
                  <a:moveTo>
                    <a:pt x="1299" y="0"/>
                  </a:moveTo>
                  <a:cubicBezTo>
                    <a:pt x="1215" y="0"/>
                    <a:pt x="1132" y="72"/>
                    <a:pt x="1132" y="167"/>
                  </a:cubicBezTo>
                  <a:lnTo>
                    <a:pt x="1132" y="346"/>
                  </a:lnTo>
                  <a:cubicBezTo>
                    <a:pt x="989" y="369"/>
                    <a:pt x="858" y="429"/>
                    <a:pt x="751" y="500"/>
                  </a:cubicBezTo>
                  <a:lnTo>
                    <a:pt x="620" y="369"/>
                  </a:lnTo>
                  <a:cubicBezTo>
                    <a:pt x="590" y="340"/>
                    <a:pt x="546" y="325"/>
                    <a:pt x="501" y="325"/>
                  </a:cubicBezTo>
                  <a:cubicBezTo>
                    <a:pt x="456" y="325"/>
                    <a:pt x="412" y="340"/>
                    <a:pt x="382" y="369"/>
                  </a:cubicBezTo>
                  <a:cubicBezTo>
                    <a:pt x="322" y="429"/>
                    <a:pt x="322" y="548"/>
                    <a:pt x="382" y="607"/>
                  </a:cubicBezTo>
                  <a:lnTo>
                    <a:pt x="513" y="750"/>
                  </a:lnTo>
                  <a:cubicBezTo>
                    <a:pt x="441" y="857"/>
                    <a:pt x="382" y="1000"/>
                    <a:pt x="346" y="1143"/>
                  </a:cubicBezTo>
                  <a:lnTo>
                    <a:pt x="168" y="1143"/>
                  </a:lnTo>
                  <a:cubicBezTo>
                    <a:pt x="84" y="1143"/>
                    <a:pt x="1" y="1227"/>
                    <a:pt x="1" y="1310"/>
                  </a:cubicBezTo>
                  <a:cubicBezTo>
                    <a:pt x="1" y="1405"/>
                    <a:pt x="84" y="1477"/>
                    <a:pt x="168" y="1477"/>
                  </a:cubicBezTo>
                  <a:lnTo>
                    <a:pt x="346" y="1477"/>
                  </a:lnTo>
                  <a:cubicBezTo>
                    <a:pt x="382" y="1619"/>
                    <a:pt x="441" y="1762"/>
                    <a:pt x="513" y="1881"/>
                  </a:cubicBezTo>
                  <a:lnTo>
                    <a:pt x="382" y="2012"/>
                  </a:lnTo>
                  <a:cubicBezTo>
                    <a:pt x="322" y="2072"/>
                    <a:pt x="322" y="2191"/>
                    <a:pt x="382" y="2251"/>
                  </a:cubicBezTo>
                  <a:cubicBezTo>
                    <a:pt x="406" y="2274"/>
                    <a:pt x="453" y="2298"/>
                    <a:pt x="501" y="2298"/>
                  </a:cubicBezTo>
                  <a:cubicBezTo>
                    <a:pt x="537" y="2298"/>
                    <a:pt x="584" y="2274"/>
                    <a:pt x="620" y="2251"/>
                  </a:cubicBezTo>
                  <a:lnTo>
                    <a:pt x="751" y="2120"/>
                  </a:lnTo>
                  <a:cubicBezTo>
                    <a:pt x="870" y="2191"/>
                    <a:pt x="1001" y="2251"/>
                    <a:pt x="1132" y="2274"/>
                  </a:cubicBezTo>
                  <a:lnTo>
                    <a:pt x="1132" y="2453"/>
                  </a:lnTo>
                  <a:cubicBezTo>
                    <a:pt x="1132" y="2548"/>
                    <a:pt x="1215" y="2620"/>
                    <a:pt x="1299" y="2620"/>
                  </a:cubicBezTo>
                  <a:cubicBezTo>
                    <a:pt x="1394" y="2620"/>
                    <a:pt x="1465" y="2548"/>
                    <a:pt x="1465" y="2453"/>
                  </a:cubicBezTo>
                  <a:lnTo>
                    <a:pt x="1465" y="2274"/>
                  </a:lnTo>
                  <a:cubicBezTo>
                    <a:pt x="1608" y="2251"/>
                    <a:pt x="1751" y="2191"/>
                    <a:pt x="1846" y="2120"/>
                  </a:cubicBezTo>
                  <a:lnTo>
                    <a:pt x="1989" y="2251"/>
                  </a:lnTo>
                  <a:cubicBezTo>
                    <a:pt x="2013" y="2274"/>
                    <a:pt x="2061" y="2298"/>
                    <a:pt x="2108" y="2298"/>
                  </a:cubicBezTo>
                  <a:cubicBezTo>
                    <a:pt x="2144" y="2298"/>
                    <a:pt x="2192" y="2274"/>
                    <a:pt x="2227" y="2251"/>
                  </a:cubicBezTo>
                  <a:cubicBezTo>
                    <a:pt x="2287" y="2191"/>
                    <a:pt x="2287" y="2072"/>
                    <a:pt x="2227" y="2012"/>
                  </a:cubicBezTo>
                  <a:lnTo>
                    <a:pt x="2084" y="1881"/>
                  </a:lnTo>
                  <a:cubicBezTo>
                    <a:pt x="2168" y="1762"/>
                    <a:pt x="2227" y="1619"/>
                    <a:pt x="2251" y="1477"/>
                  </a:cubicBezTo>
                  <a:lnTo>
                    <a:pt x="2430" y="1477"/>
                  </a:lnTo>
                  <a:cubicBezTo>
                    <a:pt x="2525" y="1477"/>
                    <a:pt x="2596" y="1405"/>
                    <a:pt x="2596" y="1310"/>
                  </a:cubicBezTo>
                  <a:cubicBezTo>
                    <a:pt x="2596" y="1227"/>
                    <a:pt x="2525" y="1143"/>
                    <a:pt x="2430" y="1143"/>
                  </a:cubicBezTo>
                  <a:lnTo>
                    <a:pt x="2251" y="1143"/>
                  </a:lnTo>
                  <a:cubicBezTo>
                    <a:pt x="2227" y="1000"/>
                    <a:pt x="2168" y="869"/>
                    <a:pt x="2096" y="750"/>
                  </a:cubicBezTo>
                  <a:lnTo>
                    <a:pt x="2227" y="607"/>
                  </a:lnTo>
                  <a:cubicBezTo>
                    <a:pt x="2287" y="548"/>
                    <a:pt x="2287" y="429"/>
                    <a:pt x="2227" y="369"/>
                  </a:cubicBezTo>
                  <a:cubicBezTo>
                    <a:pt x="2198" y="340"/>
                    <a:pt x="2153" y="325"/>
                    <a:pt x="2108" y="325"/>
                  </a:cubicBezTo>
                  <a:cubicBezTo>
                    <a:pt x="2064" y="325"/>
                    <a:pt x="2019" y="340"/>
                    <a:pt x="1989" y="369"/>
                  </a:cubicBezTo>
                  <a:lnTo>
                    <a:pt x="1846" y="500"/>
                  </a:lnTo>
                  <a:cubicBezTo>
                    <a:pt x="1727" y="429"/>
                    <a:pt x="1596" y="369"/>
                    <a:pt x="1465" y="346"/>
                  </a:cubicBezTo>
                  <a:lnTo>
                    <a:pt x="1465" y="167"/>
                  </a:lnTo>
                  <a:cubicBezTo>
                    <a:pt x="1465" y="72"/>
                    <a:pt x="1394" y="0"/>
                    <a:pt x="1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65;p53">
              <a:extLst>
                <a:ext uri="{FF2B5EF4-FFF2-40B4-BE49-F238E27FC236}">
                  <a16:creationId xmlns:a16="http://schemas.microsoft.com/office/drawing/2014/main" id="{C663636D-C909-428F-8341-CEAAD0DB1652}"/>
                </a:ext>
              </a:extLst>
            </p:cNvPr>
            <p:cNvSpPr/>
            <p:nvPr/>
          </p:nvSpPr>
          <p:spPr>
            <a:xfrm>
              <a:off x="2462603" y="2479759"/>
              <a:ext cx="32092" cy="32092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1" y="358"/>
                  </a:moveTo>
                  <a:cubicBezTo>
                    <a:pt x="596" y="358"/>
                    <a:pt x="667" y="441"/>
                    <a:pt x="667" y="525"/>
                  </a:cubicBezTo>
                  <a:cubicBezTo>
                    <a:pt x="667" y="620"/>
                    <a:pt x="596" y="692"/>
                    <a:pt x="501" y="692"/>
                  </a:cubicBezTo>
                  <a:cubicBezTo>
                    <a:pt x="417" y="692"/>
                    <a:pt x="346" y="620"/>
                    <a:pt x="346" y="525"/>
                  </a:cubicBezTo>
                  <a:cubicBezTo>
                    <a:pt x="346" y="441"/>
                    <a:pt x="417" y="358"/>
                    <a:pt x="501" y="358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513"/>
                  </a:cubicBezTo>
                  <a:cubicBezTo>
                    <a:pt x="1" y="799"/>
                    <a:pt x="227" y="1013"/>
                    <a:pt x="501" y="1013"/>
                  </a:cubicBezTo>
                  <a:cubicBezTo>
                    <a:pt x="786" y="1013"/>
                    <a:pt x="1013" y="799"/>
                    <a:pt x="1013" y="513"/>
                  </a:cubicBezTo>
                  <a:cubicBezTo>
                    <a:pt x="1001" y="251"/>
                    <a:pt x="774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66;p53">
              <a:extLst>
                <a:ext uri="{FF2B5EF4-FFF2-40B4-BE49-F238E27FC236}">
                  <a16:creationId xmlns:a16="http://schemas.microsoft.com/office/drawing/2014/main" id="{8A7001BA-2C1C-45EA-8466-023B0B755916}"/>
                </a:ext>
              </a:extLst>
            </p:cNvPr>
            <p:cNvSpPr/>
            <p:nvPr/>
          </p:nvSpPr>
          <p:spPr>
            <a:xfrm>
              <a:off x="2314373" y="2546921"/>
              <a:ext cx="21891" cy="36242"/>
            </a:xfrm>
            <a:custGeom>
              <a:avLst/>
              <a:gdLst/>
              <a:ahLst/>
              <a:cxnLst/>
              <a:rect l="l" t="t" r="r" b="b"/>
              <a:pathLst>
                <a:path w="691" h="114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988"/>
                  </a:lnTo>
                  <a:cubicBezTo>
                    <a:pt x="0" y="1072"/>
                    <a:pt x="72" y="1143"/>
                    <a:pt x="167" y="1143"/>
                  </a:cubicBezTo>
                  <a:lnTo>
                    <a:pt x="524" y="1143"/>
                  </a:lnTo>
                  <a:cubicBezTo>
                    <a:pt x="620" y="1143"/>
                    <a:pt x="691" y="1072"/>
                    <a:pt x="691" y="988"/>
                  </a:cubicBezTo>
                  <a:cubicBezTo>
                    <a:pt x="691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0176;p53">
            <a:extLst>
              <a:ext uri="{FF2B5EF4-FFF2-40B4-BE49-F238E27FC236}">
                <a16:creationId xmlns:a16="http://schemas.microsoft.com/office/drawing/2014/main" id="{59260874-5AFD-88F9-C2AB-6025558670E9}"/>
              </a:ext>
            </a:extLst>
          </p:cNvPr>
          <p:cNvGrpSpPr/>
          <p:nvPr/>
        </p:nvGrpSpPr>
        <p:grpSpPr>
          <a:xfrm>
            <a:off x="1208573" y="2578664"/>
            <a:ext cx="308183" cy="347561"/>
            <a:chOff x="2206122" y="3360748"/>
            <a:chExt cx="308183" cy="347561"/>
          </a:xfrm>
          <a:solidFill>
            <a:schemeClr val="accent3"/>
          </a:solidFill>
        </p:grpSpPr>
        <p:sp>
          <p:nvSpPr>
            <p:cNvPr id="21" name="Google Shape;10177;p53">
              <a:extLst>
                <a:ext uri="{FF2B5EF4-FFF2-40B4-BE49-F238E27FC236}">
                  <a16:creationId xmlns:a16="http://schemas.microsoft.com/office/drawing/2014/main" id="{EE5FE8CC-95D1-1D78-0BE5-0E2408B98827}"/>
                </a:ext>
              </a:extLst>
            </p:cNvPr>
            <p:cNvSpPr/>
            <p:nvPr/>
          </p:nvSpPr>
          <p:spPr>
            <a:xfrm>
              <a:off x="2206122" y="3543859"/>
              <a:ext cx="199932" cy="164451"/>
            </a:xfrm>
            <a:custGeom>
              <a:avLst/>
              <a:gdLst/>
              <a:ahLst/>
              <a:cxnLst/>
              <a:rect l="l" t="t" r="r" b="b"/>
              <a:pathLst>
                <a:path w="6311" h="5191" extrusionOk="0">
                  <a:moveTo>
                    <a:pt x="289" y="1"/>
                  </a:moveTo>
                  <a:cubicBezTo>
                    <a:pt x="219" y="1"/>
                    <a:pt x="162" y="52"/>
                    <a:pt x="143" y="118"/>
                  </a:cubicBezTo>
                  <a:cubicBezTo>
                    <a:pt x="48" y="476"/>
                    <a:pt x="0" y="845"/>
                    <a:pt x="0" y="1214"/>
                  </a:cubicBezTo>
                  <a:cubicBezTo>
                    <a:pt x="0" y="3405"/>
                    <a:pt x="1786" y="5191"/>
                    <a:pt x="3977" y="5191"/>
                  </a:cubicBezTo>
                  <a:cubicBezTo>
                    <a:pt x="4787" y="5191"/>
                    <a:pt x="5584" y="4941"/>
                    <a:pt x="6251" y="4476"/>
                  </a:cubicBezTo>
                  <a:cubicBezTo>
                    <a:pt x="6275" y="4429"/>
                    <a:pt x="6311" y="4321"/>
                    <a:pt x="6251" y="4250"/>
                  </a:cubicBezTo>
                  <a:cubicBezTo>
                    <a:pt x="6221" y="4204"/>
                    <a:pt x="6166" y="4183"/>
                    <a:pt x="6111" y="4183"/>
                  </a:cubicBezTo>
                  <a:cubicBezTo>
                    <a:pt x="6081" y="4183"/>
                    <a:pt x="6050" y="4189"/>
                    <a:pt x="6025" y="4202"/>
                  </a:cubicBezTo>
                  <a:cubicBezTo>
                    <a:pt x="5418" y="4643"/>
                    <a:pt x="4691" y="4857"/>
                    <a:pt x="3941" y="4857"/>
                  </a:cubicBezTo>
                  <a:cubicBezTo>
                    <a:pt x="1929" y="4857"/>
                    <a:pt x="298" y="3226"/>
                    <a:pt x="298" y="1214"/>
                  </a:cubicBezTo>
                  <a:cubicBezTo>
                    <a:pt x="298" y="869"/>
                    <a:pt x="346" y="535"/>
                    <a:pt x="441" y="202"/>
                  </a:cubicBezTo>
                  <a:cubicBezTo>
                    <a:pt x="477" y="118"/>
                    <a:pt x="417" y="23"/>
                    <a:pt x="346" y="11"/>
                  </a:cubicBezTo>
                  <a:cubicBezTo>
                    <a:pt x="326" y="4"/>
                    <a:pt x="307" y="1"/>
                    <a:pt x="2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178;p53">
              <a:extLst>
                <a:ext uri="{FF2B5EF4-FFF2-40B4-BE49-F238E27FC236}">
                  <a16:creationId xmlns:a16="http://schemas.microsoft.com/office/drawing/2014/main" id="{EB722C6D-8BA3-507D-625A-9629E0E9D56B}"/>
                </a:ext>
              </a:extLst>
            </p:cNvPr>
            <p:cNvSpPr/>
            <p:nvPr/>
          </p:nvSpPr>
          <p:spPr>
            <a:xfrm>
              <a:off x="2216291" y="3360748"/>
              <a:ext cx="298014" cy="312872"/>
            </a:xfrm>
            <a:custGeom>
              <a:avLst/>
              <a:gdLst/>
              <a:ahLst/>
              <a:cxnLst/>
              <a:rect l="l" t="t" r="r" b="b"/>
              <a:pathLst>
                <a:path w="9407" h="9876" extrusionOk="0">
                  <a:moveTo>
                    <a:pt x="6830" y="0"/>
                  </a:moveTo>
                  <a:cubicBezTo>
                    <a:pt x="6032" y="0"/>
                    <a:pt x="5248" y="384"/>
                    <a:pt x="4763" y="1100"/>
                  </a:cubicBezTo>
                  <a:cubicBezTo>
                    <a:pt x="4632" y="1315"/>
                    <a:pt x="4513" y="1529"/>
                    <a:pt x="4454" y="1791"/>
                  </a:cubicBezTo>
                  <a:cubicBezTo>
                    <a:pt x="4418" y="1874"/>
                    <a:pt x="4478" y="1969"/>
                    <a:pt x="4561" y="1981"/>
                  </a:cubicBezTo>
                  <a:cubicBezTo>
                    <a:pt x="4574" y="1985"/>
                    <a:pt x="4587" y="1987"/>
                    <a:pt x="4600" y="1987"/>
                  </a:cubicBezTo>
                  <a:cubicBezTo>
                    <a:pt x="4671" y="1987"/>
                    <a:pt x="4741" y="1935"/>
                    <a:pt x="4751" y="1874"/>
                  </a:cubicBezTo>
                  <a:cubicBezTo>
                    <a:pt x="4811" y="1672"/>
                    <a:pt x="4894" y="1469"/>
                    <a:pt x="5037" y="1279"/>
                  </a:cubicBezTo>
                  <a:cubicBezTo>
                    <a:pt x="5455" y="652"/>
                    <a:pt x="6135" y="315"/>
                    <a:pt x="6830" y="315"/>
                  </a:cubicBezTo>
                  <a:cubicBezTo>
                    <a:pt x="7244" y="315"/>
                    <a:pt x="7664" y="435"/>
                    <a:pt x="8037" y="684"/>
                  </a:cubicBezTo>
                  <a:cubicBezTo>
                    <a:pt x="8514" y="1017"/>
                    <a:pt x="8847" y="1481"/>
                    <a:pt x="8966" y="2065"/>
                  </a:cubicBezTo>
                  <a:cubicBezTo>
                    <a:pt x="9085" y="2636"/>
                    <a:pt x="8966" y="3220"/>
                    <a:pt x="8633" y="3684"/>
                  </a:cubicBezTo>
                  <a:cubicBezTo>
                    <a:pt x="8230" y="4289"/>
                    <a:pt x="7574" y="4641"/>
                    <a:pt x="6873" y="4641"/>
                  </a:cubicBezTo>
                  <a:cubicBezTo>
                    <a:pt x="6829" y="4641"/>
                    <a:pt x="6784" y="4639"/>
                    <a:pt x="6740" y="4636"/>
                  </a:cubicBezTo>
                  <a:lnTo>
                    <a:pt x="6716" y="4636"/>
                  </a:lnTo>
                  <a:cubicBezTo>
                    <a:pt x="6549" y="4625"/>
                    <a:pt x="6406" y="4613"/>
                    <a:pt x="6240" y="4565"/>
                  </a:cubicBezTo>
                  <a:cubicBezTo>
                    <a:pt x="6220" y="4560"/>
                    <a:pt x="6204" y="4557"/>
                    <a:pt x="6189" y="4557"/>
                  </a:cubicBezTo>
                  <a:cubicBezTo>
                    <a:pt x="6168" y="4557"/>
                    <a:pt x="6148" y="4563"/>
                    <a:pt x="6121" y="4577"/>
                  </a:cubicBezTo>
                  <a:lnTo>
                    <a:pt x="5120" y="5053"/>
                  </a:lnTo>
                  <a:lnTo>
                    <a:pt x="5168" y="3958"/>
                  </a:lnTo>
                  <a:cubicBezTo>
                    <a:pt x="5168" y="3910"/>
                    <a:pt x="5156" y="3886"/>
                    <a:pt x="5144" y="3851"/>
                  </a:cubicBezTo>
                  <a:cubicBezTo>
                    <a:pt x="4823" y="3470"/>
                    <a:pt x="4668" y="2993"/>
                    <a:pt x="4680" y="2481"/>
                  </a:cubicBezTo>
                  <a:cubicBezTo>
                    <a:pt x="4680" y="2398"/>
                    <a:pt x="4608" y="2315"/>
                    <a:pt x="4513" y="2315"/>
                  </a:cubicBezTo>
                  <a:cubicBezTo>
                    <a:pt x="4418" y="2315"/>
                    <a:pt x="4347" y="2398"/>
                    <a:pt x="4347" y="2481"/>
                  </a:cubicBezTo>
                  <a:cubicBezTo>
                    <a:pt x="4347" y="2708"/>
                    <a:pt x="4382" y="2934"/>
                    <a:pt x="4442" y="3136"/>
                  </a:cubicBezTo>
                  <a:cubicBezTo>
                    <a:pt x="4168" y="3077"/>
                    <a:pt x="3894" y="3053"/>
                    <a:pt x="3620" y="3053"/>
                  </a:cubicBezTo>
                  <a:cubicBezTo>
                    <a:pt x="2858" y="3053"/>
                    <a:pt x="2132" y="3255"/>
                    <a:pt x="1489" y="3660"/>
                  </a:cubicBezTo>
                  <a:cubicBezTo>
                    <a:pt x="882" y="4041"/>
                    <a:pt x="370" y="4601"/>
                    <a:pt x="48" y="5256"/>
                  </a:cubicBezTo>
                  <a:cubicBezTo>
                    <a:pt x="1" y="5327"/>
                    <a:pt x="48" y="5434"/>
                    <a:pt x="120" y="5458"/>
                  </a:cubicBezTo>
                  <a:cubicBezTo>
                    <a:pt x="156" y="5470"/>
                    <a:pt x="167" y="5470"/>
                    <a:pt x="191" y="5470"/>
                  </a:cubicBezTo>
                  <a:cubicBezTo>
                    <a:pt x="251" y="5470"/>
                    <a:pt x="322" y="5446"/>
                    <a:pt x="346" y="5387"/>
                  </a:cubicBezTo>
                  <a:cubicBezTo>
                    <a:pt x="965" y="4136"/>
                    <a:pt x="2227" y="3362"/>
                    <a:pt x="3620" y="3362"/>
                  </a:cubicBezTo>
                  <a:cubicBezTo>
                    <a:pt x="3942" y="3362"/>
                    <a:pt x="4263" y="3410"/>
                    <a:pt x="4573" y="3482"/>
                  </a:cubicBezTo>
                  <a:cubicBezTo>
                    <a:pt x="4644" y="3660"/>
                    <a:pt x="4751" y="3827"/>
                    <a:pt x="4859" y="3970"/>
                  </a:cubicBezTo>
                  <a:lnTo>
                    <a:pt x="4799" y="5279"/>
                  </a:lnTo>
                  <a:cubicBezTo>
                    <a:pt x="4799" y="5339"/>
                    <a:pt x="4823" y="5387"/>
                    <a:pt x="4870" y="5410"/>
                  </a:cubicBezTo>
                  <a:cubicBezTo>
                    <a:pt x="4894" y="5434"/>
                    <a:pt x="4930" y="5446"/>
                    <a:pt x="4954" y="5446"/>
                  </a:cubicBezTo>
                  <a:cubicBezTo>
                    <a:pt x="4989" y="5446"/>
                    <a:pt x="5001" y="5446"/>
                    <a:pt x="5037" y="5434"/>
                  </a:cubicBezTo>
                  <a:lnTo>
                    <a:pt x="6228" y="4875"/>
                  </a:lnTo>
                  <a:cubicBezTo>
                    <a:pt x="6359" y="4910"/>
                    <a:pt x="6502" y="4934"/>
                    <a:pt x="6644" y="4958"/>
                  </a:cubicBezTo>
                  <a:cubicBezTo>
                    <a:pt x="7061" y="5565"/>
                    <a:pt x="7264" y="6268"/>
                    <a:pt x="7264" y="7006"/>
                  </a:cubicBezTo>
                  <a:cubicBezTo>
                    <a:pt x="7264" y="7994"/>
                    <a:pt x="6883" y="8911"/>
                    <a:pt x="6180" y="9613"/>
                  </a:cubicBezTo>
                  <a:cubicBezTo>
                    <a:pt x="6121" y="9673"/>
                    <a:pt x="6121" y="9780"/>
                    <a:pt x="6180" y="9839"/>
                  </a:cubicBezTo>
                  <a:cubicBezTo>
                    <a:pt x="6204" y="9863"/>
                    <a:pt x="6252" y="9875"/>
                    <a:pt x="6299" y="9875"/>
                  </a:cubicBezTo>
                  <a:cubicBezTo>
                    <a:pt x="6347" y="9875"/>
                    <a:pt x="6371" y="9863"/>
                    <a:pt x="6418" y="9839"/>
                  </a:cubicBezTo>
                  <a:cubicBezTo>
                    <a:pt x="7192" y="9077"/>
                    <a:pt x="7609" y="8077"/>
                    <a:pt x="7609" y="7006"/>
                  </a:cubicBezTo>
                  <a:cubicBezTo>
                    <a:pt x="7609" y="6279"/>
                    <a:pt x="7418" y="5577"/>
                    <a:pt x="7037" y="4958"/>
                  </a:cubicBezTo>
                  <a:cubicBezTo>
                    <a:pt x="7787" y="4898"/>
                    <a:pt x="8490" y="4505"/>
                    <a:pt x="8930" y="3851"/>
                  </a:cubicBezTo>
                  <a:cubicBezTo>
                    <a:pt x="9276" y="3303"/>
                    <a:pt x="9407" y="2648"/>
                    <a:pt x="9276" y="1993"/>
                  </a:cubicBezTo>
                  <a:cubicBezTo>
                    <a:pt x="9145" y="1338"/>
                    <a:pt x="8776" y="791"/>
                    <a:pt x="8216" y="422"/>
                  </a:cubicBezTo>
                  <a:cubicBezTo>
                    <a:pt x="7789" y="137"/>
                    <a:pt x="7307" y="0"/>
                    <a:pt x="68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179;p53">
              <a:extLst>
                <a:ext uri="{FF2B5EF4-FFF2-40B4-BE49-F238E27FC236}">
                  <a16:creationId xmlns:a16="http://schemas.microsoft.com/office/drawing/2014/main" id="{6059450B-FAC6-1F67-D3E4-211B095FE1C6}"/>
                </a:ext>
              </a:extLst>
            </p:cNvPr>
            <p:cNvSpPr/>
            <p:nvPr/>
          </p:nvSpPr>
          <p:spPr>
            <a:xfrm>
              <a:off x="2392812" y="3401615"/>
              <a:ext cx="83033" cy="80372"/>
            </a:xfrm>
            <a:custGeom>
              <a:avLst/>
              <a:gdLst/>
              <a:ahLst/>
              <a:cxnLst/>
              <a:rect l="l" t="t" r="r" b="b"/>
              <a:pathLst>
                <a:path w="2621" h="2537" extrusionOk="0">
                  <a:moveTo>
                    <a:pt x="1608" y="334"/>
                  </a:moveTo>
                  <a:cubicBezTo>
                    <a:pt x="1775" y="334"/>
                    <a:pt x="1918" y="394"/>
                    <a:pt x="2037" y="513"/>
                  </a:cubicBezTo>
                  <a:cubicBezTo>
                    <a:pt x="2275" y="739"/>
                    <a:pt x="2275" y="1132"/>
                    <a:pt x="2037" y="1370"/>
                  </a:cubicBezTo>
                  <a:cubicBezTo>
                    <a:pt x="1918" y="1489"/>
                    <a:pt x="1763" y="1549"/>
                    <a:pt x="1608" y="1549"/>
                  </a:cubicBezTo>
                  <a:cubicBezTo>
                    <a:pt x="1453" y="1549"/>
                    <a:pt x="1299" y="1489"/>
                    <a:pt x="1180" y="1370"/>
                  </a:cubicBezTo>
                  <a:cubicBezTo>
                    <a:pt x="941" y="1132"/>
                    <a:pt x="941" y="751"/>
                    <a:pt x="1180" y="513"/>
                  </a:cubicBezTo>
                  <a:cubicBezTo>
                    <a:pt x="1299" y="394"/>
                    <a:pt x="1442" y="334"/>
                    <a:pt x="1608" y="334"/>
                  </a:cubicBezTo>
                  <a:close/>
                  <a:moveTo>
                    <a:pt x="1608" y="1"/>
                  </a:moveTo>
                  <a:cubicBezTo>
                    <a:pt x="1358" y="1"/>
                    <a:pt x="1120" y="108"/>
                    <a:pt x="953" y="275"/>
                  </a:cubicBezTo>
                  <a:cubicBezTo>
                    <a:pt x="620" y="596"/>
                    <a:pt x="596" y="1108"/>
                    <a:pt x="846" y="1477"/>
                  </a:cubicBezTo>
                  <a:lnTo>
                    <a:pt x="60" y="2263"/>
                  </a:lnTo>
                  <a:cubicBezTo>
                    <a:pt x="1" y="2322"/>
                    <a:pt x="1" y="2430"/>
                    <a:pt x="60" y="2489"/>
                  </a:cubicBezTo>
                  <a:cubicBezTo>
                    <a:pt x="84" y="2525"/>
                    <a:pt x="132" y="2537"/>
                    <a:pt x="179" y="2537"/>
                  </a:cubicBezTo>
                  <a:cubicBezTo>
                    <a:pt x="227" y="2537"/>
                    <a:pt x="263" y="2525"/>
                    <a:pt x="299" y="2489"/>
                  </a:cubicBezTo>
                  <a:lnTo>
                    <a:pt x="1084" y="1703"/>
                  </a:lnTo>
                  <a:cubicBezTo>
                    <a:pt x="1251" y="1822"/>
                    <a:pt x="1430" y="1870"/>
                    <a:pt x="1620" y="1870"/>
                  </a:cubicBezTo>
                  <a:cubicBezTo>
                    <a:pt x="1858" y="1870"/>
                    <a:pt x="2096" y="1775"/>
                    <a:pt x="2275" y="1596"/>
                  </a:cubicBezTo>
                  <a:cubicBezTo>
                    <a:pt x="2620" y="1227"/>
                    <a:pt x="2620" y="644"/>
                    <a:pt x="2263" y="275"/>
                  </a:cubicBezTo>
                  <a:cubicBezTo>
                    <a:pt x="2084" y="96"/>
                    <a:pt x="1846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180;p53">
              <a:extLst>
                <a:ext uri="{FF2B5EF4-FFF2-40B4-BE49-F238E27FC236}">
                  <a16:creationId xmlns:a16="http://schemas.microsoft.com/office/drawing/2014/main" id="{AF83D87C-AD6B-D5C4-D1DF-1B1560BBFA90}"/>
                </a:ext>
              </a:extLst>
            </p:cNvPr>
            <p:cNvSpPr/>
            <p:nvPr/>
          </p:nvSpPr>
          <p:spPr>
            <a:xfrm>
              <a:off x="2229502" y="3535147"/>
              <a:ext cx="201833" cy="94723"/>
            </a:xfrm>
            <a:custGeom>
              <a:avLst/>
              <a:gdLst/>
              <a:ahLst/>
              <a:cxnLst/>
              <a:rect l="l" t="t" r="r" b="b"/>
              <a:pathLst>
                <a:path w="6371" h="2990" extrusionOk="0">
                  <a:moveTo>
                    <a:pt x="3191" y="310"/>
                  </a:moveTo>
                  <a:cubicBezTo>
                    <a:pt x="3477" y="310"/>
                    <a:pt x="3751" y="346"/>
                    <a:pt x="4025" y="393"/>
                  </a:cubicBezTo>
                  <a:cubicBezTo>
                    <a:pt x="4191" y="584"/>
                    <a:pt x="4275" y="834"/>
                    <a:pt x="4275" y="1084"/>
                  </a:cubicBezTo>
                  <a:cubicBezTo>
                    <a:pt x="4275" y="1703"/>
                    <a:pt x="3787" y="2191"/>
                    <a:pt x="3179" y="2191"/>
                  </a:cubicBezTo>
                  <a:cubicBezTo>
                    <a:pt x="2560" y="2191"/>
                    <a:pt x="2072" y="1703"/>
                    <a:pt x="2072" y="1084"/>
                  </a:cubicBezTo>
                  <a:cubicBezTo>
                    <a:pt x="2108" y="846"/>
                    <a:pt x="2191" y="596"/>
                    <a:pt x="2358" y="393"/>
                  </a:cubicBezTo>
                  <a:cubicBezTo>
                    <a:pt x="2620" y="346"/>
                    <a:pt x="2906" y="310"/>
                    <a:pt x="3191" y="310"/>
                  </a:cubicBezTo>
                  <a:close/>
                  <a:moveTo>
                    <a:pt x="1905" y="489"/>
                  </a:moveTo>
                  <a:lnTo>
                    <a:pt x="1905" y="489"/>
                  </a:lnTo>
                  <a:cubicBezTo>
                    <a:pt x="1822" y="691"/>
                    <a:pt x="1775" y="894"/>
                    <a:pt x="1775" y="1108"/>
                  </a:cubicBezTo>
                  <a:cubicBezTo>
                    <a:pt x="1775" y="1894"/>
                    <a:pt x="2417" y="2513"/>
                    <a:pt x="3191" y="2513"/>
                  </a:cubicBezTo>
                  <a:cubicBezTo>
                    <a:pt x="3965" y="2513"/>
                    <a:pt x="4608" y="1882"/>
                    <a:pt x="4608" y="1108"/>
                  </a:cubicBezTo>
                  <a:cubicBezTo>
                    <a:pt x="4608" y="894"/>
                    <a:pt x="4561" y="691"/>
                    <a:pt x="4465" y="489"/>
                  </a:cubicBezTo>
                  <a:lnTo>
                    <a:pt x="4465" y="489"/>
                  </a:lnTo>
                  <a:cubicBezTo>
                    <a:pt x="5180" y="691"/>
                    <a:pt x="5751" y="1060"/>
                    <a:pt x="6001" y="1489"/>
                  </a:cubicBezTo>
                  <a:cubicBezTo>
                    <a:pt x="5620" y="2191"/>
                    <a:pt x="4465" y="2668"/>
                    <a:pt x="3203" y="2668"/>
                  </a:cubicBezTo>
                  <a:cubicBezTo>
                    <a:pt x="1929" y="2668"/>
                    <a:pt x="798" y="2191"/>
                    <a:pt x="381" y="1489"/>
                  </a:cubicBezTo>
                  <a:cubicBezTo>
                    <a:pt x="632" y="1060"/>
                    <a:pt x="1191" y="691"/>
                    <a:pt x="1905" y="489"/>
                  </a:cubicBezTo>
                  <a:close/>
                  <a:moveTo>
                    <a:pt x="3191" y="1"/>
                  </a:moveTo>
                  <a:cubicBezTo>
                    <a:pt x="2858" y="1"/>
                    <a:pt x="2548" y="36"/>
                    <a:pt x="2239" y="96"/>
                  </a:cubicBezTo>
                  <a:cubicBezTo>
                    <a:pt x="1179" y="286"/>
                    <a:pt x="358" y="786"/>
                    <a:pt x="36" y="1429"/>
                  </a:cubicBezTo>
                  <a:cubicBezTo>
                    <a:pt x="0" y="1477"/>
                    <a:pt x="0" y="1536"/>
                    <a:pt x="36" y="1584"/>
                  </a:cubicBezTo>
                  <a:cubicBezTo>
                    <a:pt x="465" y="2429"/>
                    <a:pt x="1727" y="2989"/>
                    <a:pt x="3191" y="2989"/>
                  </a:cubicBezTo>
                  <a:cubicBezTo>
                    <a:pt x="4644" y="2989"/>
                    <a:pt x="5918" y="2429"/>
                    <a:pt x="6347" y="1584"/>
                  </a:cubicBezTo>
                  <a:cubicBezTo>
                    <a:pt x="6370" y="1525"/>
                    <a:pt x="6370" y="1477"/>
                    <a:pt x="6347" y="1429"/>
                  </a:cubicBezTo>
                  <a:cubicBezTo>
                    <a:pt x="6013" y="786"/>
                    <a:pt x="5204" y="286"/>
                    <a:pt x="4144" y="96"/>
                  </a:cubicBezTo>
                  <a:cubicBezTo>
                    <a:pt x="3822" y="36"/>
                    <a:pt x="3513" y="1"/>
                    <a:pt x="3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0181;p53">
              <a:extLst>
                <a:ext uri="{FF2B5EF4-FFF2-40B4-BE49-F238E27FC236}">
                  <a16:creationId xmlns:a16="http://schemas.microsoft.com/office/drawing/2014/main" id="{766D4C76-FE3D-AF51-88BA-2E40F2BE5A61}"/>
                </a:ext>
              </a:extLst>
            </p:cNvPr>
            <p:cNvSpPr/>
            <p:nvPr/>
          </p:nvSpPr>
          <p:spPr>
            <a:xfrm>
              <a:off x="2236281" y="3609215"/>
              <a:ext cx="81893" cy="38364"/>
            </a:xfrm>
            <a:custGeom>
              <a:avLst/>
              <a:gdLst/>
              <a:ahLst/>
              <a:cxnLst/>
              <a:rect l="l" t="t" r="r" b="b"/>
              <a:pathLst>
                <a:path w="2585" h="1211" extrusionOk="0">
                  <a:moveTo>
                    <a:pt x="180" y="1"/>
                  </a:moveTo>
                  <a:cubicBezTo>
                    <a:pt x="140" y="1"/>
                    <a:pt x="101" y="15"/>
                    <a:pt x="72" y="44"/>
                  </a:cubicBezTo>
                  <a:cubicBezTo>
                    <a:pt x="1" y="103"/>
                    <a:pt x="1" y="211"/>
                    <a:pt x="60" y="270"/>
                  </a:cubicBezTo>
                  <a:cubicBezTo>
                    <a:pt x="525" y="818"/>
                    <a:pt x="1418" y="1175"/>
                    <a:pt x="2406" y="1211"/>
                  </a:cubicBezTo>
                  <a:cubicBezTo>
                    <a:pt x="2501" y="1211"/>
                    <a:pt x="2573" y="1127"/>
                    <a:pt x="2573" y="1056"/>
                  </a:cubicBezTo>
                  <a:cubicBezTo>
                    <a:pt x="2584" y="949"/>
                    <a:pt x="2513" y="877"/>
                    <a:pt x="2430" y="877"/>
                  </a:cubicBezTo>
                  <a:cubicBezTo>
                    <a:pt x="1513" y="853"/>
                    <a:pt x="703" y="532"/>
                    <a:pt x="298" y="56"/>
                  </a:cubicBezTo>
                  <a:cubicBezTo>
                    <a:pt x="267" y="18"/>
                    <a:pt x="223" y="1"/>
                    <a:pt x="1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0137;p53">
            <a:extLst>
              <a:ext uri="{FF2B5EF4-FFF2-40B4-BE49-F238E27FC236}">
                <a16:creationId xmlns:a16="http://schemas.microsoft.com/office/drawing/2014/main" id="{A0851D60-DAFC-081C-DF02-EB7835DE1E0D}"/>
              </a:ext>
            </a:extLst>
          </p:cNvPr>
          <p:cNvGrpSpPr/>
          <p:nvPr/>
        </p:nvGrpSpPr>
        <p:grpSpPr>
          <a:xfrm>
            <a:off x="1218742" y="3577746"/>
            <a:ext cx="286324" cy="348163"/>
            <a:chOff x="1767069" y="3360146"/>
            <a:chExt cx="286324" cy="348163"/>
          </a:xfrm>
          <a:solidFill>
            <a:schemeClr val="accent3"/>
          </a:solidFill>
        </p:grpSpPr>
        <p:sp>
          <p:nvSpPr>
            <p:cNvPr id="27" name="Google Shape;10138;p53">
              <a:extLst>
                <a:ext uri="{FF2B5EF4-FFF2-40B4-BE49-F238E27FC236}">
                  <a16:creationId xmlns:a16="http://schemas.microsoft.com/office/drawing/2014/main" id="{A5529807-A630-458C-B407-E216C9D9046B}"/>
                </a:ext>
              </a:extLst>
            </p:cNvPr>
            <p:cNvSpPr/>
            <p:nvPr/>
          </p:nvSpPr>
          <p:spPr>
            <a:xfrm>
              <a:off x="1767069" y="3404277"/>
              <a:ext cx="228223" cy="304033"/>
            </a:xfrm>
            <a:custGeom>
              <a:avLst/>
              <a:gdLst/>
              <a:ahLst/>
              <a:cxnLst/>
              <a:rect l="l" t="t" r="r" b="b"/>
              <a:pathLst>
                <a:path w="7204" h="9597" extrusionOk="0">
                  <a:moveTo>
                    <a:pt x="2072" y="7537"/>
                  </a:moveTo>
                  <a:lnTo>
                    <a:pt x="2072" y="9049"/>
                  </a:lnTo>
                  <a:lnTo>
                    <a:pt x="572" y="7537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7382"/>
                  </a:lnTo>
                  <a:cubicBezTo>
                    <a:pt x="0" y="7418"/>
                    <a:pt x="12" y="7465"/>
                    <a:pt x="48" y="7501"/>
                  </a:cubicBezTo>
                  <a:lnTo>
                    <a:pt x="2096" y="9549"/>
                  </a:lnTo>
                  <a:cubicBezTo>
                    <a:pt x="2132" y="9585"/>
                    <a:pt x="2179" y="9597"/>
                    <a:pt x="2215" y="9597"/>
                  </a:cubicBezTo>
                  <a:lnTo>
                    <a:pt x="7025" y="9597"/>
                  </a:lnTo>
                  <a:cubicBezTo>
                    <a:pt x="7120" y="9597"/>
                    <a:pt x="7192" y="9513"/>
                    <a:pt x="7192" y="9430"/>
                  </a:cubicBezTo>
                  <a:lnTo>
                    <a:pt x="7192" y="7811"/>
                  </a:lnTo>
                  <a:cubicBezTo>
                    <a:pt x="7204" y="7715"/>
                    <a:pt x="7132" y="7644"/>
                    <a:pt x="7037" y="7644"/>
                  </a:cubicBezTo>
                  <a:cubicBezTo>
                    <a:pt x="6954" y="7644"/>
                    <a:pt x="6882" y="7715"/>
                    <a:pt x="6882" y="7811"/>
                  </a:cubicBezTo>
                  <a:lnTo>
                    <a:pt x="6882" y="9263"/>
                  </a:lnTo>
                  <a:lnTo>
                    <a:pt x="2382" y="9263"/>
                  </a:lnTo>
                  <a:lnTo>
                    <a:pt x="2382" y="7382"/>
                  </a:lnTo>
                  <a:cubicBezTo>
                    <a:pt x="2382" y="7287"/>
                    <a:pt x="2310" y="7215"/>
                    <a:pt x="2215" y="7215"/>
                  </a:cubicBezTo>
                  <a:lnTo>
                    <a:pt x="334" y="7215"/>
                  </a:lnTo>
                  <a:lnTo>
                    <a:pt x="334" y="322"/>
                  </a:lnTo>
                  <a:lnTo>
                    <a:pt x="1858" y="322"/>
                  </a:lnTo>
                  <a:cubicBezTo>
                    <a:pt x="1953" y="322"/>
                    <a:pt x="2024" y="250"/>
                    <a:pt x="2024" y="155"/>
                  </a:cubicBezTo>
                  <a:cubicBezTo>
                    <a:pt x="2024" y="72"/>
                    <a:pt x="1953" y="0"/>
                    <a:pt x="18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39;p53">
              <a:extLst>
                <a:ext uri="{FF2B5EF4-FFF2-40B4-BE49-F238E27FC236}">
                  <a16:creationId xmlns:a16="http://schemas.microsoft.com/office/drawing/2014/main" id="{54EAEB32-4920-E4C3-A675-18A44FD57A71}"/>
                </a:ext>
              </a:extLst>
            </p:cNvPr>
            <p:cNvSpPr/>
            <p:nvPr/>
          </p:nvSpPr>
          <p:spPr>
            <a:xfrm>
              <a:off x="1799509" y="3360146"/>
              <a:ext cx="253884" cy="276883"/>
            </a:xfrm>
            <a:custGeom>
              <a:avLst/>
              <a:gdLst/>
              <a:ahLst/>
              <a:cxnLst/>
              <a:rect l="l" t="t" r="r" b="b"/>
              <a:pathLst>
                <a:path w="8014" h="8740" extrusionOk="0">
                  <a:moveTo>
                    <a:pt x="4406" y="3751"/>
                  </a:moveTo>
                  <a:cubicBezTo>
                    <a:pt x="4525" y="3870"/>
                    <a:pt x="4680" y="3965"/>
                    <a:pt x="4822" y="4048"/>
                  </a:cubicBezTo>
                  <a:lnTo>
                    <a:pt x="4822" y="4132"/>
                  </a:lnTo>
                  <a:lnTo>
                    <a:pt x="334" y="4132"/>
                  </a:lnTo>
                  <a:lnTo>
                    <a:pt x="334" y="3751"/>
                  </a:lnTo>
                  <a:close/>
                  <a:moveTo>
                    <a:pt x="5870" y="0"/>
                  </a:moveTo>
                  <a:cubicBezTo>
                    <a:pt x="4941" y="0"/>
                    <a:pt x="4156" y="583"/>
                    <a:pt x="3846" y="1405"/>
                  </a:cubicBezTo>
                  <a:lnTo>
                    <a:pt x="1477" y="1405"/>
                  </a:lnTo>
                  <a:cubicBezTo>
                    <a:pt x="1393" y="1405"/>
                    <a:pt x="1310" y="1476"/>
                    <a:pt x="1310" y="1572"/>
                  </a:cubicBezTo>
                  <a:cubicBezTo>
                    <a:pt x="1310" y="1655"/>
                    <a:pt x="1393" y="1726"/>
                    <a:pt x="1477" y="1726"/>
                  </a:cubicBezTo>
                  <a:lnTo>
                    <a:pt x="3739" y="1726"/>
                  </a:lnTo>
                  <a:cubicBezTo>
                    <a:pt x="3715" y="1869"/>
                    <a:pt x="3691" y="2012"/>
                    <a:pt x="3691" y="2167"/>
                  </a:cubicBezTo>
                  <a:cubicBezTo>
                    <a:pt x="3691" y="2643"/>
                    <a:pt x="3858" y="3084"/>
                    <a:pt x="4108" y="3441"/>
                  </a:cubicBezTo>
                  <a:lnTo>
                    <a:pt x="167" y="3441"/>
                  </a:lnTo>
                  <a:cubicBezTo>
                    <a:pt x="84" y="3441"/>
                    <a:pt x="0" y="3512"/>
                    <a:pt x="0" y="3608"/>
                  </a:cubicBezTo>
                  <a:lnTo>
                    <a:pt x="0" y="4310"/>
                  </a:lnTo>
                  <a:cubicBezTo>
                    <a:pt x="0" y="4393"/>
                    <a:pt x="84" y="4465"/>
                    <a:pt x="167" y="4465"/>
                  </a:cubicBezTo>
                  <a:lnTo>
                    <a:pt x="4977" y="4465"/>
                  </a:lnTo>
                  <a:cubicBezTo>
                    <a:pt x="5061" y="4465"/>
                    <a:pt x="5144" y="4393"/>
                    <a:pt x="5144" y="4310"/>
                  </a:cubicBezTo>
                  <a:lnTo>
                    <a:pt x="5144" y="4203"/>
                  </a:lnTo>
                  <a:cubicBezTo>
                    <a:pt x="5358" y="4274"/>
                    <a:pt x="5596" y="4322"/>
                    <a:pt x="5834" y="4322"/>
                  </a:cubicBezTo>
                  <a:lnTo>
                    <a:pt x="5834" y="8573"/>
                  </a:lnTo>
                  <a:cubicBezTo>
                    <a:pt x="5834" y="8668"/>
                    <a:pt x="5918" y="8739"/>
                    <a:pt x="6001" y="8739"/>
                  </a:cubicBezTo>
                  <a:cubicBezTo>
                    <a:pt x="6096" y="8739"/>
                    <a:pt x="6168" y="8668"/>
                    <a:pt x="6168" y="8573"/>
                  </a:cubicBezTo>
                  <a:lnTo>
                    <a:pt x="6168" y="4286"/>
                  </a:lnTo>
                  <a:cubicBezTo>
                    <a:pt x="6549" y="4227"/>
                    <a:pt x="6906" y="4084"/>
                    <a:pt x="7204" y="3834"/>
                  </a:cubicBezTo>
                  <a:cubicBezTo>
                    <a:pt x="7585" y="3512"/>
                    <a:pt x="7847" y="3096"/>
                    <a:pt x="7954" y="2619"/>
                  </a:cubicBezTo>
                  <a:cubicBezTo>
                    <a:pt x="7978" y="2536"/>
                    <a:pt x="7918" y="2441"/>
                    <a:pt x="7835" y="2429"/>
                  </a:cubicBezTo>
                  <a:cubicBezTo>
                    <a:pt x="7825" y="2428"/>
                    <a:pt x="7815" y="2427"/>
                    <a:pt x="7806" y="2427"/>
                  </a:cubicBezTo>
                  <a:cubicBezTo>
                    <a:pt x="7723" y="2427"/>
                    <a:pt x="7655" y="2473"/>
                    <a:pt x="7644" y="2548"/>
                  </a:cubicBezTo>
                  <a:cubicBezTo>
                    <a:pt x="7466" y="3381"/>
                    <a:pt x="6704" y="3989"/>
                    <a:pt x="5858" y="3989"/>
                  </a:cubicBezTo>
                  <a:cubicBezTo>
                    <a:pt x="4846" y="3989"/>
                    <a:pt x="4025" y="3179"/>
                    <a:pt x="4025" y="2167"/>
                  </a:cubicBezTo>
                  <a:cubicBezTo>
                    <a:pt x="4025" y="1155"/>
                    <a:pt x="4846" y="333"/>
                    <a:pt x="5858" y="333"/>
                  </a:cubicBezTo>
                  <a:cubicBezTo>
                    <a:pt x="6787" y="333"/>
                    <a:pt x="7585" y="1048"/>
                    <a:pt x="7680" y="1965"/>
                  </a:cubicBezTo>
                  <a:cubicBezTo>
                    <a:pt x="7704" y="2060"/>
                    <a:pt x="7775" y="2119"/>
                    <a:pt x="7858" y="2119"/>
                  </a:cubicBezTo>
                  <a:cubicBezTo>
                    <a:pt x="7954" y="2107"/>
                    <a:pt x="8013" y="2024"/>
                    <a:pt x="8013" y="1941"/>
                  </a:cubicBezTo>
                  <a:cubicBezTo>
                    <a:pt x="7954" y="1417"/>
                    <a:pt x="7716" y="929"/>
                    <a:pt x="7311" y="572"/>
                  </a:cubicBezTo>
                  <a:cubicBezTo>
                    <a:pt x="6906" y="214"/>
                    <a:pt x="6406" y="0"/>
                    <a:pt x="5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140;p53">
              <a:extLst>
                <a:ext uri="{FF2B5EF4-FFF2-40B4-BE49-F238E27FC236}">
                  <a16:creationId xmlns:a16="http://schemas.microsoft.com/office/drawing/2014/main" id="{487AF95E-FDFB-2DC0-A542-E803306E9B1E}"/>
                </a:ext>
              </a:extLst>
            </p:cNvPr>
            <p:cNvSpPr/>
            <p:nvPr/>
          </p:nvSpPr>
          <p:spPr>
            <a:xfrm>
              <a:off x="1948120" y="3388532"/>
              <a:ext cx="78852" cy="75367"/>
            </a:xfrm>
            <a:custGeom>
              <a:avLst/>
              <a:gdLst/>
              <a:ahLst/>
              <a:cxnLst/>
              <a:rect l="l" t="t" r="r" b="b"/>
              <a:pathLst>
                <a:path w="2489" h="2379" extrusionOk="0">
                  <a:moveTo>
                    <a:pt x="1513" y="330"/>
                  </a:moveTo>
                  <a:cubicBezTo>
                    <a:pt x="1667" y="330"/>
                    <a:pt x="1798" y="390"/>
                    <a:pt x="1917" y="497"/>
                  </a:cubicBezTo>
                  <a:cubicBezTo>
                    <a:pt x="2132" y="700"/>
                    <a:pt x="2132" y="1057"/>
                    <a:pt x="1905" y="1283"/>
                  </a:cubicBezTo>
                  <a:cubicBezTo>
                    <a:pt x="1792" y="1396"/>
                    <a:pt x="1646" y="1453"/>
                    <a:pt x="1504" y="1453"/>
                  </a:cubicBezTo>
                  <a:cubicBezTo>
                    <a:pt x="1361" y="1453"/>
                    <a:pt x="1221" y="1396"/>
                    <a:pt x="1120" y="1283"/>
                  </a:cubicBezTo>
                  <a:cubicBezTo>
                    <a:pt x="893" y="1057"/>
                    <a:pt x="893" y="700"/>
                    <a:pt x="1120" y="497"/>
                  </a:cubicBezTo>
                  <a:cubicBezTo>
                    <a:pt x="1215" y="390"/>
                    <a:pt x="1370" y="330"/>
                    <a:pt x="1513" y="330"/>
                  </a:cubicBezTo>
                  <a:close/>
                  <a:moveTo>
                    <a:pt x="1518" y="0"/>
                  </a:moveTo>
                  <a:cubicBezTo>
                    <a:pt x="1292" y="0"/>
                    <a:pt x="1066" y="86"/>
                    <a:pt x="893" y="259"/>
                  </a:cubicBezTo>
                  <a:cubicBezTo>
                    <a:pt x="584" y="569"/>
                    <a:pt x="548" y="1033"/>
                    <a:pt x="786" y="1390"/>
                  </a:cubicBezTo>
                  <a:lnTo>
                    <a:pt x="60" y="2116"/>
                  </a:lnTo>
                  <a:cubicBezTo>
                    <a:pt x="0" y="2176"/>
                    <a:pt x="0" y="2283"/>
                    <a:pt x="60" y="2343"/>
                  </a:cubicBezTo>
                  <a:cubicBezTo>
                    <a:pt x="96" y="2366"/>
                    <a:pt x="131" y="2378"/>
                    <a:pt x="179" y="2378"/>
                  </a:cubicBezTo>
                  <a:cubicBezTo>
                    <a:pt x="227" y="2378"/>
                    <a:pt x="274" y="2366"/>
                    <a:pt x="298" y="2343"/>
                  </a:cubicBezTo>
                  <a:lnTo>
                    <a:pt x="1024" y="1604"/>
                  </a:lnTo>
                  <a:cubicBezTo>
                    <a:pt x="1179" y="1712"/>
                    <a:pt x="1358" y="1759"/>
                    <a:pt x="1536" y="1759"/>
                  </a:cubicBezTo>
                  <a:cubicBezTo>
                    <a:pt x="1763" y="1759"/>
                    <a:pt x="1977" y="1664"/>
                    <a:pt x="2155" y="1509"/>
                  </a:cubicBezTo>
                  <a:cubicBezTo>
                    <a:pt x="2489" y="1164"/>
                    <a:pt x="2489" y="592"/>
                    <a:pt x="2144" y="259"/>
                  </a:cubicBezTo>
                  <a:cubicBezTo>
                    <a:pt x="1971" y="86"/>
                    <a:pt x="1745" y="0"/>
                    <a:pt x="15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141;p53">
              <a:extLst>
                <a:ext uri="{FF2B5EF4-FFF2-40B4-BE49-F238E27FC236}">
                  <a16:creationId xmlns:a16="http://schemas.microsoft.com/office/drawing/2014/main" id="{843B4C4D-98EB-C42E-8F4B-68D70E7190B4}"/>
                </a:ext>
              </a:extLst>
            </p:cNvPr>
            <p:cNvSpPr/>
            <p:nvPr/>
          </p:nvSpPr>
          <p:spPr>
            <a:xfrm>
              <a:off x="1800270" y="3513636"/>
              <a:ext cx="162582" cy="10233"/>
            </a:xfrm>
            <a:custGeom>
              <a:avLst/>
              <a:gdLst/>
              <a:ahLst/>
              <a:cxnLst/>
              <a:rect l="l" t="t" r="r" b="b"/>
              <a:pathLst>
                <a:path w="513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1"/>
                    <a:pt x="5132" y="156"/>
                  </a:cubicBezTo>
                  <a:cubicBezTo>
                    <a:pt x="5132" y="72"/>
                    <a:pt x="5060" y="1"/>
                    <a:pt x="4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142;p53">
              <a:extLst>
                <a:ext uri="{FF2B5EF4-FFF2-40B4-BE49-F238E27FC236}">
                  <a16:creationId xmlns:a16="http://schemas.microsoft.com/office/drawing/2014/main" id="{F3EE895A-7FDD-FDA8-D418-31A8D1B1F372}"/>
                </a:ext>
              </a:extLst>
            </p:cNvPr>
            <p:cNvSpPr/>
            <p:nvPr/>
          </p:nvSpPr>
          <p:spPr>
            <a:xfrm>
              <a:off x="1800270" y="3536287"/>
              <a:ext cx="162582" cy="10201"/>
            </a:xfrm>
            <a:custGeom>
              <a:avLst/>
              <a:gdLst/>
              <a:ahLst/>
              <a:cxnLst/>
              <a:rect l="l" t="t" r="r" b="b"/>
              <a:pathLst>
                <a:path w="5132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0"/>
                    <a:pt x="5132" y="155"/>
                  </a:cubicBezTo>
                  <a:cubicBezTo>
                    <a:pt x="5132" y="72"/>
                    <a:pt x="5060" y="0"/>
                    <a:pt x="4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143;p53">
              <a:extLst>
                <a:ext uri="{FF2B5EF4-FFF2-40B4-BE49-F238E27FC236}">
                  <a16:creationId xmlns:a16="http://schemas.microsoft.com/office/drawing/2014/main" id="{34780E94-3033-AB65-1454-B584148C387A}"/>
                </a:ext>
              </a:extLst>
            </p:cNvPr>
            <p:cNvSpPr/>
            <p:nvPr/>
          </p:nvSpPr>
          <p:spPr>
            <a:xfrm>
              <a:off x="1800270" y="3558146"/>
              <a:ext cx="162582" cy="10613"/>
            </a:xfrm>
            <a:custGeom>
              <a:avLst/>
              <a:gdLst/>
              <a:ahLst/>
              <a:cxnLst/>
              <a:rect l="l" t="t" r="r" b="b"/>
              <a:pathLst>
                <a:path w="513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3"/>
                    <a:pt x="5132" y="168"/>
                  </a:cubicBezTo>
                  <a:cubicBezTo>
                    <a:pt x="5132" y="84"/>
                    <a:pt x="5060" y="1"/>
                    <a:pt x="4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144;p53">
              <a:extLst>
                <a:ext uri="{FF2B5EF4-FFF2-40B4-BE49-F238E27FC236}">
                  <a16:creationId xmlns:a16="http://schemas.microsoft.com/office/drawing/2014/main" id="{57A92342-F547-E20D-27AA-DB7E9D812648}"/>
                </a:ext>
              </a:extLst>
            </p:cNvPr>
            <p:cNvSpPr/>
            <p:nvPr/>
          </p:nvSpPr>
          <p:spPr>
            <a:xfrm>
              <a:off x="1800270" y="3580798"/>
              <a:ext cx="162582" cy="10581"/>
            </a:xfrm>
            <a:custGeom>
              <a:avLst/>
              <a:gdLst/>
              <a:ahLst/>
              <a:cxnLst/>
              <a:rect l="l" t="t" r="r" b="b"/>
              <a:pathLst>
                <a:path w="5132" h="33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2"/>
                    <a:pt x="5132" y="167"/>
                  </a:cubicBezTo>
                  <a:cubicBezTo>
                    <a:pt x="5132" y="84"/>
                    <a:pt x="5060" y="0"/>
                    <a:pt x="4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1794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>
          <a:extLst>
            <a:ext uri="{FF2B5EF4-FFF2-40B4-BE49-F238E27FC236}">
              <a16:creationId xmlns:a16="http://schemas.microsoft.com/office/drawing/2014/main" id="{274BFCF8-1B32-31FE-0131-E0BC16825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">
            <a:extLst>
              <a:ext uri="{FF2B5EF4-FFF2-40B4-BE49-F238E27FC236}">
                <a16:creationId xmlns:a16="http://schemas.microsoft.com/office/drawing/2014/main" id="{08A6366D-9802-F061-E5A0-A5072542F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6625" y="5261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Impact și valoare adăugată</a:t>
            </a:r>
            <a:endParaRPr dirty="0"/>
          </a:p>
        </p:txBody>
      </p:sp>
      <p:sp>
        <p:nvSpPr>
          <p:cNvPr id="528" name="Google Shape;528;p32">
            <a:extLst>
              <a:ext uri="{FF2B5EF4-FFF2-40B4-BE49-F238E27FC236}">
                <a16:creationId xmlns:a16="http://schemas.microsoft.com/office/drawing/2014/main" id="{D94FD670-B494-EA22-55F1-CA2C5EACBE80}"/>
              </a:ext>
            </a:extLst>
          </p:cNvPr>
          <p:cNvSpPr/>
          <p:nvPr/>
        </p:nvSpPr>
        <p:spPr>
          <a:xfrm>
            <a:off x="1019735" y="3562228"/>
            <a:ext cx="869271" cy="869284"/>
          </a:xfrm>
          <a:custGeom>
            <a:avLst/>
            <a:gdLst/>
            <a:ahLst/>
            <a:cxnLst/>
            <a:rect l="l" t="t" r="r" b="b"/>
            <a:pathLst>
              <a:path w="257371" h="257375" extrusionOk="0">
                <a:moveTo>
                  <a:pt x="257853" y="128977"/>
                </a:moveTo>
                <a:cubicBezTo>
                  <a:pt x="257853" y="200169"/>
                  <a:pt x="200134" y="257889"/>
                  <a:pt x="128943" y="257889"/>
                </a:cubicBezTo>
                <a:cubicBezTo>
                  <a:pt x="57752" y="257889"/>
                  <a:pt x="32" y="200169"/>
                  <a:pt x="32" y="128977"/>
                </a:cubicBezTo>
                <a:cubicBezTo>
                  <a:pt x="32" y="57785"/>
                  <a:pt x="57758" y="32"/>
                  <a:pt x="128943" y="32"/>
                </a:cubicBezTo>
                <a:cubicBezTo>
                  <a:pt x="200113" y="8"/>
                  <a:pt x="257829" y="57683"/>
                  <a:pt x="257853" y="128855"/>
                </a:cubicBezTo>
                <a:cubicBezTo>
                  <a:pt x="257853" y="128896"/>
                  <a:pt x="257853" y="128936"/>
                  <a:pt x="257853" y="1289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2">
            <a:extLst>
              <a:ext uri="{FF2B5EF4-FFF2-40B4-BE49-F238E27FC236}">
                <a16:creationId xmlns:a16="http://schemas.microsoft.com/office/drawing/2014/main" id="{F424667B-D9C7-CAF0-8099-6D5A7D6AB9E6}"/>
              </a:ext>
            </a:extLst>
          </p:cNvPr>
          <p:cNvSpPr/>
          <p:nvPr/>
        </p:nvSpPr>
        <p:spPr>
          <a:xfrm>
            <a:off x="1019735" y="1507300"/>
            <a:ext cx="637200" cy="63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8" name="Google Shape;548;p32">
            <a:extLst>
              <a:ext uri="{FF2B5EF4-FFF2-40B4-BE49-F238E27FC236}">
                <a16:creationId xmlns:a16="http://schemas.microsoft.com/office/drawing/2014/main" id="{961D26D4-CE4F-D979-3B1D-067B089B8403}"/>
              </a:ext>
            </a:extLst>
          </p:cNvPr>
          <p:cNvSpPr/>
          <p:nvPr/>
        </p:nvSpPr>
        <p:spPr>
          <a:xfrm>
            <a:off x="1019735" y="2465975"/>
            <a:ext cx="637200" cy="63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9" name="Google Shape;549;p32">
            <a:extLst>
              <a:ext uri="{FF2B5EF4-FFF2-40B4-BE49-F238E27FC236}">
                <a16:creationId xmlns:a16="http://schemas.microsoft.com/office/drawing/2014/main" id="{FDD8E4E5-B94B-CC12-4FA9-78E55881C298}"/>
              </a:ext>
            </a:extLst>
          </p:cNvPr>
          <p:cNvSpPr/>
          <p:nvPr/>
        </p:nvSpPr>
        <p:spPr>
          <a:xfrm>
            <a:off x="1019735" y="3424650"/>
            <a:ext cx="637200" cy="63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0" name="Google Shape;550;p32">
            <a:extLst>
              <a:ext uri="{FF2B5EF4-FFF2-40B4-BE49-F238E27FC236}">
                <a16:creationId xmlns:a16="http://schemas.microsoft.com/office/drawing/2014/main" id="{D9DC1A57-C4D8-05DB-1849-21FD1C83B85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835" y="1833781"/>
            <a:ext cx="49258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Automatizarea</a:t>
            </a:r>
            <a:r>
              <a:rPr lang="en-US" dirty="0"/>
              <a:t> </a:t>
            </a:r>
            <a:r>
              <a:rPr lang="en-US" dirty="0" err="1"/>
              <a:t>interacțiunii</a:t>
            </a:r>
            <a:r>
              <a:rPr lang="en-US" dirty="0"/>
              <a:t> cu un cluster reduce </a:t>
            </a:r>
            <a:r>
              <a:rPr lang="en-US" dirty="0" err="1"/>
              <a:t>efortul</a:t>
            </a:r>
            <a:r>
              <a:rPr lang="en-US" dirty="0"/>
              <a:t> manual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erorile</a:t>
            </a:r>
            <a:endParaRPr dirty="0"/>
          </a:p>
        </p:txBody>
      </p:sp>
      <p:sp>
        <p:nvSpPr>
          <p:cNvPr id="551" name="Google Shape;551;p32">
            <a:extLst>
              <a:ext uri="{FF2B5EF4-FFF2-40B4-BE49-F238E27FC236}">
                <a16:creationId xmlns:a16="http://schemas.microsoft.com/office/drawing/2014/main" id="{5600EF2A-132C-2033-1B48-83857C2A4EB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110" y="3767872"/>
            <a:ext cx="37351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Cercetare, scopuri academice, introducere în MPI</a:t>
            </a:r>
            <a:endParaRPr dirty="0"/>
          </a:p>
        </p:txBody>
      </p:sp>
      <p:sp>
        <p:nvSpPr>
          <p:cNvPr id="552" name="Google Shape;552;p32">
            <a:extLst>
              <a:ext uri="{FF2B5EF4-FFF2-40B4-BE49-F238E27FC236}">
                <a16:creationId xmlns:a16="http://schemas.microsoft.com/office/drawing/2014/main" id="{0E073823-4622-8D98-C42A-36432D8EC95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110" y="2797500"/>
            <a:ext cx="49258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Se ofera acces la 20 de calculatoarea care pot procesa taskuri MPI</a:t>
            </a:r>
            <a:endParaRPr dirty="0"/>
          </a:p>
        </p:txBody>
      </p:sp>
      <p:sp>
        <p:nvSpPr>
          <p:cNvPr id="553" name="Google Shape;553;p32">
            <a:extLst>
              <a:ext uri="{FF2B5EF4-FFF2-40B4-BE49-F238E27FC236}">
                <a16:creationId xmlns:a16="http://schemas.microsoft.com/office/drawing/2014/main" id="{DE7DC14F-07BD-6B80-13D5-B9C21BCFE20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110" y="2465975"/>
            <a:ext cx="2398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Access la resurse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4" name="Google Shape;554;p32">
            <a:extLst>
              <a:ext uri="{FF2B5EF4-FFF2-40B4-BE49-F238E27FC236}">
                <a16:creationId xmlns:a16="http://schemas.microsoft.com/office/drawing/2014/main" id="{BE8E1BFC-9265-EE97-6B90-DE4E40DEA67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110" y="3432675"/>
            <a:ext cx="2398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Utilizări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5" name="Google Shape;555;p32">
            <a:extLst>
              <a:ext uri="{FF2B5EF4-FFF2-40B4-BE49-F238E27FC236}">
                <a16:creationId xmlns:a16="http://schemas.microsoft.com/office/drawing/2014/main" id="{CBB77289-E9E6-355A-2EB4-7FB4BD2083B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835" y="1499275"/>
            <a:ext cx="3235638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Automatizare parțială</a:t>
            </a:r>
            <a:endParaRPr lang="en-US"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" name="Google Shape;10320;p53">
            <a:extLst>
              <a:ext uri="{FF2B5EF4-FFF2-40B4-BE49-F238E27FC236}">
                <a16:creationId xmlns:a16="http://schemas.microsoft.com/office/drawing/2014/main" id="{754A6675-77D5-32AB-381B-666FE93B376D}"/>
              </a:ext>
            </a:extLst>
          </p:cNvPr>
          <p:cNvGrpSpPr/>
          <p:nvPr/>
        </p:nvGrpSpPr>
        <p:grpSpPr>
          <a:xfrm>
            <a:off x="1153493" y="2638821"/>
            <a:ext cx="347435" cy="345534"/>
            <a:chOff x="3527780" y="2885263"/>
            <a:chExt cx="347435" cy="345534"/>
          </a:xfrm>
          <a:solidFill>
            <a:schemeClr val="accent3"/>
          </a:solidFill>
        </p:grpSpPr>
        <p:sp>
          <p:nvSpPr>
            <p:cNvPr id="3" name="Google Shape;10321;p53">
              <a:extLst>
                <a:ext uri="{FF2B5EF4-FFF2-40B4-BE49-F238E27FC236}">
                  <a16:creationId xmlns:a16="http://schemas.microsoft.com/office/drawing/2014/main" id="{608087F9-7AB4-F9D4-ED10-6A719C4992AE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322;p53">
              <a:extLst>
                <a:ext uri="{FF2B5EF4-FFF2-40B4-BE49-F238E27FC236}">
                  <a16:creationId xmlns:a16="http://schemas.microsoft.com/office/drawing/2014/main" id="{4E517F32-C075-A2C7-625E-706AA7C69A28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323;p53">
              <a:extLst>
                <a:ext uri="{FF2B5EF4-FFF2-40B4-BE49-F238E27FC236}">
                  <a16:creationId xmlns:a16="http://schemas.microsoft.com/office/drawing/2014/main" id="{2C7A2690-589C-90BA-3731-27DF73641534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324;p53">
              <a:extLst>
                <a:ext uri="{FF2B5EF4-FFF2-40B4-BE49-F238E27FC236}">
                  <a16:creationId xmlns:a16="http://schemas.microsoft.com/office/drawing/2014/main" id="{A639B09E-CD1D-EAD5-F86C-FCA32F13E9DB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25;p53">
              <a:extLst>
                <a:ext uri="{FF2B5EF4-FFF2-40B4-BE49-F238E27FC236}">
                  <a16:creationId xmlns:a16="http://schemas.microsoft.com/office/drawing/2014/main" id="{2952232F-0400-EC67-FA31-37D9101C4F6A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26;p53">
              <a:extLst>
                <a:ext uri="{FF2B5EF4-FFF2-40B4-BE49-F238E27FC236}">
                  <a16:creationId xmlns:a16="http://schemas.microsoft.com/office/drawing/2014/main" id="{A494983D-C663-C923-9C78-8024644330E9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27;p53">
              <a:extLst>
                <a:ext uri="{FF2B5EF4-FFF2-40B4-BE49-F238E27FC236}">
                  <a16:creationId xmlns:a16="http://schemas.microsoft.com/office/drawing/2014/main" id="{227F3B31-8027-4614-E022-1F2B4C7DDADB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28;p53">
              <a:extLst>
                <a:ext uri="{FF2B5EF4-FFF2-40B4-BE49-F238E27FC236}">
                  <a16:creationId xmlns:a16="http://schemas.microsoft.com/office/drawing/2014/main" id="{D6683335-8EAE-ADC6-A9B2-100617963A5B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29;p53">
              <a:extLst>
                <a:ext uri="{FF2B5EF4-FFF2-40B4-BE49-F238E27FC236}">
                  <a16:creationId xmlns:a16="http://schemas.microsoft.com/office/drawing/2014/main" id="{FFE3741D-D655-D1B9-43B0-EF9838FD77A8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330;p53">
              <a:extLst>
                <a:ext uri="{FF2B5EF4-FFF2-40B4-BE49-F238E27FC236}">
                  <a16:creationId xmlns:a16="http://schemas.microsoft.com/office/drawing/2014/main" id="{92196FBC-6994-9D71-9F64-485229B15AC9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331;p53">
              <a:extLst>
                <a:ext uri="{FF2B5EF4-FFF2-40B4-BE49-F238E27FC236}">
                  <a16:creationId xmlns:a16="http://schemas.microsoft.com/office/drawing/2014/main" id="{641858B9-DEA3-9A91-E63A-7178F003C2E8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332;p53">
              <a:extLst>
                <a:ext uri="{FF2B5EF4-FFF2-40B4-BE49-F238E27FC236}">
                  <a16:creationId xmlns:a16="http://schemas.microsoft.com/office/drawing/2014/main" id="{CBBC3D4B-D291-F0E2-4B13-223EF99D94B0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333;p53">
              <a:extLst>
                <a:ext uri="{FF2B5EF4-FFF2-40B4-BE49-F238E27FC236}">
                  <a16:creationId xmlns:a16="http://schemas.microsoft.com/office/drawing/2014/main" id="{61883144-0BF7-4314-28C9-D3D499D5FFBA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334;p53">
              <a:extLst>
                <a:ext uri="{FF2B5EF4-FFF2-40B4-BE49-F238E27FC236}">
                  <a16:creationId xmlns:a16="http://schemas.microsoft.com/office/drawing/2014/main" id="{14C8319A-EFC4-C3F8-A454-BB0D32956DA7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335;p53">
              <a:extLst>
                <a:ext uri="{FF2B5EF4-FFF2-40B4-BE49-F238E27FC236}">
                  <a16:creationId xmlns:a16="http://schemas.microsoft.com/office/drawing/2014/main" id="{AA926FC5-20F6-DE25-A04B-1285C0ECF80A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336;p53">
              <a:extLst>
                <a:ext uri="{FF2B5EF4-FFF2-40B4-BE49-F238E27FC236}">
                  <a16:creationId xmlns:a16="http://schemas.microsoft.com/office/drawing/2014/main" id="{310B0D61-3215-1CD3-6364-E689EB79422C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337;p53">
              <a:extLst>
                <a:ext uri="{FF2B5EF4-FFF2-40B4-BE49-F238E27FC236}">
                  <a16:creationId xmlns:a16="http://schemas.microsoft.com/office/drawing/2014/main" id="{33BB20DA-2748-1637-1A7E-8DC08F215DA4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338;p53">
              <a:extLst>
                <a:ext uri="{FF2B5EF4-FFF2-40B4-BE49-F238E27FC236}">
                  <a16:creationId xmlns:a16="http://schemas.microsoft.com/office/drawing/2014/main" id="{F5E2D235-9DDB-A09E-1B3D-DCEDF81F44F0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339;p53">
              <a:extLst>
                <a:ext uri="{FF2B5EF4-FFF2-40B4-BE49-F238E27FC236}">
                  <a16:creationId xmlns:a16="http://schemas.microsoft.com/office/drawing/2014/main" id="{9BA22B3D-2E2A-45BD-626A-6B978D5DB03D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340;p53">
              <a:extLst>
                <a:ext uri="{FF2B5EF4-FFF2-40B4-BE49-F238E27FC236}">
                  <a16:creationId xmlns:a16="http://schemas.microsoft.com/office/drawing/2014/main" id="{F16DABD5-1530-706D-B084-EF784091E844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341;p53">
              <a:extLst>
                <a:ext uri="{FF2B5EF4-FFF2-40B4-BE49-F238E27FC236}">
                  <a16:creationId xmlns:a16="http://schemas.microsoft.com/office/drawing/2014/main" id="{92FDEA19-1690-969D-C51D-1CCFD413BD11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342;p53">
              <a:extLst>
                <a:ext uri="{FF2B5EF4-FFF2-40B4-BE49-F238E27FC236}">
                  <a16:creationId xmlns:a16="http://schemas.microsoft.com/office/drawing/2014/main" id="{4633B7F3-90AD-057C-7FA5-CD8C3363D59A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343;p53">
              <a:extLst>
                <a:ext uri="{FF2B5EF4-FFF2-40B4-BE49-F238E27FC236}">
                  <a16:creationId xmlns:a16="http://schemas.microsoft.com/office/drawing/2014/main" id="{6B1B274C-9A8F-1588-47F4-E810847F6EE2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0116;p53">
            <a:extLst>
              <a:ext uri="{FF2B5EF4-FFF2-40B4-BE49-F238E27FC236}">
                <a16:creationId xmlns:a16="http://schemas.microsoft.com/office/drawing/2014/main" id="{49A96B46-4B80-8D01-B453-089D05F9438F}"/>
              </a:ext>
            </a:extLst>
          </p:cNvPr>
          <p:cNvGrpSpPr/>
          <p:nvPr/>
        </p:nvGrpSpPr>
        <p:grpSpPr>
          <a:xfrm>
            <a:off x="1182511" y="3573397"/>
            <a:ext cx="351585" cy="339705"/>
            <a:chOff x="889343" y="3801227"/>
            <a:chExt cx="351585" cy="339705"/>
          </a:xfrm>
          <a:solidFill>
            <a:schemeClr val="accent3"/>
          </a:solidFill>
        </p:grpSpPr>
        <p:sp>
          <p:nvSpPr>
            <p:cNvPr id="27" name="Google Shape;10117;p53">
              <a:extLst>
                <a:ext uri="{FF2B5EF4-FFF2-40B4-BE49-F238E27FC236}">
                  <a16:creationId xmlns:a16="http://schemas.microsoft.com/office/drawing/2014/main" id="{99A0154A-0335-1A96-433F-ACC51C8AEC4E}"/>
                </a:ext>
              </a:extLst>
            </p:cNvPr>
            <p:cNvSpPr/>
            <p:nvPr/>
          </p:nvSpPr>
          <p:spPr>
            <a:xfrm>
              <a:off x="1014954" y="4068479"/>
              <a:ext cx="35862" cy="10233"/>
            </a:xfrm>
            <a:custGeom>
              <a:avLst/>
              <a:gdLst/>
              <a:ahLst/>
              <a:cxnLst/>
              <a:rect l="l" t="t" r="r" b="b"/>
              <a:pathLst>
                <a:path w="1132" h="323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22"/>
                    <a:pt x="167" y="322"/>
                  </a:cubicBezTo>
                  <a:lnTo>
                    <a:pt x="977" y="322"/>
                  </a:lnTo>
                  <a:cubicBezTo>
                    <a:pt x="1060" y="322"/>
                    <a:pt x="1131" y="251"/>
                    <a:pt x="1131" y="168"/>
                  </a:cubicBezTo>
                  <a:cubicBezTo>
                    <a:pt x="1131" y="72"/>
                    <a:pt x="1060" y="1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18;p53">
              <a:extLst>
                <a:ext uri="{FF2B5EF4-FFF2-40B4-BE49-F238E27FC236}">
                  <a16:creationId xmlns:a16="http://schemas.microsoft.com/office/drawing/2014/main" id="{FBA22C22-2166-7724-7373-6A7B1D5C1A37}"/>
                </a:ext>
              </a:extLst>
            </p:cNvPr>
            <p:cNvSpPr/>
            <p:nvPr/>
          </p:nvSpPr>
          <p:spPr>
            <a:xfrm>
              <a:off x="889343" y="3801227"/>
              <a:ext cx="351585" cy="339705"/>
            </a:xfrm>
            <a:custGeom>
              <a:avLst/>
              <a:gdLst/>
              <a:ahLst/>
              <a:cxnLst/>
              <a:rect l="l" t="t" r="r" b="b"/>
              <a:pathLst>
                <a:path w="11098" h="10723" extrusionOk="0">
                  <a:moveTo>
                    <a:pt x="3894" y="746"/>
                  </a:moveTo>
                  <a:lnTo>
                    <a:pt x="3894" y="746"/>
                  </a:lnTo>
                  <a:cubicBezTo>
                    <a:pt x="3763" y="1079"/>
                    <a:pt x="3572" y="1281"/>
                    <a:pt x="3418" y="1400"/>
                  </a:cubicBezTo>
                  <a:cubicBezTo>
                    <a:pt x="3465" y="1115"/>
                    <a:pt x="3644" y="865"/>
                    <a:pt x="3894" y="746"/>
                  </a:cubicBezTo>
                  <a:close/>
                  <a:moveTo>
                    <a:pt x="4823" y="662"/>
                  </a:moveTo>
                  <a:cubicBezTo>
                    <a:pt x="5275" y="662"/>
                    <a:pt x="5656" y="1043"/>
                    <a:pt x="5656" y="1496"/>
                  </a:cubicBezTo>
                  <a:lnTo>
                    <a:pt x="5656" y="2008"/>
                  </a:lnTo>
                  <a:cubicBezTo>
                    <a:pt x="4715" y="1912"/>
                    <a:pt x="4418" y="1067"/>
                    <a:pt x="4323" y="662"/>
                  </a:cubicBezTo>
                  <a:close/>
                  <a:moveTo>
                    <a:pt x="3108" y="2377"/>
                  </a:moveTo>
                  <a:lnTo>
                    <a:pt x="3108" y="2508"/>
                  </a:lnTo>
                  <a:cubicBezTo>
                    <a:pt x="3108" y="2591"/>
                    <a:pt x="3108" y="2674"/>
                    <a:pt x="3120" y="2746"/>
                  </a:cubicBezTo>
                  <a:cubicBezTo>
                    <a:pt x="3060" y="2710"/>
                    <a:pt x="3037" y="2651"/>
                    <a:pt x="3037" y="2555"/>
                  </a:cubicBezTo>
                  <a:cubicBezTo>
                    <a:pt x="3037" y="2484"/>
                    <a:pt x="3060" y="2424"/>
                    <a:pt x="3108" y="2377"/>
                  </a:cubicBezTo>
                  <a:close/>
                  <a:moveTo>
                    <a:pt x="5966" y="2377"/>
                  </a:moveTo>
                  <a:cubicBezTo>
                    <a:pt x="6013" y="2424"/>
                    <a:pt x="6037" y="2484"/>
                    <a:pt x="6037" y="2555"/>
                  </a:cubicBezTo>
                  <a:cubicBezTo>
                    <a:pt x="6037" y="2627"/>
                    <a:pt x="5989" y="2710"/>
                    <a:pt x="5954" y="2746"/>
                  </a:cubicBezTo>
                  <a:cubicBezTo>
                    <a:pt x="5966" y="2674"/>
                    <a:pt x="5966" y="2603"/>
                    <a:pt x="5966" y="2508"/>
                  </a:cubicBezTo>
                  <a:lnTo>
                    <a:pt x="5966" y="2377"/>
                  </a:lnTo>
                  <a:close/>
                  <a:moveTo>
                    <a:pt x="6870" y="3460"/>
                  </a:moveTo>
                  <a:lnTo>
                    <a:pt x="6870" y="3746"/>
                  </a:lnTo>
                  <a:lnTo>
                    <a:pt x="5430" y="3746"/>
                  </a:lnTo>
                  <a:cubicBezTo>
                    <a:pt x="5513" y="3651"/>
                    <a:pt x="5608" y="3567"/>
                    <a:pt x="5680" y="3460"/>
                  </a:cubicBezTo>
                  <a:close/>
                  <a:moveTo>
                    <a:pt x="4108" y="1055"/>
                  </a:moveTo>
                  <a:cubicBezTo>
                    <a:pt x="4323" y="1698"/>
                    <a:pt x="4823" y="2258"/>
                    <a:pt x="5656" y="2317"/>
                  </a:cubicBezTo>
                  <a:lnTo>
                    <a:pt x="5656" y="2508"/>
                  </a:lnTo>
                  <a:cubicBezTo>
                    <a:pt x="5656" y="2984"/>
                    <a:pt x="5394" y="3424"/>
                    <a:pt x="5001" y="3663"/>
                  </a:cubicBezTo>
                  <a:lnTo>
                    <a:pt x="4799" y="3758"/>
                  </a:lnTo>
                  <a:cubicBezTo>
                    <a:pt x="4721" y="3811"/>
                    <a:pt x="4629" y="3838"/>
                    <a:pt x="4535" y="3838"/>
                  </a:cubicBezTo>
                  <a:cubicBezTo>
                    <a:pt x="4442" y="3838"/>
                    <a:pt x="4346" y="3811"/>
                    <a:pt x="4263" y="3758"/>
                  </a:cubicBezTo>
                  <a:lnTo>
                    <a:pt x="4073" y="3663"/>
                  </a:lnTo>
                  <a:cubicBezTo>
                    <a:pt x="3668" y="3424"/>
                    <a:pt x="3418" y="2984"/>
                    <a:pt x="3418" y="2508"/>
                  </a:cubicBezTo>
                  <a:lnTo>
                    <a:pt x="3418" y="2174"/>
                  </a:lnTo>
                  <a:lnTo>
                    <a:pt x="3418" y="1769"/>
                  </a:lnTo>
                  <a:cubicBezTo>
                    <a:pt x="3584" y="1698"/>
                    <a:pt x="3882" y="1484"/>
                    <a:pt x="4108" y="1055"/>
                  </a:cubicBezTo>
                  <a:close/>
                  <a:moveTo>
                    <a:pt x="4977" y="4055"/>
                  </a:moveTo>
                  <a:lnTo>
                    <a:pt x="4977" y="4591"/>
                  </a:lnTo>
                  <a:lnTo>
                    <a:pt x="4537" y="4913"/>
                  </a:lnTo>
                  <a:lnTo>
                    <a:pt x="4084" y="4591"/>
                  </a:lnTo>
                  <a:lnTo>
                    <a:pt x="4084" y="4055"/>
                  </a:lnTo>
                  <a:lnTo>
                    <a:pt x="4120" y="4055"/>
                  </a:lnTo>
                  <a:cubicBezTo>
                    <a:pt x="4251" y="4139"/>
                    <a:pt x="4382" y="4163"/>
                    <a:pt x="4537" y="4163"/>
                  </a:cubicBezTo>
                  <a:cubicBezTo>
                    <a:pt x="4680" y="4163"/>
                    <a:pt x="4823" y="4139"/>
                    <a:pt x="4954" y="4055"/>
                  </a:cubicBezTo>
                  <a:close/>
                  <a:moveTo>
                    <a:pt x="4084" y="4972"/>
                  </a:moveTo>
                  <a:lnTo>
                    <a:pt x="4299" y="5115"/>
                  </a:lnTo>
                  <a:lnTo>
                    <a:pt x="4084" y="5365"/>
                  </a:lnTo>
                  <a:lnTo>
                    <a:pt x="4084" y="4972"/>
                  </a:lnTo>
                  <a:close/>
                  <a:moveTo>
                    <a:pt x="4977" y="4984"/>
                  </a:moveTo>
                  <a:lnTo>
                    <a:pt x="4977" y="5389"/>
                  </a:lnTo>
                  <a:lnTo>
                    <a:pt x="4775" y="5127"/>
                  </a:lnTo>
                  <a:lnTo>
                    <a:pt x="4977" y="4984"/>
                  </a:lnTo>
                  <a:close/>
                  <a:moveTo>
                    <a:pt x="4977" y="5925"/>
                  </a:moveTo>
                  <a:lnTo>
                    <a:pt x="4977" y="6330"/>
                  </a:lnTo>
                  <a:lnTo>
                    <a:pt x="4942" y="6008"/>
                  </a:lnTo>
                  <a:lnTo>
                    <a:pt x="4977" y="5925"/>
                  </a:lnTo>
                  <a:close/>
                  <a:moveTo>
                    <a:pt x="4084" y="5925"/>
                  </a:moveTo>
                  <a:lnTo>
                    <a:pt x="4144" y="6008"/>
                  </a:lnTo>
                  <a:lnTo>
                    <a:pt x="4084" y="6353"/>
                  </a:lnTo>
                  <a:lnTo>
                    <a:pt x="4084" y="5925"/>
                  </a:lnTo>
                  <a:close/>
                  <a:moveTo>
                    <a:pt x="3775" y="4889"/>
                  </a:moveTo>
                  <a:lnTo>
                    <a:pt x="3775" y="7139"/>
                  </a:lnTo>
                  <a:lnTo>
                    <a:pt x="1632" y="7139"/>
                  </a:lnTo>
                  <a:lnTo>
                    <a:pt x="1632" y="6615"/>
                  </a:lnTo>
                  <a:cubicBezTo>
                    <a:pt x="1632" y="6044"/>
                    <a:pt x="1977" y="5520"/>
                    <a:pt x="2513" y="5306"/>
                  </a:cubicBezTo>
                  <a:cubicBezTo>
                    <a:pt x="2537" y="5294"/>
                    <a:pt x="2584" y="5282"/>
                    <a:pt x="2620" y="5270"/>
                  </a:cubicBezTo>
                  <a:lnTo>
                    <a:pt x="3775" y="4889"/>
                  </a:lnTo>
                  <a:close/>
                  <a:moveTo>
                    <a:pt x="4537" y="5341"/>
                  </a:moveTo>
                  <a:lnTo>
                    <a:pt x="4775" y="5627"/>
                  </a:lnTo>
                  <a:lnTo>
                    <a:pt x="4620" y="5901"/>
                  </a:lnTo>
                  <a:cubicBezTo>
                    <a:pt x="4608" y="5937"/>
                    <a:pt x="4596" y="5960"/>
                    <a:pt x="4608" y="6008"/>
                  </a:cubicBezTo>
                  <a:lnTo>
                    <a:pt x="4787" y="7139"/>
                  </a:lnTo>
                  <a:lnTo>
                    <a:pt x="4299" y="7139"/>
                  </a:lnTo>
                  <a:lnTo>
                    <a:pt x="4477" y="6008"/>
                  </a:lnTo>
                  <a:cubicBezTo>
                    <a:pt x="4477" y="5984"/>
                    <a:pt x="4465" y="5937"/>
                    <a:pt x="4442" y="5901"/>
                  </a:cubicBezTo>
                  <a:lnTo>
                    <a:pt x="4299" y="5627"/>
                  </a:lnTo>
                  <a:lnTo>
                    <a:pt x="4537" y="5341"/>
                  </a:lnTo>
                  <a:close/>
                  <a:moveTo>
                    <a:pt x="6882" y="4044"/>
                  </a:moveTo>
                  <a:lnTo>
                    <a:pt x="6859" y="4591"/>
                  </a:lnTo>
                  <a:cubicBezTo>
                    <a:pt x="6859" y="4651"/>
                    <a:pt x="6882" y="4698"/>
                    <a:pt x="6930" y="4734"/>
                  </a:cubicBezTo>
                  <a:cubicBezTo>
                    <a:pt x="6966" y="4746"/>
                    <a:pt x="6990" y="4758"/>
                    <a:pt x="7025" y="4758"/>
                  </a:cubicBezTo>
                  <a:cubicBezTo>
                    <a:pt x="7049" y="4758"/>
                    <a:pt x="7061" y="4758"/>
                    <a:pt x="7085" y="4746"/>
                  </a:cubicBezTo>
                  <a:lnTo>
                    <a:pt x="8109" y="4270"/>
                  </a:lnTo>
                  <a:cubicBezTo>
                    <a:pt x="8156" y="4282"/>
                    <a:pt x="8180" y="4282"/>
                    <a:pt x="8228" y="4294"/>
                  </a:cubicBezTo>
                  <a:lnTo>
                    <a:pt x="8192" y="7985"/>
                  </a:lnTo>
                  <a:lnTo>
                    <a:pt x="870" y="7985"/>
                  </a:lnTo>
                  <a:lnTo>
                    <a:pt x="870" y="4055"/>
                  </a:lnTo>
                  <a:lnTo>
                    <a:pt x="3775" y="4055"/>
                  </a:lnTo>
                  <a:lnTo>
                    <a:pt x="3775" y="4567"/>
                  </a:lnTo>
                  <a:lnTo>
                    <a:pt x="2525" y="4972"/>
                  </a:lnTo>
                  <a:cubicBezTo>
                    <a:pt x="2275" y="5044"/>
                    <a:pt x="2060" y="5175"/>
                    <a:pt x="1870" y="5341"/>
                  </a:cubicBezTo>
                  <a:cubicBezTo>
                    <a:pt x="1525" y="5663"/>
                    <a:pt x="1322" y="6115"/>
                    <a:pt x="1322" y="6615"/>
                  </a:cubicBezTo>
                  <a:lnTo>
                    <a:pt x="1322" y="7294"/>
                  </a:lnTo>
                  <a:cubicBezTo>
                    <a:pt x="1322" y="7377"/>
                    <a:pt x="1394" y="7449"/>
                    <a:pt x="1477" y="7449"/>
                  </a:cubicBezTo>
                  <a:lnTo>
                    <a:pt x="7621" y="7449"/>
                  </a:lnTo>
                  <a:cubicBezTo>
                    <a:pt x="7704" y="7449"/>
                    <a:pt x="7775" y="7377"/>
                    <a:pt x="7775" y="7294"/>
                  </a:cubicBezTo>
                  <a:lnTo>
                    <a:pt x="7775" y="6711"/>
                  </a:lnTo>
                  <a:cubicBezTo>
                    <a:pt x="7775" y="6615"/>
                    <a:pt x="7704" y="6544"/>
                    <a:pt x="7621" y="6544"/>
                  </a:cubicBezTo>
                  <a:cubicBezTo>
                    <a:pt x="7525" y="6544"/>
                    <a:pt x="7454" y="6615"/>
                    <a:pt x="7454" y="6711"/>
                  </a:cubicBezTo>
                  <a:lnTo>
                    <a:pt x="7454" y="7139"/>
                  </a:lnTo>
                  <a:lnTo>
                    <a:pt x="5311" y="7139"/>
                  </a:lnTo>
                  <a:lnTo>
                    <a:pt x="5311" y="4889"/>
                  </a:lnTo>
                  <a:lnTo>
                    <a:pt x="6466" y="5270"/>
                  </a:lnTo>
                  <a:cubicBezTo>
                    <a:pt x="6882" y="5401"/>
                    <a:pt x="7228" y="5722"/>
                    <a:pt x="7382" y="6139"/>
                  </a:cubicBezTo>
                  <a:cubicBezTo>
                    <a:pt x="7401" y="6212"/>
                    <a:pt x="7461" y="6243"/>
                    <a:pt x="7525" y="6243"/>
                  </a:cubicBezTo>
                  <a:cubicBezTo>
                    <a:pt x="7545" y="6243"/>
                    <a:pt x="7565" y="6240"/>
                    <a:pt x="7585" y="6234"/>
                  </a:cubicBezTo>
                  <a:cubicBezTo>
                    <a:pt x="7680" y="6199"/>
                    <a:pt x="7704" y="6115"/>
                    <a:pt x="7680" y="6020"/>
                  </a:cubicBezTo>
                  <a:cubicBezTo>
                    <a:pt x="7502" y="5520"/>
                    <a:pt x="7085" y="5115"/>
                    <a:pt x="6573" y="4948"/>
                  </a:cubicBezTo>
                  <a:lnTo>
                    <a:pt x="5323" y="4556"/>
                  </a:lnTo>
                  <a:lnTo>
                    <a:pt x="5323" y="4044"/>
                  </a:lnTo>
                  <a:close/>
                  <a:moveTo>
                    <a:pt x="4787" y="9199"/>
                  </a:moveTo>
                  <a:lnTo>
                    <a:pt x="4918" y="9818"/>
                  </a:lnTo>
                  <a:lnTo>
                    <a:pt x="4120" y="9818"/>
                  </a:lnTo>
                  <a:lnTo>
                    <a:pt x="4263" y="9199"/>
                  </a:lnTo>
                  <a:close/>
                  <a:moveTo>
                    <a:pt x="5858" y="10128"/>
                  </a:moveTo>
                  <a:lnTo>
                    <a:pt x="5858" y="10425"/>
                  </a:lnTo>
                  <a:lnTo>
                    <a:pt x="3227" y="10425"/>
                  </a:lnTo>
                  <a:lnTo>
                    <a:pt x="3227" y="10128"/>
                  </a:lnTo>
                  <a:close/>
                  <a:moveTo>
                    <a:pt x="8622" y="1"/>
                  </a:moveTo>
                  <a:cubicBezTo>
                    <a:pt x="8115" y="1"/>
                    <a:pt x="7612" y="175"/>
                    <a:pt x="7216" y="519"/>
                  </a:cubicBezTo>
                  <a:cubicBezTo>
                    <a:pt x="7156" y="579"/>
                    <a:pt x="7144" y="686"/>
                    <a:pt x="7204" y="746"/>
                  </a:cubicBezTo>
                  <a:cubicBezTo>
                    <a:pt x="7237" y="778"/>
                    <a:pt x="7280" y="797"/>
                    <a:pt x="7322" y="797"/>
                  </a:cubicBezTo>
                  <a:cubicBezTo>
                    <a:pt x="7357" y="797"/>
                    <a:pt x="7391" y="784"/>
                    <a:pt x="7418" y="757"/>
                  </a:cubicBezTo>
                  <a:cubicBezTo>
                    <a:pt x="7764" y="464"/>
                    <a:pt x="8195" y="314"/>
                    <a:pt x="8630" y="314"/>
                  </a:cubicBezTo>
                  <a:cubicBezTo>
                    <a:pt x="8989" y="314"/>
                    <a:pt x="9351" y="416"/>
                    <a:pt x="9668" y="626"/>
                  </a:cubicBezTo>
                  <a:cubicBezTo>
                    <a:pt x="10514" y="1186"/>
                    <a:pt x="10752" y="2353"/>
                    <a:pt x="10180" y="3198"/>
                  </a:cubicBezTo>
                  <a:cubicBezTo>
                    <a:pt x="9883" y="3639"/>
                    <a:pt x="9430" y="3925"/>
                    <a:pt x="8930" y="3996"/>
                  </a:cubicBezTo>
                  <a:lnTo>
                    <a:pt x="8883" y="3996"/>
                  </a:lnTo>
                  <a:cubicBezTo>
                    <a:pt x="8799" y="4014"/>
                    <a:pt x="8716" y="4023"/>
                    <a:pt x="8631" y="4023"/>
                  </a:cubicBezTo>
                  <a:cubicBezTo>
                    <a:pt x="8546" y="4023"/>
                    <a:pt x="8460" y="4014"/>
                    <a:pt x="8371" y="3996"/>
                  </a:cubicBezTo>
                  <a:cubicBezTo>
                    <a:pt x="8287" y="3984"/>
                    <a:pt x="8192" y="3972"/>
                    <a:pt x="8109" y="3936"/>
                  </a:cubicBezTo>
                  <a:cubicBezTo>
                    <a:pt x="8099" y="3933"/>
                    <a:pt x="8089" y="3932"/>
                    <a:pt x="8078" y="3932"/>
                  </a:cubicBezTo>
                  <a:cubicBezTo>
                    <a:pt x="8049" y="3932"/>
                    <a:pt x="8019" y="3943"/>
                    <a:pt x="8002" y="3960"/>
                  </a:cubicBezTo>
                  <a:lnTo>
                    <a:pt x="7156" y="4341"/>
                  </a:lnTo>
                  <a:lnTo>
                    <a:pt x="7204" y="3401"/>
                  </a:lnTo>
                  <a:cubicBezTo>
                    <a:pt x="7204" y="3365"/>
                    <a:pt x="7180" y="3329"/>
                    <a:pt x="7168" y="3305"/>
                  </a:cubicBezTo>
                  <a:cubicBezTo>
                    <a:pt x="6680" y="2686"/>
                    <a:pt x="6632" y="1829"/>
                    <a:pt x="7049" y="1174"/>
                  </a:cubicBezTo>
                  <a:cubicBezTo>
                    <a:pt x="7097" y="1103"/>
                    <a:pt x="7085" y="996"/>
                    <a:pt x="7001" y="948"/>
                  </a:cubicBezTo>
                  <a:cubicBezTo>
                    <a:pt x="6976" y="931"/>
                    <a:pt x="6946" y="923"/>
                    <a:pt x="6917" y="923"/>
                  </a:cubicBezTo>
                  <a:cubicBezTo>
                    <a:pt x="6863" y="923"/>
                    <a:pt x="6810" y="949"/>
                    <a:pt x="6787" y="996"/>
                  </a:cubicBezTo>
                  <a:cubicBezTo>
                    <a:pt x="6382" y="1650"/>
                    <a:pt x="6347" y="2448"/>
                    <a:pt x="6692" y="3103"/>
                  </a:cubicBezTo>
                  <a:lnTo>
                    <a:pt x="5858" y="3103"/>
                  </a:lnTo>
                  <a:cubicBezTo>
                    <a:pt x="5858" y="3091"/>
                    <a:pt x="5870" y="3091"/>
                    <a:pt x="5870" y="3079"/>
                  </a:cubicBezTo>
                  <a:cubicBezTo>
                    <a:pt x="6156" y="3043"/>
                    <a:pt x="6382" y="2805"/>
                    <a:pt x="6382" y="2531"/>
                  </a:cubicBezTo>
                  <a:cubicBezTo>
                    <a:pt x="6382" y="2270"/>
                    <a:pt x="6216" y="2067"/>
                    <a:pt x="5978" y="1996"/>
                  </a:cubicBezTo>
                  <a:lnTo>
                    <a:pt x="5978" y="1460"/>
                  </a:lnTo>
                  <a:cubicBezTo>
                    <a:pt x="5978" y="817"/>
                    <a:pt x="5454" y="305"/>
                    <a:pt x="4835" y="305"/>
                  </a:cubicBezTo>
                  <a:lnTo>
                    <a:pt x="4263" y="305"/>
                  </a:lnTo>
                  <a:cubicBezTo>
                    <a:pt x="4227" y="305"/>
                    <a:pt x="4180" y="305"/>
                    <a:pt x="4132" y="329"/>
                  </a:cubicBezTo>
                  <a:cubicBezTo>
                    <a:pt x="3549" y="400"/>
                    <a:pt x="3120" y="888"/>
                    <a:pt x="3120" y="1472"/>
                  </a:cubicBezTo>
                  <a:lnTo>
                    <a:pt x="3120" y="2008"/>
                  </a:lnTo>
                  <a:cubicBezTo>
                    <a:pt x="2894" y="2079"/>
                    <a:pt x="2715" y="2293"/>
                    <a:pt x="2715" y="2543"/>
                  </a:cubicBezTo>
                  <a:cubicBezTo>
                    <a:pt x="2715" y="2829"/>
                    <a:pt x="2941" y="3079"/>
                    <a:pt x="3227" y="3091"/>
                  </a:cubicBezTo>
                  <a:cubicBezTo>
                    <a:pt x="3227" y="3103"/>
                    <a:pt x="3239" y="3103"/>
                    <a:pt x="3239" y="3127"/>
                  </a:cubicBezTo>
                  <a:lnTo>
                    <a:pt x="155" y="3127"/>
                  </a:lnTo>
                  <a:cubicBezTo>
                    <a:pt x="72" y="3127"/>
                    <a:pt x="1" y="3198"/>
                    <a:pt x="1" y="3282"/>
                  </a:cubicBezTo>
                  <a:lnTo>
                    <a:pt x="1" y="9020"/>
                  </a:lnTo>
                  <a:cubicBezTo>
                    <a:pt x="1" y="9104"/>
                    <a:pt x="72" y="9175"/>
                    <a:pt x="155" y="9175"/>
                  </a:cubicBezTo>
                  <a:lnTo>
                    <a:pt x="1441" y="9175"/>
                  </a:lnTo>
                  <a:cubicBezTo>
                    <a:pt x="1525" y="9175"/>
                    <a:pt x="1608" y="9104"/>
                    <a:pt x="1608" y="9020"/>
                  </a:cubicBezTo>
                  <a:cubicBezTo>
                    <a:pt x="1608" y="8925"/>
                    <a:pt x="1525" y="8854"/>
                    <a:pt x="1441" y="8854"/>
                  </a:cubicBezTo>
                  <a:lnTo>
                    <a:pt x="322" y="8854"/>
                  </a:lnTo>
                  <a:lnTo>
                    <a:pt x="322" y="3436"/>
                  </a:lnTo>
                  <a:lnTo>
                    <a:pt x="3418" y="3436"/>
                  </a:lnTo>
                  <a:cubicBezTo>
                    <a:pt x="3489" y="3544"/>
                    <a:pt x="3572" y="3627"/>
                    <a:pt x="3668" y="3722"/>
                  </a:cubicBezTo>
                  <a:lnTo>
                    <a:pt x="739" y="3722"/>
                  </a:lnTo>
                  <a:cubicBezTo>
                    <a:pt x="655" y="3722"/>
                    <a:pt x="572" y="3794"/>
                    <a:pt x="572" y="3877"/>
                  </a:cubicBezTo>
                  <a:lnTo>
                    <a:pt x="572" y="8127"/>
                  </a:lnTo>
                  <a:cubicBezTo>
                    <a:pt x="572" y="8211"/>
                    <a:pt x="655" y="8282"/>
                    <a:pt x="739" y="8282"/>
                  </a:cubicBezTo>
                  <a:lnTo>
                    <a:pt x="8394" y="8282"/>
                  </a:lnTo>
                  <a:cubicBezTo>
                    <a:pt x="8478" y="8282"/>
                    <a:pt x="8549" y="8211"/>
                    <a:pt x="8549" y="8127"/>
                  </a:cubicBezTo>
                  <a:lnTo>
                    <a:pt x="8549" y="4317"/>
                  </a:lnTo>
                  <a:lnTo>
                    <a:pt x="8787" y="4317"/>
                  </a:lnTo>
                  <a:lnTo>
                    <a:pt x="8787" y="8842"/>
                  </a:lnTo>
                  <a:lnTo>
                    <a:pt x="2096" y="8842"/>
                  </a:lnTo>
                  <a:cubicBezTo>
                    <a:pt x="2001" y="8842"/>
                    <a:pt x="1929" y="8913"/>
                    <a:pt x="1929" y="8997"/>
                  </a:cubicBezTo>
                  <a:cubicBezTo>
                    <a:pt x="1929" y="9092"/>
                    <a:pt x="2001" y="9163"/>
                    <a:pt x="2096" y="9163"/>
                  </a:cubicBezTo>
                  <a:lnTo>
                    <a:pt x="3989" y="9163"/>
                  </a:lnTo>
                  <a:lnTo>
                    <a:pt x="3846" y="9794"/>
                  </a:lnTo>
                  <a:lnTo>
                    <a:pt x="3108" y="9794"/>
                  </a:lnTo>
                  <a:cubicBezTo>
                    <a:pt x="3013" y="9794"/>
                    <a:pt x="2941" y="9866"/>
                    <a:pt x="2941" y="9949"/>
                  </a:cubicBezTo>
                  <a:lnTo>
                    <a:pt x="2941" y="10568"/>
                  </a:lnTo>
                  <a:cubicBezTo>
                    <a:pt x="2941" y="10652"/>
                    <a:pt x="3013" y="10723"/>
                    <a:pt x="3108" y="10723"/>
                  </a:cubicBezTo>
                  <a:lnTo>
                    <a:pt x="6049" y="10723"/>
                  </a:lnTo>
                  <a:cubicBezTo>
                    <a:pt x="6144" y="10723"/>
                    <a:pt x="6216" y="10652"/>
                    <a:pt x="6216" y="10568"/>
                  </a:cubicBezTo>
                  <a:lnTo>
                    <a:pt x="6216" y="9973"/>
                  </a:lnTo>
                  <a:cubicBezTo>
                    <a:pt x="6216" y="9878"/>
                    <a:pt x="6144" y="9806"/>
                    <a:pt x="6049" y="9806"/>
                  </a:cubicBezTo>
                  <a:lnTo>
                    <a:pt x="5311" y="9806"/>
                  </a:lnTo>
                  <a:lnTo>
                    <a:pt x="5180" y="9175"/>
                  </a:lnTo>
                  <a:lnTo>
                    <a:pt x="8930" y="9175"/>
                  </a:lnTo>
                  <a:cubicBezTo>
                    <a:pt x="9014" y="9175"/>
                    <a:pt x="9085" y="9104"/>
                    <a:pt x="9085" y="9008"/>
                  </a:cubicBezTo>
                  <a:lnTo>
                    <a:pt x="9085" y="4282"/>
                  </a:lnTo>
                  <a:cubicBezTo>
                    <a:pt x="9621" y="4163"/>
                    <a:pt x="10121" y="3853"/>
                    <a:pt x="10442" y="3353"/>
                  </a:cubicBezTo>
                  <a:cubicBezTo>
                    <a:pt x="11097" y="2377"/>
                    <a:pt x="10835" y="1019"/>
                    <a:pt x="9835" y="365"/>
                  </a:cubicBezTo>
                  <a:cubicBezTo>
                    <a:pt x="9467" y="121"/>
                    <a:pt x="9043" y="1"/>
                    <a:pt x="86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119;p53">
              <a:extLst>
                <a:ext uri="{FF2B5EF4-FFF2-40B4-BE49-F238E27FC236}">
                  <a16:creationId xmlns:a16="http://schemas.microsoft.com/office/drawing/2014/main" id="{F1990C93-4DEF-42E3-6179-704F24A460AA}"/>
                </a:ext>
              </a:extLst>
            </p:cNvPr>
            <p:cNvSpPr/>
            <p:nvPr/>
          </p:nvSpPr>
          <p:spPr>
            <a:xfrm>
              <a:off x="1148865" y="3851598"/>
              <a:ext cx="27181" cy="51733"/>
            </a:xfrm>
            <a:custGeom>
              <a:avLst/>
              <a:gdLst/>
              <a:ahLst/>
              <a:cxnLst/>
              <a:rect l="l" t="t" r="r" b="b"/>
              <a:pathLst>
                <a:path w="858" h="1633" extrusionOk="0">
                  <a:moveTo>
                    <a:pt x="179" y="1"/>
                  </a:moveTo>
                  <a:cubicBezTo>
                    <a:pt x="95" y="1"/>
                    <a:pt x="24" y="72"/>
                    <a:pt x="24" y="168"/>
                  </a:cubicBezTo>
                  <a:cubicBezTo>
                    <a:pt x="24" y="251"/>
                    <a:pt x="95" y="322"/>
                    <a:pt x="179" y="322"/>
                  </a:cubicBezTo>
                  <a:lnTo>
                    <a:pt x="274" y="322"/>
                  </a:lnTo>
                  <a:lnTo>
                    <a:pt x="274" y="1311"/>
                  </a:lnTo>
                  <a:lnTo>
                    <a:pt x="167" y="1311"/>
                  </a:lnTo>
                  <a:cubicBezTo>
                    <a:pt x="83" y="1311"/>
                    <a:pt x="0" y="1382"/>
                    <a:pt x="0" y="1477"/>
                  </a:cubicBezTo>
                  <a:cubicBezTo>
                    <a:pt x="0" y="1561"/>
                    <a:pt x="83" y="1632"/>
                    <a:pt x="167" y="1632"/>
                  </a:cubicBezTo>
                  <a:lnTo>
                    <a:pt x="691" y="1632"/>
                  </a:lnTo>
                  <a:cubicBezTo>
                    <a:pt x="774" y="1632"/>
                    <a:pt x="857" y="1561"/>
                    <a:pt x="857" y="1477"/>
                  </a:cubicBezTo>
                  <a:cubicBezTo>
                    <a:pt x="857" y="1358"/>
                    <a:pt x="774" y="1299"/>
                    <a:pt x="691" y="1299"/>
                  </a:cubicBezTo>
                  <a:lnTo>
                    <a:pt x="583" y="1299"/>
                  </a:lnTo>
                  <a:lnTo>
                    <a:pt x="583" y="168"/>
                  </a:lnTo>
                  <a:cubicBezTo>
                    <a:pt x="583" y="72"/>
                    <a:pt x="512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120;p53">
              <a:extLst>
                <a:ext uri="{FF2B5EF4-FFF2-40B4-BE49-F238E27FC236}">
                  <a16:creationId xmlns:a16="http://schemas.microsoft.com/office/drawing/2014/main" id="{0EF187CA-6A53-9451-A8D6-5C00E23CB55D}"/>
                </a:ext>
              </a:extLst>
            </p:cNvPr>
            <p:cNvSpPr/>
            <p:nvPr/>
          </p:nvSpPr>
          <p:spPr>
            <a:xfrm>
              <a:off x="1152255" y="3836138"/>
              <a:ext cx="15111" cy="15111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1"/>
                  </a:moveTo>
                  <a:cubicBezTo>
                    <a:pt x="107" y="1"/>
                    <a:pt x="0" y="96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cubicBezTo>
                    <a:pt x="369" y="477"/>
                    <a:pt x="476" y="370"/>
                    <a:pt x="476" y="239"/>
                  </a:cubicBezTo>
                  <a:cubicBezTo>
                    <a:pt x="476" y="96"/>
                    <a:pt x="369" y="1"/>
                    <a:pt x="2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121;p53">
              <a:extLst>
                <a:ext uri="{FF2B5EF4-FFF2-40B4-BE49-F238E27FC236}">
                  <a16:creationId xmlns:a16="http://schemas.microsoft.com/office/drawing/2014/main" id="{5EAA574B-B6D4-1012-A16A-AA08E51BB50A}"/>
                </a:ext>
              </a:extLst>
            </p:cNvPr>
            <p:cNvSpPr/>
            <p:nvPr/>
          </p:nvSpPr>
          <p:spPr>
            <a:xfrm>
              <a:off x="1022494" y="3867438"/>
              <a:ext cx="19642" cy="29843"/>
            </a:xfrm>
            <a:custGeom>
              <a:avLst/>
              <a:gdLst/>
              <a:ahLst/>
              <a:cxnLst/>
              <a:rect l="l" t="t" r="r" b="b"/>
              <a:pathLst>
                <a:path w="620" h="942" extrusionOk="0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lnTo>
                    <a:pt x="0" y="775"/>
                  </a:lnTo>
                  <a:cubicBezTo>
                    <a:pt x="0" y="870"/>
                    <a:pt x="84" y="942"/>
                    <a:pt x="167" y="942"/>
                  </a:cubicBezTo>
                  <a:lnTo>
                    <a:pt x="441" y="942"/>
                  </a:lnTo>
                  <a:cubicBezTo>
                    <a:pt x="524" y="942"/>
                    <a:pt x="596" y="870"/>
                    <a:pt x="596" y="775"/>
                  </a:cubicBezTo>
                  <a:cubicBezTo>
                    <a:pt x="620" y="692"/>
                    <a:pt x="536" y="620"/>
                    <a:pt x="453" y="620"/>
                  </a:cubicBezTo>
                  <a:lnTo>
                    <a:pt x="334" y="620"/>
                  </a:ln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0047;p53">
            <a:extLst>
              <a:ext uri="{FF2B5EF4-FFF2-40B4-BE49-F238E27FC236}">
                <a16:creationId xmlns:a16="http://schemas.microsoft.com/office/drawing/2014/main" id="{7C033B81-B5B4-694C-A15B-0532D1333D60}"/>
              </a:ext>
            </a:extLst>
          </p:cNvPr>
          <p:cNvGrpSpPr/>
          <p:nvPr/>
        </p:nvGrpSpPr>
        <p:grpSpPr>
          <a:xfrm>
            <a:off x="1168019" y="1662392"/>
            <a:ext cx="342144" cy="362704"/>
            <a:chOff x="2704005" y="4258781"/>
            <a:chExt cx="342144" cy="362704"/>
          </a:xfrm>
          <a:solidFill>
            <a:schemeClr val="accent3"/>
          </a:solidFill>
        </p:grpSpPr>
        <p:sp>
          <p:nvSpPr>
            <p:cNvPr id="33" name="Google Shape;10048;p53">
              <a:extLst>
                <a:ext uri="{FF2B5EF4-FFF2-40B4-BE49-F238E27FC236}">
                  <a16:creationId xmlns:a16="http://schemas.microsoft.com/office/drawing/2014/main" id="{3A0F8654-B0A4-A044-12C2-55A32181CAE2}"/>
                </a:ext>
              </a:extLst>
            </p:cNvPr>
            <p:cNvSpPr/>
            <p:nvPr/>
          </p:nvSpPr>
          <p:spPr>
            <a:xfrm>
              <a:off x="2704005" y="4258781"/>
              <a:ext cx="173543" cy="183554"/>
            </a:xfrm>
            <a:custGeom>
              <a:avLst/>
              <a:gdLst/>
              <a:ahLst/>
              <a:cxnLst/>
              <a:rect l="l" t="t" r="r" b="b"/>
              <a:pathLst>
                <a:path w="5478" h="5794" extrusionOk="0">
                  <a:moveTo>
                    <a:pt x="2646" y="0"/>
                  </a:moveTo>
                  <a:cubicBezTo>
                    <a:pt x="2134" y="0"/>
                    <a:pt x="1626" y="154"/>
                    <a:pt x="1191" y="447"/>
                  </a:cubicBezTo>
                  <a:cubicBezTo>
                    <a:pt x="798" y="709"/>
                    <a:pt x="489" y="1066"/>
                    <a:pt x="298" y="1483"/>
                  </a:cubicBezTo>
                  <a:cubicBezTo>
                    <a:pt x="108" y="1876"/>
                    <a:pt x="1" y="2328"/>
                    <a:pt x="24" y="2769"/>
                  </a:cubicBezTo>
                  <a:cubicBezTo>
                    <a:pt x="24" y="2864"/>
                    <a:pt x="120" y="2936"/>
                    <a:pt x="203" y="2936"/>
                  </a:cubicBezTo>
                  <a:cubicBezTo>
                    <a:pt x="298" y="2936"/>
                    <a:pt x="370" y="2852"/>
                    <a:pt x="370" y="2757"/>
                  </a:cubicBezTo>
                  <a:cubicBezTo>
                    <a:pt x="346" y="1935"/>
                    <a:pt x="715" y="1197"/>
                    <a:pt x="1394" y="733"/>
                  </a:cubicBezTo>
                  <a:cubicBezTo>
                    <a:pt x="1786" y="473"/>
                    <a:pt x="2229" y="348"/>
                    <a:pt x="2668" y="348"/>
                  </a:cubicBezTo>
                  <a:cubicBezTo>
                    <a:pt x="3413" y="348"/>
                    <a:pt x="4146" y="709"/>
                    <a:pt x="4596" y="1376"/>
                  </a:cubicBezTo>
                  <a:cubicBezTo>
                    <a:pt x="5168" y="2209"/>
                    <a:pt x="5120" y="3293"/>
                    <a:pt x="4489" y="4079"/>
                  </a:cubicBezTo>
                  <a:cubicBezTo>
                    <a:pt x="4465" y="4114"/>
                    <a:pt x="4453" y="4162"/>
                    <a:pt x="4465" y="4198"/>
                  </a:cubicBezTo>
                  <a:lnTo>
                    <a:pt x="4525" y="5376"/>
                  </a:lnTo>
                  <a:lnTo>
                    <a:pt x="3453" y="4876"/>
                  </a:lnTo>
                  <a:cubicBezTo>
                    <a:pt x="3418" y="4852"/>
                    <a:pt x="3382" y="4852"/>
                    <a:pt x="3334" y="4852"/>
                  </a:cubicBezTo>
                  <a:cubicBezTo>
                    <a:pt x="3123" y="4915"/>
                    <a:pt x="2908" y="4945"/>
                    <a:pt x="2695" y="4945"/>
                  </a:cubicBezTo>
                  <a:cubicBezTo>
                    <a:pt x="1939" y="4945"/>
                    <a:pt x="1214" y="4565"/>
                    <a:pt x="786" y="3924"/>
                  </a:cubicBezTo>
                  <a:cubicBezTo>
                    <a:pt x="667" y="3745"/>
                    <a:pt x="584" y="3567"/>
                    <a:pt x="524" y="3352"/>
                  </a:cubicBezTo>
                  <a:cubicBezTo>
                    <a:pt x="495" y="3283"/>
                    <a:pt x="433" y="3239"/>
                    <a:pt x="359" y="3239"/>
                  </a:cubicBezTo>
                  <a:cubicBezTo>
                    <a:pt x="343" y="3239"/>
                    <a:pt x="327" y="3241"/>
                    <a:pt x="310" y="3245"/>
                  </a:cubicBezTo>
                  <a:cubicBezTo>
                    <a:pt x="227" y="3281"/>
                    <a:pt x="179" y="3364"/>
                    <a:pt x="203" y="3459"/>
                  </a:cubicBezTo>
                  <a:cubicBezTo>
                    <a:pt x="286" y="3686"/>
                    <a:pt x="382" y="3900"/>
                    <a:pt x="524" y="4090"/>
                  </a:cubicBezTo>
                  <a:cubicBezTo>
                    <a:pt x="1018" y="4840"/>
                    <a:pt x="1844" y="5272"/>
                    <a:pt x="2713" y="5272"/>
                  </a:cubicBezTo>
                  <a:cubicBezTo>
                    <a:pt x="2935" y="5272"/>
                    <a:pt x="3159" y="5244"/>
                    <a:pt x="3382" y="5186"/>
                  </a:cubicBezTo>
                  <a:lnTo>
                    <a:pt x="4644" y="5781"/>
                  </a:lnTo>
                  <a:cubicBezTo>
                    <a:pt x="4668" y="5793"/>
                    <a:pt x="4692" y="5793"/>
                    <a:pt x="4715" y="5793"/>
                  </a:cubicBezTo>
                  <a:cubicBezTo>
                    <a:pt x="4751" y="5793"/>
                    <a:pt x="4775" y="5781"/>
                    <a:pt x="4811" y="5757"/>
                  </a:cubicBezTo>
                  <a:cubicBezTo>
                    <a:pt x="4846" y="5734"/>
                    <a:pt x="4882" y="5674"/>
                    <a:pt x="4882" y="5614"/>
                  </a:cubicBezTo>
                  <a:lnTo>
                    <a:pt x="4823" y="4210"/>
                  </a:lnTo>
                  <a:cubicBezTo>
                    <a:pt x="5442" y="3328"/>
                    <a:pt x="5477" y="2102"/>
                    <a:pt x="4846" y="1162"/>
                  </a:cubicBezTo>
                  <a:cubicBezTo>
                    <a:pt x="4465" y="590"/>
                    <a:pt x="3870" y="185"/>
                    <a:pt x="3168" y="54"/>
                  </a:cubicBezTo>
                  <a:cubicBezTo>
                    <a:pt x="2995" y="18"/>
                    <a:pt x="2820" y="0"/>
                    <a:pt x="26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49;p53">
              <a:extLst>
                <a:ext uri="{FF2B5EF4-FFF2-40B4-BE49-F238E27FC236}">
                  <a16:creationId xmlns:a16="http://schemas.microsoft.com/office/drawing/2014/main" id="{D8A54722-B90E-87A3-3545-9A8462485F82}"/>
                </a:ext>
              </a:extLst>
            </p:cNvPr>
            <p:cNvSpPr/>
            <p:nvPr/>
          </p:nvSpPr>
          <p:spPr>
            <a:xfrm>
              <a:off x="2733816" y="4278961"/>
              <a:ext cx="112052" cy="122633"/>
            </a:xfrm>
            <a:custGeom>
              <a:avLst/>
              <a:gdLst/>
              <a:ahLst/>
              <a:cxnLst/>
              <a:rect l="l" t="t" r="r" b="b"/>
              <a:pathLst>
                <a:path w="3537" h="3871" extrusionOk="0">
                  <a:moveTo>
                    <a:pt x="2285" y="0"/>
                  </a:moveTo>
                  <a:cubicBezTo>
                    <a:pt x="2256" y="0"/>
                    <a:pt x="2227" y="8"/>
                    <a:pt x="2203" y="24"/>
                  </a:cubicBezTo>
                  <a:cubicBezTo>
                    <a:pt x="2119" y="60"/>
                    <a:pt x="2096" y="167"/>
                    <a:pt x="2143" y="239"/>
                  </a:cubicBezTo>
                  <a:lnTo>
                    <a:pt x="2227" y="394"/>
                  </a:lnTo>
                  <a:cubicBezTo>
                    <a:pt x="2084" y="346"/>
                    <a:pt x="1917" y="334"/>
                    <a:pt x="1762" y="334"/>
                  </a:cubicBezTo>
                  <a:cubicBezTo>
                    <a:pt x="786" y="334"/>
                    <a:pt x="0" y="1120"/>
                    <a:pt x="0" y="2108"/>
                  </a:cubicBezTo>
                  <a:cubicBezTo>
                    <a:pt x="0" y="3084"/>
                    <a:pt x="786" y="3870"/>
                    <a:pt x="1762" y="3870"/>
                  </a:cubicBezTo>
                  <a:cubicBezTo>
                    <a:pt x="2750" y="3870"/>
                    <a:pt x="3536" y="3084"/>
                    <a:pt x="3536" y="2108"/>
                  </a:cubicBezTo>
                  <a:cubicBezTo>
                    <a:pt x="3477" y="1941"/>
                    <a:pt x="3465" y="1810"/>
                    <a:pt x="3429" y="1679"/>
                  </a:cubicBezTo>
                  <a:cubicBezTo>
                    <a:pt x="3420" y="1603"/>
                    <a:pt x="3349" y="1550"/>
                    <a:pt x="3279" y="1550"/>
                  </a:cubicBezTo>
                  <a:cubicBezTo>
                    <a:pt x="3261" y="1550"/>
                    <a:pt x="3243" y="1553"/>
                    <a:pt x="3227" y="1560"/>
                  </a:cubicBezTo>
                  <a:cubicBezTo>
                    <a:pt x="3131" y="1572"/>
                    <a:pt x="3072" y="1656"/>
                    <a:pt x="3108" y="1763"/>
                  </a:cubicBezTo>
                  <a:cubicBezTo>
                    <a:pt x="3131" y="1870"/>
                    <a:pt x="3155" y="1989"/>
                    <a:pt x="3155" y="2096"/>
                  </a:cubicBezTo>
                  <a:cubicBezTo>
                    <a:pt x="3155" y="2882"/>
                    <a:pt x="2512" y="3525"/>
                    <a:pt x="1715" y="3525"/>
                  </a:cubicBezTo>
                  <a:cubicBezTo>
                    <a:pt x="929" y="3525"/>
                    <a:pt x="286" y="2882"/>
                    <a:pt x="286" y="2096"/>
                  </a:cubicBezTo>
                  <a:cubicBezTo>
                    <a:pt x="286" y="1298"/>
                    <a:pt x="929" y="667"/>
                    <a:pt x="1715" y="667"/>
                  </a:cubicBezTo>
                  <a:cubicBezTo>
                    <a:pt x="1834" y="667"/>
                    <a:pt x="1941" y="679"/>
                    <a:pt x="2060" y="703"/>
                  </a:cubicBezTo>
                  <a:lnTo>
                    <a:pt x="1881" y="751"/>
                  </a:lnTo>
                  <a:cubicBezTo>
                    <a:pt x="1798" y="763"/>
                    <a:pt x="1738" y="858"/>
                    <a:pt x="1762" y="965"/>
                  </a:cubicBezTo>
                  <a:cubicBezTo>
                    <a:pt x="1772" y="1031"/>
                    <a:pt x="1834" y="1083"/>
                    <a:pt x="1913" y="1083"/>
                  </a:cubicBezTo>
                  <a:cubicBezTo>
                    <a:pt x="1934" y="1083"/>
                    <a:pt x="1955" y="1079"/>
                    <a:pt x="1977" y="1072"/>
                  </a:cubicBezTo>
                  <a:lnTo>
                    <a:pt x="2655" y="929"/>
                  </a:lnTo>
                  <a:cubicBezTo>
                    <a:pt x="2762" y="894"/>
                    <a:pt x="2822" y="775"/>
                    <a:pt x="2762" y="679"/>
                  </a:cubicBezTo>
                  <a:lnTo>
                    <a:pt x="2417" y="84"/>
                  </a:lnTo>
                  <a:cubicBezTo>
                    <a:pt x="2394" y="29"/>
                    <a:pt x="2339" y="0"/>
                    <a:pt x="22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050;p53">
              <a:extLst>
                <a:ext uri="{FF2B5EF4-FFF2-40B4-BE49-F238E27FC236}">
                  <a16:creationId xmlns:a16="http://schemas.microsoft.com/office/drawing/2014/main" id="{3ED0D680-105B-A87E-78BA-4D0FE532F974}"/>
                </a:ext>
              </a:extLst>
            </p:cNvPr>
            <p:cNvSpPr/>
            <p:nvPr/>
          </p:nvSpPr>
          <p:spPr>
            <a:xfrm>
              <a:off x="2759445" y="4322711"/>
              <a:ext cx="33993" cy="44542"/>
            </a:xfrm>
            <a:custGeom>
              <a:avLst/>
              <a:gdLst/>
              <a:ahLst/>
              <a:cxnLst/>
              <a:rect l="l" t="t" r="r" b="b"/>
              <a:pathLst>
                <a:path w="1073" h="1406" extrusionOk="0">
                  <a:moveTo>
                    <a:pt x="513" y="1"/>
                  </a:moveTo>
                  <a:cubicBezTo>
                    <a:pt x="239" y="1"/>
                    <a:pt x="36" y="203"/>
                    <a:pt x="36" y="453"/>
                  </a:cubicBezTo>
                  <a:cubicBezTo>
                    <a:pt x="36" y="548"/>
                    <a:pt x="108" y="620"/>
                    <a:pt x="203" y="620"/>
                  </a:cubicBezTo>
                  <a:cubicBezTo>
                    <a:pt x="287" y="620"/>
                    <a:pt x="358" y="548"/>
                    <a:pt x="358" y="453"/>
                  </a:cubicBezTo>
                  <a:cubicBezTo>
                    <a:pt x="358" y="382"/>
                    <a:pt x="417" y="322"/>
                    <a:pt x="513" y="322"/>
                  </a:cubicBezTo>
                  <a:lnTo>
                    <a:pt x="560" y="322"/>
                  </a:lnTo>
                  <a:cubicBezTo>
                    <a:pt x="572" y="322"/>
                    <a:pt x="584" y="334"/>
                    <a:pt x="584" y="334"/>
                  </a:cubicBezTo>
                  <a:lnTo>
                    <a:pt x="584" y="358"/>
                  </a:lnTo>
                  <a:lnTo>
                    <a:pt x="48" y="1144"/>
                  </a:lnTo>
                  <a:cubicBezTo>
                    <a:pt x="13" y="1191"/>
                    <a:pt x="1" y="1263"/>
                    <a:pt x="36" y="1322"/>
                  </a:cubicBezTo>
                  <a:cubicBezTo>
                    <a:pt x="60" y="1382"/>
                    <a:pt x="120" y="1406"/>
                    <a:pt x="179" y="1406"/>
                  </a:cubicBezTo>
                  <a:lnTo>
                    <a:pt x="906" y="1406"/>
                  </a:lnTo>
                  <a:cubicBezTo>
                    <a:pt x="1001" y="1406"/>
                    <a:pt x="1072" y="1334"/>
                    <a:pt x="1072" y="1251"/>
                  </a:cubicBezTo>
                  <a:cubicBezTo>
                    <a:pt x="1072" y="1156"/>
                    <a:pt x="1037" y="1072"/>
                    <a:pt x="929" y="1072"/>
                  </a:cubicBezTo>
                  <a:lnTo>
                    <a:pt x="513" y="1072"/>
                  </a:lnTo>
                  <a:lnTo>
                    <a:pt x="870" y="548"/>
                  </a:lnTo>
                  <a:cubicBezTo>
                    <a:pt x="941" y="441"/>
                    <a:pt x="941" y="310"/>
                    <a:pt x="882" y="191"/>
                  </a:cubicBezTo>
                  <a:cubicBezTo>
                    <a:pt x="822" y="72"/>
                    <a:pt x="691" y="1"/>
                    <a:pt x="5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51;p53">
              <a:extLst>
                <a:ext uri="{FF2B5EF4-FFF2-40B4-BE49-F238E27FC236}">
                  <a16:creationId xmlns:a16="http://schemas.microsoft.com/office/drawing/2014/main" id="{7F2DB60C-526C-88AF-3A44-ECC11CEF72EC}"/>
                </a:ext>
              </a:extLst>
            </p:cNvPr>
            <p:cNvSpPr/>
            <p:nvPr/>
          </p:nvSpPr>
          <p:spPr>
            <a:xfrm>
              <a:off x="2791885" y="4321951"/>
              <a:ext cx="26073" cy="44922"/>
            </a:xfrm>
            <a:custGeom>
              <a:avLst/>
              <a:gdLst/>
              <a:ahLst/>
              <a:cxnLst/>
              <a:rect l="l" t="t" r="r" b="b"/>
              <a:pathLst>
                <a:path w="823" h="1418" extrusionOk="0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751"/>
                  </a:lnTo>
                  <a:cubicBezTo>
                    <a:pt x="1" y="834"/>
                    <a:pt x="84" y="918"/>
                    <a:pt x="167" y="918"/>
                  </a:cubicBezTo>
                  <a:lnTo>
                    <a:pt x="501" y="918"/>
                  </a:lnTo>
                  <a:lnTo>
                    <a:pt x="501" y="1251"/>
                  </a:lnTo>
                  <a:cubicBezTo>
                    <a:pt x="501" y="1346"/>
                    <a:pt x="572" y="1418"/>
                    <a:pt x="667" y="1418"/>
                  </a:cubicBezTo>
                  <a:cubicBezTo>
                    <a:pt x="751" y="1418"/>
                    <a:pt x="822" y="1346"/>
                    <a:pt x="822" y="1251"/>
                  </a:cubicBezTo>
                  <a:lnTo>
                    <a:pt x="822" y="751"/>
                  </a:lnTo>
                  <a:lnTo>
                    <a:pt x="822" y="168"/>
                  </a:lnTo>
                  <a:cubicBezTo>
                    <a:pt x="810" y="84"/>
                    <a:pt x="739" y="1"/>
                    <a:pt x="644" y="1"/>
                  </a:cubicBezTo>
                  <a:cubicBezTo>
                    <a:pt x="560" y="1"/>
                    <a:pt x="477" y="84"/>
                    <a:pt x="477" y="168"/>
                  </a:cubicBezTo>
                  <a:lnTo>
                    <a:pt x="477" y="572"/>
                  </a:lnTo>
                  <a:lnTo>
                    <a:pt x="334" y="572"/>
                  </a:lnTo>
                  <a:lnTo>
                    <a:pt x="334" y="168"/>
                  </a:lnTo>
                  <a:cubicBezTo>
                    <a:pt x="334" y="84"/>
                    <a:pt x="263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052;p53">
              <a:extLst>
                <a:ext uri="{FF2B5EF4-FFF2-40B4-BE49-F238E27FC236}">
                  <a16:creationId xmlns:a16="http://schemas.microsoft.com/office/drawing/2014/main" id="{30FF0E09-BAE8-104C-AB84-135B98F54DBD}"/>
                </a:ext>
              </a:extLst>
            </p:cNvPr>
            <p:cNvSpPr/>
            <p:nvPr/>
          </p:nvSpPr>
          <p:spPr>
            <a:xfrm>
              <a:off x="2828095" y="4322648"/>
              <a:ext cx="218053" cy="170597"/>
            </a:xfrm>
            <a:custGeom>
              <a:avLst/>
              <a:gdLst/>
              <a:ahLst/>
              <a:cxnLst/>
              <a:rect l="l" t="t" r="r" b="b"/>
              <a:pathLst>
                <a:path w="6883" h="5385" extrusionOk="0">
                  <a:moveTo>
                    <a:pt x="4111" y="0"/>
                  </a:moveTo>
                  <a:cubicBezTo>
                    <a:pt x="4032" y="0"/>
                    <a:pt x="3952" y="5"/>
                    <a:pt x="3870" y="15"/>
                  </a:cubicBezTo>
                  <a:cubicBezTo>
                    <a:pt x="3251" y="62"/>
                    <a:pt x="2632" y="372"/>
                    <a:pt x="2156" y="860"/>
                  </a:cubicBezTo>
                  <a:cubicBezTo>
                    <a:pt x="1679" y="1348"/>
                    <a:pt x="1382" y="1979"/>
                    <a:pt x="1334" y="2586"/>
                  </a:cubicBezTo>
                  <a:cubicBezTo>
                    <a:pt x="1310" y="3015"/>
                    <a:pt x="1382" y="3420"/>
                    <a:pt x="1549" y="3825"/>
                  </a:cubicBezTo>
                  <a:lnTo>
                    <a:pt x="72" y="5087"/>
                  </a:lnTo>
                  <a:cubicBezTo>
                    <a:pt x="1" y="5146"/>
                    <a:pt x="1" y="5253"/>
                    <a:pt x="60" y="5325"/>
                  </a:cubicBezTo>
                  <a:cubicBezTo>
                    <a:pt x="84" y="5372"/>
                    <a:pt x="132" y="5384"/>
                    <a:pt x="191" y="5384"/>
                  </a:cubicBezTo>
                  <a:cubicBezTo>
                    <a:pt x="227" y="5384"/>
                    <a:pt x="263" y="5372"/>
                    <a:pt x="298" y="5337"/>
                  </a:cubicBezTo>
                  <a:lnTo>
                    <a:pt x="1870" y="3991"/>
                  </a:lnTo>
                  <a:cubicBezTo>
                    <a:pt x="1930" y="3944"/>
                    <a:pt x="1941" y="3848"/>
                    <a:pt x="1918" y="3789"/>
                  </a:cubicBezTo>
                  <a:cubicBezTo>
                    <a:pt x="1739" y="3420"/>
                    <a:pt x="1668" y="3015"/>
                    <a:pt x="1691" y="2598"/>
                  </a:cubicBezTo>
                  <a:cubicBezTo>
                    <a:pt x="1763" y="1491"/>
                    <a:pt x="2811" y="431"/>
                    <a:pt x="3906" y="336"/>
                  </a:cubicBezTo>
                  <a:cubicBezTo>
                    <a:pt x="3965" y="333"/>
                    <a:pt x="4023" y="332"/>
                    <a:pt x="4081" y="332"/>
                  </a:cubicBezTo>
                  <a:cubicBezTo>
                    <a:pt x="4280" y="332"/>
                    <a:pt x="4474" y="350"/>
                    <a:pt x="4668" y="396"/>
                  </a:cubicBezTo>
                  <a:cubicBezTo>
                    <a:pt x="4716" y="419"/>
                    <a:pt x="4716" y="443"/>
                    <a:pt x="4727" y="455"/>
                  </a:cubicBezTo>
                  <a:cubicBezTo>
                    <a:pt x="4727" y="479"/>
                    <a:pt x="4739" y="503"/>
                    <a:pt x="4716" y="539"/>
                  </a:cubicBezTo>
                  <a:lnTo>
                    <a:pt x="3632" y="1622"/>
                  </a:lnTo>
                  <a:cubicBezTo>
                    <a:pt x="3477" y="1765"/>
                    <a:pt x="3394" y="1967"/>
                    <a:pt x="3394" y="2182"/>
                  </a:cubicBezTo>
                  <a:cubicBezTo>
                    <a:pt x="3394" y="2396"/>
                    <a:pt x="3477" y="2598"/>
                    <a:pt x="3632" y="2753"/>
                  </a:cubicBezTo>
                  <a:lnTo>
                    <a:pt x="4132" y="3253"/>
                  </a:lnTo>
                  <a:cubicBezTo>
                    <a:pt x="4287" y="3408"/>
                    <a:pt x="4489" y="3485"/>
                    <a:pt x="4692" y="3485"/>
                  </a:cubicBezTo>
                  <a:cubicBezTo>
                    <a:pt x="4894" y="3485"/>
                    <a:pt x="5097" y="3408"/>
                    <a:pt x="5251" y="3253"/>
                  </a:cubicBezTo>
                  <a:lnTo>
                    <a:pt x="6347" y="2158"/>
                  </a:lnTo>
                  <a:cubicBezTo>
                    <a:pt x="6369" y="2135"/>
                    <a:pt x="6387" y="2127"/>
                    <a:pt x="6403" y="2127"/>
                  </a:cubicBezTo>
                  <a:cubicBezTo>
                    <a:pt x="6413" y="2127"/>
                    <a:pt x="6421" y="2130"/>
                    <a:pt x="6430" y="2134"/>
                  </a:cubicBezTo>
                  <a:cubicBezTo>
                    <a:pt x="6442" y="2134"/>
                    <a:pt x="6466" y="2158"/>
                    <a:pt x="6478" y="2194"/>
                  </a:cubicBezTo>
                  <a:cubicBezTo>
                    <a:pt x="6537" y="2455"/>
                    <a:pt x="6573" y="2705"/>
                    <a:pt x="6537" y="2967"/>
                  </a:cubicBezTo>
                  <a:cubicBezTo>
                    <a:pt x="6478" y="3753"/>
                    <a:pt x="5966" y="4515"/>
                    <a:pt x="5216" y="4944"/>
                  </a:cubicBezTo>
                  <a:cubicBezTo>
                    <a:pt x="5144" y="4980"/>
                    <a:pt x="5108" y="5087"/>
                    <a:pt x="5156" y="5158"/>
                  </a:cubicBezTo>
                  <a:cubicBezTo>
                    <a:pt x="5187" y="5213"/>
                    <a:pt x="5244" y="5242"/>
                    <a:pt x="5300" y="5242"/>
                  </a:cubicBezTo>
                  <a:cubicBezTo>
                    <a:pt x="5329" y="5242"/>
                    <a:pt x="5358" y="5234"/>
                    <a:pt x="5382" y="5218"/>
                  </a:cubicBezTo>
                  <a:cubicBezTo>
                    <a:pt x="6228" y="4741"/>
                    <a:pt x="6823" y="3884"/>
                    <a:pt x="6883" y="2991"/>
                  </a:cubicBezTo>
                  <a:cubicBezTo>
                    <a:pt x="6871" y="2682"/>
                    <a:pt x="6859" y="2384"/>
                    <a:pt x="6775" y="2098"/>
                  </a:cubicBezTo>
                  <a:cubicBezTo>
                    <a:pt x="6752" y="1943"/>
                    <a:pt x="6632" y="1848"/>
                    <a:pt x="6478" y="1801"/>
                  </a:cubicBezTo>
                  <a:cubicBezTo>
                    <a:pt x="6440" y="1788"/>
                    <a:pt x="6402" y="1782"/>
                    <a:pt x="6364" y="1782"/>
                  </a:cubicBezTo>
                  <a:cubicBezTo>
                    <a:pt x="6258" y="1782"/>
                    <a:pt x="6155" y="1829"/>
                    <a:pt x="6085" y="1908"/>
                  </a:cubicBezTo>
                  <a:lnTo>
                    <a:pt x="4978" y="3003"/>
                  </a:lnTo>
                  <a:cubicBezTo>
                    <a:pt x="4888" y="3092"/>
                    <a:pt x="4772" y="3137"/>
                    <a:pt x="4658" y="3137"/>
                  </a:cubicBezTo>
                  <a:cubicBezTo>
                    <a:pt x="4543" y="3137"/>
                    <a:pt x="4430" y="3092"/>
                    <a:pt x="4346" y="3003"/>
                  </a:cubicBezTo>
                  <a:lnTo>
                    <a:pt x="3835" y="2503"/>
                  </a:lnTo>
                  <a:cubicBezTo>
                    <a:pt x="3751" y="2408"/>
                    <a:pt x="3704" y="2301"/>
                    <a:pt x="3704" y="2170"/>
                  </a:cubicBezTo>
                  <a:cubicBezTo>
                    <a:pt x="3704" y="2051"/>
                    <a:pt x="3751" y="1932"/>
                    <a:pt x="3835" y="1848"/>
                  </a:cubicBezTo>
                  <a:lnTo>
                    <a:pt x="4918" y="753"/>
                  </a:lnTo>
                  <a:cubicBezTo>
                    <a:pt x="5025" y="658"/>
                    <a:pt x="5073" y="491"/>
                    <a:pt x="5025" y="360"/>
                  </a:cubicBezTo>
                  <a:cubicBezTo>
                    <a:pt x="4978" y="205"/>
                    <a:pt x="4882" y="98"/>
                    <a:pt x="4727" y="74"/>
                  </a:cubicBezTo>
                  <a:cubicBezTo>
                    <a:pt x="4520" y="31"/>
                    <a:pt x="4320" y="0"/>
                    <a:pt x="41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053;p53">
              <a:extLst>
                <a:ext uri="{FF2B5EF4-FFF2-40B4-BE49-F238E27FC236}">
                  <a16:creationId xmlns:a16="http://schemas.microsoft.com/office/drawing/2014/main" id="{2E781E70-B251-D800-D095-879BBFE35D06}"/>
                </a:ext>
              </a:extLst>
            </p:cNvPr>
            <p:cNvSpPr/>
            <p:nvPr/>
          </p:nvSpPr>
          <p:spPr>
            <a:xfrm>
              <a:off x="2746995" y="4480034"/>
              <a:ext cx="232404" cy="141451"/>
            </a:xfrm>
            <a:custGeom>
              <a:avLst/>
              <a:gdLst/>
              <a:ahLst/>
              <a:cxnLst/>
              <a:rect l="l" t="t" r="r" b="b"/>
              <a:pathLst>
                <a:path w="7336" h="4465" extrusionOk="0">
                  <a:moveTo>
                    <a:pt x="5613" y="0"/>
                  </a:moveTo>
                  <a:cubicBezTo>
                    <a:pt x="5566" y="0"/>
                    <a:pt x="5522" y="19"/>
                    <a:pt x="5490" y="59"/>
                  </a:cubicBezTo>
                  <a:lnTo>
                    <a:pt x="2168" y="3905"/>
                  </a:lnTo>
                  <a:cubicBezTo>
                    <a:pt x="2049" y="4036"/>
                    <a:pt x="1870" y="4119"/>
                    <a:pt x="1692" y="4119"/>
                  </a:cubicBezTo>
                  <a:cubicBezTo>
                    <a:pt x="1513" y="4119"/>
                    <a:pt x="1334" y="4060"/>
                    <a:pt x="1203" y="3929"/>
                  </a:cubicBezTo>
                  <a:lnTo>
                    <a:pt x="549" y="3274"/>
                  </a:lnTo>
                  <a:cubicBezTo>
                    <a:pt x="429" y="3143"/>
                    <a:pt x="358" y="2976"/>
                    <a:pt x="358" y="2786"/>
                  </a:cubicBezTo>
                  <a:cubicBezTo>
                    <a:pt x="370" y="2607"/>
                    <a:pt x="441" y="2429"/>
                    <a:pt x="572" y="2321"/>
                  </a:cubicBezTo>
                  <a:lnTo>
                    <a:pt x="2334" y="821"/>
                  </a:lnTo>
                  <a:cubicBezTo>
                    <a:pt x="2406" y="762"/>
                    <a:pt x="2406" y="655"/>
                    <a:pt x="2346" y="583"/>
                  </a:cubicBezTo>
                  <a:cubicBezTo>
                    <a:pt x="2315" y="546"/>
                    <a:pt x="2271" y="528"/>
                    <a:pt x="2226" y="528"/>
                  </a:cubicBezTo>
                  <a:cubicBezTo>
                    <a:pt x="2185" y="528"/>
                    <a:pt x="2142" y="543"/>
                    <a:pt x="2108" y="571"/>
                  </a:cubicBezTo>
                  <a:lnTo>
                    <a:pt x="358" y="2071"/>
                  </a:lnTo>
                  <a:cubicBezTo>
                    <a:pt x="144" y="2250"/>
                    <a:pt x="25" y="2500"/>
                    <a:pt x="13" y="2786"/>
                  </a:cubicBezTo>
                  <a:cubicBezTo>
                    <a:pt x="1" y="3048"/>
                    <a:pt x="96" y="3322"/>
                    <a:pt x="299" y="3512"/>
                  </a:cubicBezTo>
                  <a:lnTo>
                    <a:pt x="953" y="4167"/>
                  </a:lnTo>
                  <a:cubicBezTo>
                    <a:pt x="1132" y="4357"/>
                    <a:pt x="1394" y="4465"/>
                    <a:pt x="1644" y="4465"/>
                  </a:cubicBezTo>
                  <a:lnTo>
                    <a:pt x="1680" y="4465"/>
                  </a:lnTo>
                  <a:cubicBezTo>
                    <a:pt x="1965" y="4453"/>
                    <a:pt x="2215" y="4334"/>
                    <a:pt x="2394" y="4119"/>
                  </a:cubicBezTo>
                  <a:lnTo>
                    <a:pt x="5633" y="369"/>
                  </a:lnTo>
                  <a:cubicBezTo>
                    <a:pt x="5970" y="502"/>
                    <a:pt x="6298" y="564"/>
                    <a:pt x="6648" y="564"/>
                  </a:cubicBezTo>
                  <a:cubicBezTo>
                    <a:pt x="6706" y="564"/>
                    <a:pt x="6764" y="563"/>
                    <a:pt x="6823" y="559"/>
                  </a:cubicBezTo>
                  <a:cubicBezTo>
                    <a:pt x="6942" y="559"/>
                    <a:pt x="7061" y="535"/>
                    <a:pt x="7180" y="524"/>
                  </a:cubicBezTo>
                  <a:cubicBezTo>
                    <a:pt x="7276" y="488"/>
                    <a:pt x="7335" y="404"/>
                    <a:pt x="7323" y="309"/>
                  </a:cubicBezTo>
                  <a:cubicBezTo>
                    <a:pt x="7301" y="233"/>
                    <a:pt x="7230" y="177"/>
                    <a:pt x="7145" y="177"/>
                  </a:cubicBezTo>
                  <a:cubicBezTo>
                    <a:pt x="7137" y="177"/>
                    <a:pt x="7129" y="177"/>
                    <a:pt x="7121" y="178"/>
                  </a:cubicBezTo>
                  <a:cubicBezTo>
                    <a:pt x="7026" y="190"/>
                    <a:pt x="6918" y="214"/>
                    <a:pt x="6823" y="226"/>
                  </a:cubicBezTo>
                  <a:cubicBezTo>
                    <a:pt x="6774" y="229"/>
                    <a:pt x="6725" y="230"/>
                    <a:pt x="6676" y="230"/>
                  </a:cubicBezTo>
                  <a:cubicBezTo>
                    <a:pt x="6335" y="230"/>
                    <a:pt x="6003" y="157"/>
                    <a:pt x="5680" y="12"/>
                  </a:cubicBezTo>
                  <a:cubicBezTo>
                    <a:pt x="5658" y="4"/>
                    <a:pt x="5635" y="0"/>
                    <a:pt x="56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054;p53">
              <a:extLst>
                <a:ext uri="{FF2B5EF4-FFF2-40B4-BE49-F238E27FC236}">
                  <a16:creationId xmlns:a16="http://schemas.microsoft.com/office/drawing/2014/main" id="{24D453E8-D3CD-6C1C-427B-F87AEBCEABF9}"/>
                </a:ext>
              </a:extLst>
            </p:cNvPr>
            <p:cNvSpPr/>
            <p:nvPr/>
          </p:nvSpPr>
          <p:spPr>
            <a:xfrm>
              <a:off x="2889206" y="4345046"/>
              <a:ext cx="46411" cy="47488"/>
            </a:xfrm>
            <a:custGeom>
              <a:avLst/>
              <a:gdLst/>
              <a:ahLst/>
              <a:cxnLst/>
              <a:rect l="l" t="t" r="r" b="b"/>
              <a:pathLst>
                <a:path w="1465" h="1499" extrusionOk="0">
                  <a:moveTo>
                    <a:pt x="1250" y="0"/>
                  </a:moveTo>
                  <a:cubicBezTo>
                    <a:pt x="1222" y="0"/>
                    <a:pt x="1193" y="7"/>
                    <a:pt x="1167" y="22"/>
                  </a:cubicBezTo>
                  <a:cubicBezTo>
                    <a:pt x="679" y="320"/>
                    <a:pt x="298" y="748"/>
                    <a:pt x="48" y="1260"/>
                  </a:cubicBezTo>
                  <a:cubicBezTo>
                    <a:pt x="1" y="1344"/>
                    <a:pt x="48" y="1439"/>
                    <a:pt x="120" y="1475"/>
                  </a:cubicBezTo>
                  <a:cubicBezTo>
                    <a:pt x="155" y="1498"/>
                    <a:pt x="167" y="1498"/>
                    <a:pt x="191" y="1498"/>
                  </a:cubicBezTo>
                  <a:cubicBezTo>
                    <a:pt x="251" y="1498"/>
                    <a:pt x="310" y="1463"/>
                    <a:pt x="346" y="1403"/>
                  </a:cubicBezTo>
                  <a:cubicBezTo>
                    <a:pt x="548" y="963"/>
                    <a:pt x="905" y="570"/>
                    <a:pt x="1322" y="308"/>
                  </a:cubicBezTo>
                  <a:cubicBezTo>
                    <a:pt x="1429" y="260"/>
                    <a:pt x="1465" y="153"/>
                    <a:pt x="1405" y="82"/>
                  </a:cubicBezTo>
                  <a:cubicBezTo>
                    <a:pt x="1373" y="33"/>
                    <a:pt x="1312" y="0"/>
                    <a:pt x="12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854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D3243376-C5C5-AF07-1C1F-64EC2393A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>
            <a:extLst>
              <a:ext uri="{FF2B5EF4-FFF2-40B4-BE49-F238E27FC236}">
                <a16:creationId xmlns:a16="http://schemas.microsoft.com/office/drawing/2014/main" id="{CFD4B1D5-23BC-D585-40A8-420AF365CD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15655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Încărcare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A7EC4-B237-69F9-72DF-6C9504453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342900"/>
            <a:ext cx="58197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1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956CDE36-E93E-AC3D-BF66-24DC9BC34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3183C-6388-CD88-BB3C-3E1EC5B09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2200"/>
            <a:ext cx="9144000" cy="38392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AC6CB3E-2E03-EC12-DCEF-D19CABE3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Vizualizare Rezultate</a:t>
            </a:r>
            <a:br>
              <a:rPr lang="ro-RO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8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F93AFA56-E777-E5D9-09FE-B4016BE50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58FF13-1ED9-63E9-96EA-86AF36991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2200"/>
            <a:ext cx="9144000" cy="372939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082E4DD-54D6-6460-D5E1-15AEC52A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Istoric</a:t>
            </a:r>
            <a:br>
              <a:rPr lang="ro-RO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4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36DE8990-FCFC-2CC9-5EF7-CCA443F0D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>
            <a:extLst>
              <a:ext uri="{FF2B5EF4-FFF2-40B4-BE49-F238E27FC236}">
                <a16:creationId xmlns:a16="http://schemas.microsoft.com/office/drawing/2014/main" id="{AA9D8D22-862D-331A-D349-3CC571C3CB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Concluzii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" name="Google Shape;374;p33">
            <a:extLst>
              <a:ext uri="{FF2B5EF4-FFF2-40B4-BE49-F238E27FC236}">
                <a16:creationId xmlns:a16="http://schemas.microsoft.com/office/drawing/2014/main" id="{54CC36B7-2EC3-8719-10C8-9EB6DA71B251}"/>
              </a:ext>
            </a:extLst>
          </p:cNvPr>
          <p:cNvCxnSpPr/>
          <p:nvPr/>
        </p:nvCxnSpPr>
        <p:spPr>
          <a:xfrm>
            <a:off x="-238450" y="3066675"/>
            <a:ext cx="9896700" cy="0"/>
          </a:xfrm>
          <a:prstGeom prst="straightConnector1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374;p33">
            <a:extLst>
              <a:ext uri="{FF2B5EF4-FFF2-40B4-BE49-F238E27FC236}">
                <a16:creationId xmlns:a16="http://schemas.microsoft.com/office/drawing/2014/main" id="{FB0A0B96-3628-B828-D311-36E80664AC7F}"/>
              </a:ext>
            </a:extLst>
          </p:cNvPr>
          <p:cNvCxnSpPr>
            <a:cxnSpLocks/>
          </p:cNvCxnSpPr>
          <p:nvPr/>
        </p:nvCxnSpPr>
        <p:spPr>
          <a:xfrm>
            <a:off x="8543925" y="314325"/>
            <a:ext cx="0" cy="3543300"/>
          </a:xfrm>
          <a:prstGeom prst="straightConnector1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76A6D1A-AE8A-969D-BA4D-B175E8FC9423}"/>
              </a:ext>
            </a:extLst>
          </p:cNvPr>
          <p:cNvSpPr/>
          <p:nvPr/>
        </p:nvSpPr>
        <p:spPr>
          <a:xfrm>
            <a:off x="0" y="3771901"/>
            <a:ext cx="9144000" cy="1371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0058F-3CDC-FE39-8D2D-6E8DBB0D89A2}"/>
              </a:ext>
            </a:extLst>
          </p:cNvPr>
          <p:cNvSpPr/>
          <p:nvPr/>
        </p:nvSpPr>
        <p:spPr>
          <a:xfrm>
            <a:off x="0" y="4196324"/>
            <a:ext cx="9144000" cy="94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E43D77-37D9-1FB0-1915-C6EE11193A7D}"/>
              </a:ext>
            </a:extLst>
          </p:cNvPr>
          <p:cNvSpPr/>
          <p:nvPr/>
        </p:nvSpPr>
        <p:spPr>
          <a:xfrm>
            <a:off x="0" y="4667250"/>
            <a:ext cx="9144000" cy="737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259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4043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Concluzii </a:t>
            </a:r>
            <a:endParaRPr dirty="0"/>
          </a:p>
        </p:txBody>
      </p:sp>
      <p:sp>
        <p:nvSpPr>
          <p:cNvPr id="351" name="Google Shape;351;p28"/>
          <p:cNvSpPr/>
          <p:nvPr/>
        </p:nvSpPr>
        <p:spPr>
          <a:xfrm rot="5400000">
            <a:off x="3603217" y="1604675"/>
            <a:ext cx="1002900" cy="868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2" name="Google Shape;352;p28"/>
          <p:cNvSpPr/>
          <p:nvPr/>
        </p:nvSpPr>
        <p:spPr>
          <a:xfrm rot="5400000">
            <a:off x="4535814" y="1601106"/>
            <a:ext cx="1002900" cy="868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3" name="Google Shape;353;p28"/>
          <p:cNvSpPr/>
          <p:nvPr/>
        </p:nvSpPr>
        <p:spPr>
          <a:xfrm rot="5400000">
            <a:off x="5022750" y="2451076"/>
            <a:ext cx="1002900" cy="868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4" name="Google Shape;354;p28"/>
          <p:cNvSpPr/>
          <p:nvPr/>
        </p:nvSpPr>
        <p:spPr>
          <a:xfrm rot="5400000">
            <a:off x="3118346" y="2451076"/>
            <a:ext cx="1002900" cy="868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5" name="Google Shape;355;p28"/>
          <p:cNvSpPr/>
          <p:nvPr/>
        </p:nvSpPr>
        <p:spPr>
          <a:xfrm rot="5400000">
            <a:off x="3603217" y="3302286"/>
            <a:ext cx="1002900" cy="868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6" name="Google Shape;356;p28"/>
          <p:cNvSpPr/>
          <p:nvPr/>
        </p:nvSpPr>
        <p:spPr>
          <a:xfrm rot="5400000">
            <a:off x="4544364" y="3302286"/>
            <a:ext cx="1002900" cy="868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7" name="Google Shape;357;p28"/>
          <p:cNvSpPr txBox="1">
            <a:spLocks noGrp="1"/>
          </p:cNvSpPr>
          <p:nvPr>
            <p:ph type="subTitle" idx="4294967295"/>
          </p:nvPr>
        </p:nvSpPr>
        <p:spPr>
          <a:xfrm>
            <a:off x="3268650" y="2635875"/>
            <a:ext cx="702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lang="ro-RO" sz="24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24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28"/>
          <p:cNvSpPr txBox="1">
            <a:spLocks noGrp="1"/>
          </p:cNvSpPr>
          <p:nvPr>
            <p:ph type="subTitle" idx="4294967295"/>
          </p:nvPr>
        </p:nvSpPr>
        <p:spPr>
          <a:xfrm>
            <a:off x="3753525" y="1787075"/>
            <a:ext cx="702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4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9" name="Google Shape;359;p28"/>
          <p:cNvSpPr txBox="1">
            <a:spLocks noGrp="1"/>
          </p:cNvSpPr>
          <p:nvPr>
            <p:ph type="subTitle" idx="4294967295"/>
          </p:nvPr>
        </p:nvSpPr>
        <p:spPr>
          <a:xfrm>
            <a:off x="4694675" y="1787075"/>
            <a:ext cx="702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lang="ro-RO" sz="2400" b="1" dirty="0">
                <a:latin typeface="Poppins"/>
                <a:ea typeface="Poppins"/>
                <a:cs typeface="Poppins"/>
                <a:sym typeface="Poppins"/>
              </a:rPr>
              <a:t>4</a:t>
            </a:r>
            <a:endParaRPr sz="24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0" name="Google Shape;360;p28"/>
          <p:cNvSpPr txBox="1">
            <a:spLocks noGrp="1"/>
          </p:cNvSpPr>
          <p:nvPr>
            <p:ph type="subTitle" idx="4294967295"/>
          </p:nvPr>
        </p:nvSpPr>
        <p:spPr>
          <a:xfrm>
            <a:off x="4694675" y="3484675"/>
            <a:ext cx="702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lang="ro-RO" sz="24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 sz="24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1" name="Google Shape;361;p28"/>
          <p:cNvSpPr txBox="1">
            <a:spLocks noGrp="1"/>
          </p:cNvSpPr>
          <p:nvPr>
            <p:ph type="subTitle" idx="4294967295"/>
          </p:nvPr>
        </p:nvSpPr>
        <p:spPr>
          <a:xfrm>
            <a:off x="3753525" y="3484675"/>
            <a:ext cx="702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lang="ro-RO" sz="2400" b="1" dirty="0">
                <a:latin typeface="Poppins"/>
                <a:ea typeface="Poppins"/>
                <a:cs typeface="Poppins"/>
                <a:sym typeface="Poppins"/>
              </a:rPr>
              <a:t>3</a:t>
            </a:r>
            <a:endParaRPr sz="24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2" name="Google Shape;362;p28"/>
          <p:cNvSpPr txBox="1">
            <a:spLocks noGrp="1"/>
          </p:cNvSpPr>
          <p:nvPr>
            <p:ph type="subTitle" idx="4294967295"/>
          </p:nvPr>
        </p:nvSpPr>
        <p:spPr>
          <a:xfrm>
            <a:off x="5173050" y="2635875"/>
            <a:ext cx="702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lang="ro-RO" sz="2400" b="1" dirty="0">
                <a:latin typeface="Poppins"/>
                <a:ea typeface="Poppins"/>
                <a:cs typeface="Poppins"/>
                <a:sym typeface="Poppins"/>
              </a:rPr>
              <a:t>5</a:t>
            </a:r>
            <a:endParaRPr sz="24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4" name="Google Shape;364;p28"/>
          <p:cNvSpPr txBox="1">
            <a:spLocks noGrp="1"/>
          </p:cNvSpPr>
          <p:nvPr>
            <p:ph type="subTitle" idx="4294967295"/>
          </p:nvPr>
        </p:nvSpPr>
        <p:spPr>
          <a:xfrm>
            <a:off x="5724958" y="1687031"/>
            <a:ext cx="27180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Suport pentru mai mulți parametri MPI</a:t>
            </a:r>
            <a:endParaRPr dirty="0"/>
          </a:p>
        </p:txBody>
      </p:sp>
      <p:sp>
        <p:nvSpPr>
          <p:cNvPr id="366" name="Google Shape;366;p28"/>
          <p:cNvSpPr txBox="1">
            <a:spLocks noGrp="1"/>
          </p:cNvSpPr>
          <p:nvPr>
            <p:ph type="subTitle" idx="4294967295"/>
          </p:nvPr>
        </p:nvSpPr>
        <p:spPr>
          <a:xfrm>
            <a:off x="6436986" y="2376148"/>
            <a:ext cx="2337299" cy="933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Gestiunea memoriei alocate fiecărui proces și</a:t>
            </a:r>
            <a:br>
              <a:rPr lang="ro-RO" dirty="0"/>
            </a:br>
            <a:r>
              <a:rPr lang="ro-RO" dirty="0"/>
              <a:t>redistribuție a proceselor în utilizare intensivă</a:t>
            </a:r>
            <a:endParaRPr dirty="0"/>
          </a:p>
        </p:txBody>
      </p:sp>
      <p:sp>
        <p:nvSpPr>
          <p:cNvPr id="370" name="Google Shape;370;p28"/>
          <p:cNvSpPr txBox="1">
            <a:spLocks noGrp="1"/>
          </p:cNvSpPr>
          <p:nvPr>
            <p:ph type="subTitle" idx="4294967295"/>
          </p:nvPr>
        </p:nvSpPr>
        <p:spPr>
          <a:xfrm>
            <a:off x="1258278" y="1617992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Gestiunea proceselor MPI,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folosind o interfață web</a:t>
            </a:r>
            <a:endParaRPr dirty="0"/>
          </a:p>
        </p:txBody>
      </p:sp>
      <p:sp>
        <p:nvSpPr>
          <p:cNvPr id="372" name="Google Shape;372;p28"/>
          <p:cNvSpPr txBox="1">
            <a:spLocks noGrp="1"/>
          </p:cNvSpPr>
          <p:nvPr>
            <p:ph type="subTitle" idx="4294967295"/>
          </p:nvPr>
        </p:nvSpPr>
        <p:spPr>
          <a:xfrm>
            <a:off x="589871" y="2498650"/>
            <a:ext cx="2337300" cy="736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Automatizare, </a:t>
            </a:r>
            <a:br>
              <a:rPr lang="ro-RO" dirty="0"/>
            </a:br>
            <a:r>
              <a:rPr lang="ro-RO" dirty="0"/>
              <a:t>Simplificarea procesului,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Acces la resurse computaționale</a:t>
            </a:r>
          </a:p>
        </p:txBody>
      </p:sp>
      <p:sp>
        <p:nvSpPr>
          <p:cNvPr id="2" name="Google Shape;350;p28">
            <a:extLst>
              <a:ext uri="{FF2B5EF4-FFF2-40B4-BE49-F238E27FC236}">
                <a16:creationId xmlns:a16="http://schemas.microsoft.com/office/drawing/2014/main" id="{F84F486C-C021-5D6F-C705-C6A689ABC245}"/>
              </a:ext>
            </a:extLst>
          </p:cNvPr>
          <p:cNvSpPr txBox="1">
            <a:spLocks/>
          </p:cNvSpPr>
          <p:nvPr/>
        </p:nvSpPr>
        <p:spPr>
          <a:xfrm>
            <a:off x="5407175" y="527402"/>
            <a:ext cx="34043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ro-RO" dirty="0"/>
              <a:t>Direcții Viitoare </a:t>
            </a:r>
          </a:p>
        </p:txBody>
      </p:sp>
      <p:sp>
        <p:nvSpPr>
          <p:cNvPr id="3" name="Google Shape;372;p28">
            <a:extLst>
              <a:ext uri="{FF2B5EF4-FFF2-40B4-BE49-F238E27FC236}">
                <a16:creationId xmlns:a16="http://schemas.microsoft.com/office/drawing/2014/main" id="{7D2F0903-EA02-E03E-61C0-CD489DE828B1}"/>
              </a:ext>
            </a:extLst>
          </p:cNvPr>
          <p:cNvSpPr txBox="1">
            <a:spLocks/>
          </p:cNvSpPr>
          <p:nvPr/>
        </p:nvSpPr>
        <p:spPr>
          <a:xfrm>
            <a:off x="2232484" y="3511336"/>
            <a:ext cx="233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ro-RO" dirty="0"/>
              <a:t>Scop academic, </a:t>
            </a:r>
          </a:p>
          <a:p>
            <a:pPr marL="0" indent="0">
              <a:buFont typeface="Didact Gothic"/>
              <a:buNone/>
            </a:pPr>
            <a:r>
              <a:rPr lang="ro-RO" dirty="0"/>
              <a:t>Cercetare</a:t>
            </a:r>
          </a:p>
          <a:p>
            <a:pPr marL="0" indent="0">
              <a:buFont typeface="Didact Gothic"/>
              <a:buNone/>
            </a:pPr>
            <a:endParaRPr lang="ro-RO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E97ACAF-0F0C-E2C9-9880-0D7CD0FA2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8324" y="2505751"/>
            <a:ext cx="662184" cy="673925"/>
          </a:xfrm>
          <a:prstGeom prst="rect">
            <a:avLst/>
          </a:prstGeom>
        </p:spPr>
      </p:pic>
      <p:sp>
        <p:nvSpPr>
          <p:cNvPr id="5" name="Google Shape;366;p28">
            <a:extLst>
              <a:ext uri="{FF2B5EF4-FFF2-40B4-BE49-F238E27FC236}">
                <a16:creationId xmlns:a16="http://schemas.microsoft.com/office/drawing/2014/main" id="{3527459D-F817-9F0A-0EA1-A86BB9CD13D0}"/>
              </a:ext>
            </a:extLst>
          </p:cNvPr>
          <p:cNvSpPr txBox="1">
            <a:spLocks/>
          </p:cNvSpPr>
          <p:nvPr/>
        </p:nvSpPr>
        <p:spPr>
          <a:xfrm>
            <a:off x="5724958" y="3599495"/>
            <a:ext cx="233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ro-RO" dirty="0"/>
              <a:t>Îmbunătățirea securității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Cuprins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/>
          </p:nvPr>
        </p:nvSpPr>
        <p:spPr>
          <a:xfrm>
            <a:off x="1107711" y="1545110"/>
            <a:ext cx="73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01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3"/>
          </p:nvPr>
        </p:nvSpPr>
        <p:spPr>
          <a:xfrm>
            <a:off x="2762969" y="2908818"/>
            <a:ext cx="73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>
                    <a:lumMod val="50000"/>
                  </a:schemeClr>
                </a:solidFill>
              </a:rPr>
              <a:t>04</a:t>
            </a:r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 idx="4"/>
          </p:nvPr>
        </p:nvSpPr>
        <p:spPr>
          <a:xfrm>
            <a:off x="3806986" y="1545110"/>
            <a:ext cx="73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>
                    <a:lumMod val="50000"/>
                  </a:schemeClr>
                </a:solidFill>
              </a:rPr>
              <a:t>02</a:t>
            </a:r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 idx="5"/>
          </p:nvPr>
        </p:nvSpPr>
        <p:spPr>
          <a:xfrm>
            <a:off x="5462244" y="2908818"/>
            <a:ext cx="73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05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6"/>
          </p:nvPr>
        </p:nvSpPr>
        <p:spPr>
          <a:xfrm>
            <a:off x="6506261" y="1545110"/>
            <a:ext cx="73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>
                    <a:lumMod val="50000"/>
                  </a:schemeClr>
                </a:solidFill>
              </a:rPr>
              <a:t>03</a:t>
            </a:r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1114691" y="21241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Context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8"/>
          </p:nvPr>
        </p:nvSpPr>
        <p:spPr>
          <a:xfrm>
            <a:off x="3806986" y="21241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Obiective</a:t>
            </a: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9"/>
          </p:nvPr>
        </p:nvSpPr>
        <p:spPr>
          <a:xfrm>
            <a:off x="6433972" y="2126334"/>
            <a:ext cx="189230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Abordare</a:t>
            </a: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3"/>
          </p:nvPr>
        </p:nvSpPr>
        <p:spPr>
          <a:xfrm>
            <a:off x="2762969" y="3476228"/>
            <a:ext cx="2381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Rezultate</a:t>
            </a: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14"/>
          </p:nvPr>
        </p:nvSpPr>
        <p:spPr>
          <a:xfrm>
            <a:off x="5462244" y="3476228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Concluzii</a:t>
            </a: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28" name="Google Shape;128;p21"/>
          <p:cNvCxnSpPr/>
          <p:nvPr/>
        </p:nvCxnSpPr>
        <p:spPr>
          <a:xfrm>
            <a:off x="2864223" y="3424504"/>
            <a:ext cx="120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1"/>
          <p:cNvCxnSpPr/>
          <p:nvPr/>
        </p:nvCxnSpPr>
        <p:spPr>
          <a:xfrm>
            <a:off x="5546702" y="3424504"/>
            <a:ext cx="120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1208965" y="2049874"/>
            <a:ext cx="120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1"/>
          <p:cNvCxnSpPr/>
          <p:nvPr/>
        </p:nvCxnSpPr>
        <p:spPr>
          <a:xfrm>
            <a:off x="3891444" y="2049874"/>
            <a:ext cx="120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6531694" y="2049874"/>
            <a:ext cx="120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7"/>
          <p:cNvSpPr txBox="1">
            <a:spLocks noGrp="1"/>
          </p:cNvSpPr>
          <p:nvPr>
            <p:ph type="title"/>
          </p:nvPr>
        </p:nvSpPr>
        <p:spPr>
          <a:xfrm>
            <a:off x="1355163" y="7312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Q&amp;A</a:t>
            </a:r>
            <a:endParaRPr dirty="0"/>
          </a:p>
        </p:txBody>
      </p:sp>
      <p:cxnSp>
        <p:nvCxnSpPr>
          <p:cNvPr id="737" name="Google Shape;737;p37"/>
          <p:cNvCxnSpPr/>
          <p:nvPr/>
        </p:nvCxnSpPr>
        <p:spPr>
          <a:xfrm>
            <a:off x="1431100" y="1838775"/>
            <a:ext cx="583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978AFFB-44CA-C6B1-C53D-FB2A68DB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20" y="3188782"/>
            <a:ext cx="5403180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53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>
          <a:extLst>
            <a:ext uri="{FF2B5EF4-FFF2-40B4-BE49-F238E27FC236}">
              <a16:creationId xmlns:a16="http://schemas.microsoft.com/office/drawing/2014/main" id="{CFDA5D1E-9BA3-F195-9211-E30440291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7">
            <a:extLst>
              <a:ext uri="{FF2B5EF4-FFF2-40B4-BE49-F238E27FC236}">
                <a16:creationId xmlns:a16="http://schemas.microsoft.com/office/drawing/2014/main" id="{ABE6A95F-8C61-FB2F-1717-32E18168C4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2420" y="1036000"/>
            <a:ext cx="6979212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/>
              <a:t>Mulțumesc pentru atenție!</a:t>
            </a:r>
            <a:endParaRPr sz="2800" dirty="0"/>
          </a:p>
        </p:txBody>
      </p:sp>
      <p:cxnSp>
        <p:nvCxnSpPr>
          <p:cNvPr id="737" name="Google Shape;737;p37">
            <a:extLst>
              <a:ext uri="{FF2B5EF4-FFF2-40B4-BE49-F238E27FC236}">
                <a16:creationId xmlns:a16="http://schemas.microsoft.com/office/drawing/2014/main" id="{B36C9ABD-DCB3-559F-DB90-973D2B88C05D}"/>
              </a:ext>
            </a:extLst>
          </p:cNvPr>
          <p:cNvCxnSpPr/>
          <p:nvPr/>
        </p:nvCxnSpPr>
        <p:spPr>
          <a:xfrm>
            <a:off x="1431100" y="1838775"/>
            <a:ext cx="583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6F80D98-736A-764D-9667-59E0DD05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20" y="3188782"/>
            <a:ext cx="5403180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2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823C097C-E4FD-0E94-867F-BC71DD31F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>
            <a:extLst>
              <a:ext uri="{FF2B5EF4-FFF2-40B4-BE49-F238E27FC236}">
                <a16:creationId xmlns:a16="http://schemas.microsoft.com/office/drawing/2014/main" id="{B7932F44-444B-042C-0E93-87178D5F44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Contextul Actual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" name="Google Shape;374;p33">
            <a:extLst>
              <a:ext uri="{FF2B5EF4-FFF2-40B4-BE49-F238E27FC236}">
                <a16:creationId xmlns:a16="http://schemas.microsoft.com/office/drawing/2014/main" id="{C17E8A4D-032E-AF84-F592-D7B9E539DFE3}"/>
              </a:ext>
            </a:extLst>
          </p:cNvPr>
          <p:cNvCxnSpPr/>
          <p:nvPr/>
        </p:nvCxnSpPr>
        <p:spPr>
          <a:xfrm>
            <a:off x="-238450" y="3066675"/>
            <a:ext cx="9896700" cy="0"/>
          </a:xfrm>
          <a:prstGeom prst="straightConnector1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374;p33">
            <a:extLst>
              <a:ext uri="{FF2B5EF4-FFF2-40B4-BE49-F238E27FC236}">
                <a16:creationId xmlns:a16="http://schemas.microsoft.com/office/drawing/2014/main" id="{B5911B8C-66D8-F83B-710B-172CB94D366E}"/>
              </a:ext>
            </a:extLst>
          </p:cNvPr>
          <p:cNvCxnSpPr>
            <a:cxnSpLocks/>
          </p:cNvCxnSpPr>
          <p:nvPr/>
        </p:nvCxnSpPr>
        <p:spPr>
          <a:xfrm>
            <a:off x="8543925" y="314325"/>
            <a:ext cx="0" cy="3543300"/>
          </a:xfrm>
          <a:prstGeom prst="straightConnector1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1D7A1EC-78E4-8448-7C2E-8AED1B82ECA9}"/>
              </a:ext>
            </a:extLst>
          </p:cNvPr>
          <p:cNvSpPr/>
          <p:nvPr/>
        </p:nvSpPr>
        <p:spPr>
          <a:xfrm>
            <a:off x="0" y="3771901"/>
            <a:ext cx="9144000" cy="1371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B915BC-2B8E-E9F4-FB2C-38BF964B3FB3}"/>
              </a:ext>
            </a:extLst>
          </p:cNvPr>
          <p:cNvSpPr/>
          <p:nvPr/>
        </p:nvSpPr>
        <p:spPr>
          <a:xfrm>
            <a:off x="0" y="4196324"/>
            <a:ext cx="9144000" cy="94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422D07-6548-8581-162C-5CF326ACCEF9}"/>
              </a:ext>
            </a:extLst>
          </p:cNvPr>
          <p:cNvSpPr/>
          <p:nvPr/>
        </p:nvSpPr>
        <p:spPr>
          <a:xfrm>
            <a:off x="0" y="4667250"/>
            <a:ext cx="9144000" cy="737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7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>
          <a:extLst>
            <a:ext uri="{FF2B5EF4-FFF2-40B4-BE49-F238E27FC236}">
              <a16:creationId xmlns:a16="http://schemas.microsoft.com/office/drawing/2014/main" id="{948CF4A3-89A0-E97B-15C3-EC5787E09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">
            <a:extLst>
              <a:ext uri="{FF2B5EF4-FFF2-40B4-BE49-F238E27FC236}">
                <a16:creationId xmlns:a16="http://schemas.microsoft.com/office/drawing/2014/main" id="{B7EA2183-4BBF-C641-8D80-44D0EE6E4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6625" y="5261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De ce este MPI important?</a:t>
            </a:r>
          </a:p>
        </p:txBody>
      </p:sp>
      <p:sp>
        <p:nvSpPr>
          <p:cNvPr id="524" name="Google Shape;524;p32">
            <a:extLst>
              <a:ext uri="{FF2B5EF4-FFF2-40B4-BE49-F238E27FC236}">
                <a16:creationId xmlns:a16="http://schemas.microsoft.com/office/drawing/2014/main" id="{B80D218A-6BE8-5BC8-5956-AC6A3A28DAA6}"/>
              </a:ext>
            </a:extLst>
          </p:cNvPr>
          <p:cNvSpPr/>
          <p:nvPr/>
        </p:nvSpPr>
        <p:spPr>
          <a:xfrm>
            <a:off x="1611971" y="1383876"/>
            <a:ext cx="1667009" cy="2319539"/>
          </a:xfrm>
          <a:custGeom>
            <a:avLst/>
            <a:gdLst/>
            <a:ahLst/>
            <a:cxnLst/>
            <a:rect l="l" t="t" r="r" b="b"/>
            <a:pathLst>
              <a:path w="493563" h="686762" extrusionOk="0">
                <a:moveTo>
                  <a:pt x="49626" y="687060"/>
                </a:moveTo>
                <a:cubicBezTo>
                  <a:pt x="36018" y="671928"/>
                  <a:pt x="19024" y="660228"/>
                  <a:pt x="32" y="652915"/>
                </a:cubicBezTo>
                <a:lnTo>
                  <a:pt x="186097" y="337973"/>
                </a:lnTo>
                <a:cubicBezTo>
                  <a:pt x="186129" y="337902"/>
                  <a:pt x="186165" y="337833"/>
                  <a:pt x="186207" y="337767"/>
                </a:cubicBezTo>
                <a:cubicBezTo>
                  <a:pt x="193909" y="324636"/>
                  <a:pt x="185071" y="313731"/>
                  <a:pt x="185071" y="313731"/>
                </a:cubicBezTo>
                <a:lnTo>
                  <a:pt x="170758" y="298327"/>
                </a:lnTo>
                <a:cubicBezTo>
                  <a:pt x="120695" y="237603"/>
                  <a:pt x="114130" y="148914"/>
                  <a:pt x="160399" y="80347"/>
                </a:cubicBezTo>
                <a:cubicBezTo>
                  <a:pt x="216777" y="-3092"/>
                  <a:pt x="330097" y="-25094"/>
                  <a:pt x="413554" y="31285"/>
                </a:cubicBezTo>
                <a:cubicBezTo>
                  <a:pt x="465242" y="66144"/>
                  <a:pt x="495510" y="125020"/>
                  <a:pt x="493782" y="187341"/>
                </a:cubicBezTo>
                <a:cubicBezTo>
                  <a:pt x="493442" y="199793"/>
                  <a:pt x="491844" y="212179"/>
                  <a:pt x="489013" y="224310"/>
                </a:cubicBezTo>
                <a:cubicBezTo>
                  <a:pt x="466635" y="318465"/>
                  <a:pt x="374690" y="378811"/>
                  <a:pt x="279406" y="361881"/>
                </a:cubicBezTo>
                <a:lnTo>
                  <a:pt x="257314" y="357998"/>
                </a:lnTo>
                <a:cubicBezTo>
                  <a:pt x="245299" y="357998"/>
                  <a:pt x="240845" y="363511"/>
                  <a:pt x="236564" y="37064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2">
            <a:extLst>
              <a:ext uri="{FF2B5EF4-FFF2-40B4-BE49-F238E27FC236}">
                <a16:creationId xmlns:a16="http://schemas.microsoft.com/office/drawing/2014/main" id="{A409478E-523E-257C-6A87-1E55C84EAD5A}"/>
              </a:ext>
            </a:extLst>
          </p:cNvPr>
          <p:cNvSpPr/>
          <p:nvPr/>
        </p:nvSpPr>
        <p:spPr>
          <a:xfrm>
            <a:off x="2781034" y="2308304"/>
            <a:ext cx="1790571" cy="2295694"/>
          </a:xfrm>
          <a:custGeom>
            <a:avLst/>
            <a:gdLst/>
            <a:ahLst/>
            <a:cxnLst/>
            <a:rect l="l" t="t" r="r" b="b"/>
            <a:pathLst>
              <a:path w="530147" h="679702" extrusionOk="0">
                <a:moveTo>
                  <a:pt x="52553" y="32"/>
                </a:moveTo>
                <a:lnTo>
                  <a:pt x="258579" y="305546"/>
                </a:lnTo>
                <a:cubicBezTo>
                  <a:pt x="262256" y="310995"/>
                  <a:pt x="266075" y="316617"/>
                  <a:pt x="271627" y="320045"/>
                </a:cubicBezTo>
                <a:cubicBezTo>
                  <a:pt x="283218" y="327252"/>
                  <a:pt x="298096" y="323151"/>
                  <a:pt x="311420" y="320327"/>
                </a:cubicBezTo>
                <a:cubicBezTo>
                  <a:pt x="377945" y="306207"/>
                  <a:pt x="451434" y="333164"/>
                  <a:pt x="493057" y="386917"/>
                </a:cubicBezTo>
                <a:cubicBezTo>
                  <a:pt x="527625" y="431563"/>
                  <a:pt x="538761" y="492884"/>
                  <a:pt x="524127" y="547254"/>
                </a:cubicBezTo>
                <a:lnTo>
                  <a:pt x="524018" y="547639"/>
                </a:lnTo>
                <a:cubicBezTo>
                  <a:pt x="499205" y="639235"/>
                  <a:pt x="400627" y="697963"/>
                  <a:pt x="307723" y="675069"/>
                </a:cubicBezTo>
                <a:cubicBezTo>
                  <a:pt x="254670" y="661988"/>
                  <a:pt x="207445" y="624768"/>
                  <a:pt x="184294" y="575071"/>
                </a:cubicBezTo>
                <a:cubicBezTo>
                  <a:pt x="155592" y="513455"/>
                  <a:pt x="165309" y="435729"/>
                  <a:pt x="208362" y="383098"/>
                </a:cubicBezTo>
                <a:cubicBezTo>
                  <a:pt x="213099" y="377322"/>
                  <a:pt x="218439" y="371257"/>
                  <a:pt x="219177" y="363798"/>
                </a:cubicBezTo>
                <a:cubicBezTo>
                  <a:pt x="219922" y="355917"/>
                  <a:pt x="215288" y="348600"/>
                  <a:pt x="210872" y="342027"/>
                </a:cubicBezTo>
                <a:lnTo>
                  <a:pt x="32" y="2976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2">
            <a:extLst>
              <a:ext uri="{FF2B5EF4-FFF2-40B4-BE49-F238E27FC236}">
                <a16:creationId xmlns:a16="http://schemas.microsoft.com/office/drawing/2014/main" id="{C5CDF996-5127-6694-E721-EBDFB47A2295}"/>
              </a:ext>
            </a:extLst>
          </p:cNvPr>
          <p:cNvSpPr/>
          <p:nvPr/>
        </p:nvSpPr>
        <p:spPr>
          <a:xfrm>
            <a:off x="2240104" y="1575475"/>
            <a:ext cx="847594" cy="847607"/>
          </a:xfrm>
          <a:custGeom>
            <a:avLst/>
            <a:gdLst/>
            <a:ahLst/>
            <a:cxnLst/>
            <a:rect l="l" t="t" r="r" b="b"/>
            <a:pathLst>
              <a:path w="250953" h="250957" extrusionOk="0">
                <a:moveTo>
                  <a:pt x="212378" y="216686"/>
                </a:moveTo>
                <a:cubicBezTo>
                  <a:pt x="197643" y="230758"/>
                  <a:pt x="179683" y="241001"/>
                  <a:pt x="160069" y="246519"/>
                </a:cubicBezTo>
                <a:cubicBezTo>
                  <a:pt x="156636" y="247514"/>
                  <a:pt x="153176" y="248361"/>
                  <a:pt x="149601" y="249028"/>
                </a:cubicBezTo>
                <a:cubicBezTo>
                  <a:pt x="81491" y="262250"/>
                  <a:pt x="15537" y="217713"/>
                  <a:pt x="2347" y="149602"/>
                </a:cubicBezTo>
                <a:cubicBezTo>
                  <a:pt x="-10842" y="81490"/>
                  <a:pt x="33668" y="15529"/>
                  <a:pt x="101779" y="2346"/>
                </a:cubicBezTo>
                <a:cubicBezTo>
                  <a:pt x="169889" y="-10837"/>
                  <a:pt x="235850" y="33661"/>
                  <a:pt x="249084" y="101772"/>
                </a:cubicBezTo>
                <a:cubicBezTo>
                  <a:pt x="257262" y="143831"/>
                  <a:pt x="243423" y="187156"/>
                  <a:pt x="212378" y="21668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 dirty="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2">
            <a:extLst>
              <a:ext uri="{FF2B5EF4-FFF2-40B4-BE49-F238E27FC236}">
                <a16:creationId xmlns:a16="http://schemas.microsoft.com/office/drawing/2014/main" id="{6BE1C617-FA9B-C1C5-0816-7C066EC544C2}"/>
              </a:ext>
            </a:extLst>
          </p:cNvPr>
          <p:cNvSpPr/>
          <p:nvPr/>
        </p:nvSpPr>
        <p:spPr>
          <a:xfrm>
            <a:off x="846625" y="3379713"/>
            <a:ext cx="2696697" cy="1220466"/>
          </a:xfrm>
          <a:custGeom>
            <a:avLst/>
            <a:gdLst/>
            <a:ahLst/>
            <a:cxnLst/>
            <a:rect l="l" t="t" r="r" b="b"/>
            <a:pathLst>
              <a:path w="798430" h="361352" extrusionOk="0">
                <a:moveTo>
                  <a:pt x="798534" y="211313"/>
                </a:moveTo>
                <a:lnTo>
                  <a:pt x="395018" y="211525"/>
                </a:lnTo>
                <a:cubicBezTo>
                  <a:pt x="386925" y="211525"/>
                  <a:pt x="378517" y="211595"/>
                  <a:pt x="371200" y="215093"/>
                </a:cubicBezTo>
                <a:cubicBezTo>
                  <a:pt x="364140" y="218527"/>
                  <a:pt x="359249" y="224496"/>
                  <a:pt x="355360" y="231428"/>
                </a:cubicBezTo>
                <a:cubicBezTo>
                  <a:pt x="351721" y="237847"/>
                  <a:pt x="348942" y="245138"/>
                  <a:pt x="346098" y="251890"/>
                </a:cubicBezTo>
                <a:cubicBezTo>
                  <a:pt x="316164" y="321914"/>
                  <a:pt x="238047" y="368113"/>
                  <a:pt x="162261" y="360546"/>
                </a:cubicBezTo>
                <a:cubicBezTo>
                  <a:pt x="153258" y="359640"/>
                  <a:pt x="144346" y="357998"/>
                  <a:pt x="135612" y="355636"/>
                </a:cubicBezTo>
                <a:cubicBezTo>
                  <a:pt x="71134" y="338306"/>
                  <a:pt x="17195" y="283385"/>
                  <a:pt x="3518" y="217712"/>
                </a:cubicBezTo>
                <a:cubicBezTo>
                  <a:pt x="-10833" y="148786"/>
                  <a:pt x="20167" y="73177"/>
                  <a:pt x="77463" y="32742"/>
                </a:cubicBezTo>
                <a:cubicBezTo>
                  <a:pt x="128289" y="-3201"/>
                  <a:pt x="196759" y="-10068"/>
                  <a:pt x="253964" y="14854"/>
                </a:cubicBezTo>
                <a:cubicBezTo>
                  <a:pt x="245056" y="30617"/>
                  <a:pt x="236160" y="46404"/>
                  <a:pt x="227277" y="62215"/>
                </a:cubicBezTo>
                <a:cubicBezTo>
                  <a:pt x="245419" y="70341"/>
                  <a:pt x="261926" y="81710"/>
                  <a:pt x="275985" y="95764"/>
                </a:cubicBezTo>
                <a:cubicBezTo>
                  <a:pt x="285600" y="80141"/>
                  <a:pt x="295227" y="64541"/>
                  <a:pt x="304868" y="48961"/>
                </a:cubicBezTo>
                <a:cubicBezTo>
                  <a:pt x="326598" y="68425"/>
                  <a:pt x="342814" y="93273"/>
                  <a:pt x="351881" y="121001"/>
                </a:cubicBezTo>
                <a:cubicBezTo>
                  <a:pt x="355309" y="131495"/>
                  <a:pt x="358595" y="143587"/>
                  <a:pt x="368427" y="148599"/>
                </a:cubicBezTo>
                <a:cubicBezTo>
                  <a:pt x="373690" y="151321"/>
                  <a:pt x="379878" y="151359"/>
                  <a:pt x="385757" y="151359"/>
                </a:cubicBezTo>
                <a:cubicBezTo>
                  <a:pt x="523325" y="151462"/>
                  <a:pt x="660890" y="151543"/>
                  <a:pt x="798450" y="151603"/>
                </a:cubicBezTo>
                <a:cubicBezTo>
                  <a:pt x="794857" y="171347"/>
                  <a:pt x="794885" y="191580"/>
                  <a:pt x="798534" y="2113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2">
            <a:extLst>
              <a:ext uri="{FF2B5EF4-FFF2-40B4-BE49-F238E27FC236}">
                <a16:creationId xmlns:a16="http://schemas.microsoft.com/office/drawing/2014/main" id="{2C40246F-5454-2BD4-9374-A68394CC29F3}"/>
              </a:ext>
            </a:extLst>
          </p:cNvPr>
          <p:cNvSpPr/>
          <p:nvPr/>
        </p:nvSpPr>
        <p:spPr>
          <a:xfrm>
            <a:off x="1019735" y="3562228"/>
            <a:ext cx="869271" cy="869284"/>
          </a:xfrm>
          <a:custGeom>
            <a:avLst/>
            <a:gdLst/>
            <a:ahLst/>
            <a:cxnLst/>
            <a:rect l="l" t="t" r="r" b="b"/>
            <a:pathLst>
              <a:path w="257371" h="257375" extrusionOk="0">
                <a:moveTo>
                  <a:pt x="257853" y="128977"/>
                </a:moveTo>
                <a:cubicBezTo>
                  <a:pt x="257853" y="200169"/>
                  <a:pt x="200134" y="257889"/>
                  <a:pt x="128943" y="257889"/>
                </a:cubicBezTo>
                <a:cubicBezTo>
                  <a:pt x="57752" y="257889"/>
                  <a:pt x="32" y="200169"/>
                  <a:pt x="32" y="128977"/>
                </a:cubicBezTo>
                <a:cubicBezTo>
                  <a:pt x="32" y="57785"/>
                  <a:pt x="57758" y="32"/>
                  <a:pt x="128943" y="32"/>
                </a:cubicBezTo>
                <a:cubicBezTo>
                  <a:pt x="200113" y="8"/>
                  <a:pt x="257829" y="57683"/>
                  <a:pt x="257853" y="128855"/>
                </a:cubicBezTo>
                <a:cubicBezTo>
                  <a:pt x="257853" y="128896"/>
                  <a:pt x="257853" y="128936"/>
                  <a:pt x="257853" y="1289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 dirty="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2">
            <a:extLst>
              <a:ext uri="{FF2B5EF4-FFF2-40B4-BE49-F238E27FC236}">
                <a16:creationId xmlns:a16="http://schemas.microsoft.com/office/drawing/2014/main" id="{1E6C024D-35C1-2CA4-3379-4AA0068ED1ED}"/>
              </a:ext>
            </a:extLst>
          </p:cNvPr>
          <p:cNvSpPr/>
          <p:nvPr/>
        </p:nvSpPr>
        <p:spPr>
          <a:xfrm>
            <a:off x="3536397" y="3567610"/>
            <a:ext cx="847594" cy="847607"/>
          </a:xfrm>
          <a:custGeom>
            <a:avLst/>
            <a:gdLst/>
            <a:ahLst/>
            <a:cxnLst/>
            <a:rect l="l" t="t" r="r" b="b"/>
            <a:pathLst>
              <a:path w="250953" h="250957" extrusionOk="0">
                <a:moveTo>
                  <a:pt x="251384" y="125652"/>
                </a:moveTo>
                <a:cubicBezTo>
                  <a:pt x="251416" y="195062"/>
                  <a:pt x="195175" y="251356"/>
                  <a:pt x="125766" y="251388"/>
                </a:cubicBezTo>
                <a:cubicBezTo>
                  <a:pt x="56357" y="251419"/>
                  <a:pt x="64" y="195178"/>
                  <a:pt x="32" y="125768"/>
                </a:cubicBezTo>
                <a:cubicBezTo>
                  <a:pt x="1" y="56358"/>
                  <a:pt x="56242" y="64"/>
                  <a:pt x="125650" y="32"/>
                </a:cubicBezTo>
                <a:cubicBezTo>
                  <a:pt x="125676" y="32"/>
                  <a:pt x="125702" y="32"/>
                  <a:pt x="125727" y="32"/>
                </a:cubicBezTo>
                <a:cubicBezTo>
                  <a:pt x="195134" y="32"/>
                  <a:pt x="251384" y="56289"/>
                  <a:pt x="251384" y="12565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 dirty="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2">
            <a:extLst>
              <a:ext uri="{FF2B5EF4-FFF2-40B4-BE49-F238E27FC236}">
                <a16:creationId xmlns:a16="http://schemas.microsoft.com/office/drawing/2014/main" id="{E87CF004-1B35-9920-5FED-2CCB9A0F5040}"/>
              </a:ext>
            </a:extLst>
          </p:cNvPr>
          <p:cNvSpPr/>
          <p:nvPr/>
        </p:nvSpPr>
        <p:spPr>
          <a:xfrm>
            <a:off x="5189025" y="1583500"/>
            <a:ext cx="637200" cy="63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8" name="Google Shape;548;p32">
            <a:extLst>
              <a:ext uri="{FF2B5EF4-FFF2-40B4-BE49-F238E27FC236}">
                <a16:creationId xmlns:a16="http://schemas.microsoft.com/office/drawing/2014/main" id="{894CC1E9-F9F1-3D33-8DFB-217D0B0E68D9}"/>
              </a:ext>
            </a:extLst>
          </p:cNvPr>
          <p:cNvSpPr/>
          <p:nvPr/>
        </p:nvSpPr>
        <p:spPr>
          <a:xfrm>
            <a:off x="5189025" y="2542175"/>
            <a:ext cx="637200" cy="63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9" name="Google Shape;549;p32">
            <a:extLst>
              <a:ext uri="{FF2B5EF4-FFF2-40B4-BE49-F238E27FC236}">
                <a16:creationId xmlns:a16="http://schemas.microsoft.com/office/drawing/2014/main" id="{20C76D07-571B-EA0E-F849-FB66A6981B58}"/>
              </a:ext>
            </a:extLst>
          </p:cNvPr>
          <p:cNvSpPr/>
          <p:nvPr/>
        </p:nvSpPr>
        <p:spPr>
          <a:xfrm>
            <a:off x="5189025" y="3500850"/>
            <a:ext cx="637200" cy="63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0" name="Google Shape;550;p32">
            <a:extLst>
              <a:ext uri="{FF2B5EF4-FFF2-40B4-BE49-F238E27FC236}">
                <a16:creationId xmlns:a16="http://schemas.microsoft.com/office/drawing/2014/main" id="{3FF5016E-8DD2-0ECB-C82B-76EA1008C16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2125" y="1909981"/>
            <a:ext cx="239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incronizarea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ș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comunicarea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paralelă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proceselor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1" name="Google Shape;551;p32">
            <a:extLst>
              <a:ext uri="{FF2B5EF4-FFF2-40B4-BE49-F238E27FC236}">
                <a16:creationId xmlns:a16="http://schemas.microsoft.com/office/drawing/2014/main" id="{92210CBB-62EC-6C73-D901-7E1452F2301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1400" y="3844071"/>
            <a:ext cx="2398800" cy="77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Simulare </a:t>
            </a: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științifică, </a:t>
            </a:r>
            <a:br>
              <a:rPr lang="ro-RO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nteligență artificială, </a:t>
            </a:r>
            <a:br>
              <a:rPr lang="ro-RO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Analiză computațională intensivă</a:t>
            </a:r>
            <a:endParaRPr lang="it-I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2" name="Google Shape;552;p32">
            <a:extLst>
              <a:ext uri="{FF2B5EF4-FFF2-40B4-BE49-F238E27FC236}">
                <a16:creationId xmlns:a16="http://schemas.microsoft.com/office/drawing/2014/main" id="{D5549585-904D-2626-EADA-98844BF3BC3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1399" y="2873700"/>
            <a:ext cx="28199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H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igh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-performance computing (HPC)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,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Optimizarea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timpului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execuție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3" name="Google Shape;553;p32">
            <a:extLst>
              <a:ext uri="{FF2B5EF4-FFF2-40B4-BE49-F238E27FC236}">
                <a16:creationId xmlns:a16="http://schemas.microsoft.com/office/drawing/2014/main" id="{795A8588-0957-8871-684A-1F910BE2779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1400" y="2542175"/>
            <a:ext cx="2398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Optimizare</a:t>
            </a:r>
          </a:p>
        </p:txBody>
      </p:sp>
      <p:sp>
        <p:nvSpPr>
          <p:cNvPr id="554" name="Google Shape;554;p32">
            <a:extLst>
              <a:ext uri="{FF2B5EF4-FFF2-40B4-BE49-F238E27FC236}">
                <a16:creationId xmlns:a16="http://schemas.microsoft.com/office/drawing/2014/main" id="{14114A94-EBD5-EC49-50D2-8A719C00C65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1400" y="3508875"/>
            <a:ext cx="2398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Utilizări</a:t>
            </a:r>
          </a:p>
        </p:txBody>
      </p:sp>
      <p:sp>
        <p:nvSpPr>
          <p:cNvPr id="555" name="Google Shape;555;p32">
            <a:extLst>
              <a:ext uri="{FF2B5EF4-FFF2-40B4-BE49-F238E27FC236}">
                <a16:creationId xmlns:a16="http://schemas.microsoft.com/office/drawing/2014/main" id="{0850F5EB-FEB9-C436-AD4D-6577D57CAC4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2125" y="1575475"/>
            <a:ext cx="2398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Paralelism</a:t>
            </a:r>
            <a:endParaRPr sz="1800" b="1" dirty="0">
              <a:solidFill>
                <a:schemeClr val="tx2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" name="Google Shape;10320;p53">
            <a:extLst>
              <a:ext uri="{FF2B5EF4-FFF2-40B4-BE49-F238E27FC236}">
                <a16:creationId xmlns:a16="http://schemas.microsoft.com/office/drawing/2014/main" id="{DF27093C-B3F5-0E0E-D8F3-CE1445087ADB}"/>
              </a:ext>
            </a:extLst>
          </p:cNvPr>
          <p:cNvGrpSpPr/>
          <p:nvPr/>
        </p:nvGrpSpPr>
        <p:grpSpPr>
          <a:xfrm>
            <a:off x="2427855" y="1743219"/>
            <a:ext cx="472092" cy="477863"/>
            <a:chOff x="3527780" y="2885263"/>
            <a:chExt cx="347435" cy="345534"/>
          </a:xfrm>
        </p:grpSpPr>
        <p:sp>
          <p:nvSpPr>
            <p:cNvPr id="27" name="Google Shape;10321;p53">
              <a:extLst>
                <a:ext uri="{FF2B5EF4-FFF2-40B4-BE49-F238E27FC236}">
                  <a16:creationId xmlns:a16="http://schemas.microsoft.com/office/drawing/2014/main" id="{7D768C91-F0F8-0396-E787-91CFD10D508E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322;p53">
              <a:extLst>
                <a:ext uri="{FF2B5EF4-FFF2-40B4-BE49-F238E27FC236}">
                  <a16:creationId xmlns:a16="http://schemas.microsoft.com/office/drawing/2014/main" id="{0E73AEE2-07A5-4CD5-8C60-566D5D6B7B09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323;p53">
              <a:extLst>
                <a:ext uri="{FF2B5EF4-FFF2-40B4-BE49-F238E27FC236}">
                  <a16:creationId xmlns:a16="http://schemas.microsoft.com/office/drawing/2014/main" id="{79538E6D-23EE-6687-65FA-0E3267C9EC3D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324;p53">
              <a:extLst>
                <a:ext uri="{FF2B5EF4-FFF2-40B4-BE49-F238E27FC236}">
                  <a16:creationId xmlns:a16="http://schemas.microsoft.com/office/drawing/2014/main" id="{BD527D05-8D70-F2A5-9C2C-E1CEC3980AC7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325;p53">
              <a:extLst>
                <a:ext uri="{FF2B5EF4-FFF2-40B4-BE49-F238E27FC236}">
                  <a16:creationId xmlns:a16="http://schemas.microsoft.com/office/drawing/2014/main" id="{273A59FC-9387-707C-556B-E8AFC4B19BD2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326;p53">
              <a:extLst>
                <a:ext uri="{FF2B5EF4-FFF2-40B4-BE49-F238E27FC236}">
                  <a16:creationId xmlns:a16="http://schemas.microsoft.com/office/drawing/2014/main" id="{4D2AF2D1-3AD9-E534-EF0A-6120093A45F9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327;p53">
              <a:extLst>
                <a:ext uri="{FF2B5EF4-FFF2-40B4-BE49-F238E27FC236}">
                  <a16:creationId xmlns:a16="http://schemas.microsoft.com/office/drawing/2014/main" id="{B9BB94EB-B10B-BF12-3515-73D0EDECA9BB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328;p53">
              <a:extLst>
                <a:ext uri="{FF2B5EF4-FFF2-40B4-BE49-F238E27FC236}">
                  <a16:creationId xmlns:a16="http://schemas.microsoft.com/office/drawing/2014/main" id="{F2FAFFDB-61AE-91F1-51A0-36968B1A5D20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329;p53">
              <a:extLst>
                <a:ext uri="{FF2B5EF4-FFF2-40B4-BE49-F238E27FC236}">
                  <a16:creationId xmlns:a16="http://schemas.microsoft.com/office/drawing/2014/main" id="{AFFDE7F7-391D-1EB9-E743-6F2E3D27CAB1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330;p53">
              <a:extLst>
                <a:ext uri="{FF2B5EF4-FFF2-40B4-BE49-F238E27FC236}">
                  <a16:creationId xmlns:a16="http://schemas.microsoft.com/office/drawing/2014/main" id="{85E32FC2-0319-85B0-DB0B-4422B5195224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331;p53">
              <a:extLst>
                <a:ext uri="{FF2B5EF4-FFF2-40B4-BE49-F238E27FC236}">
                  <a16:creationId xmlns:a16="http://schemas.microsoft.com/office/drawing/2014/main" id="{D0F03516-3488-3840-D02B-8415B171C720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332;p53">
              <a:extLst>
                <a:ext uri="{FF2B5EF4-FFF2-40B4-BE49-F238E27FC236}">
                  <a16:creationId xmlns:a16="http://schemas.microsoft.com/office/drawing/2014/main" id="{35481260-AC7F-565F-1967-3E4C0EA3DC74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333;p53">
              <a:extLst>
                <a:ext uri="{FF2B5EF4-FFF2-40B4-BE49-F238E27FC236}">
                  <a16:creationId xmlns:a16="http://schemas.microsoft.com/office/drawing/2014/main" id="{F40596A4-98CE-0A39-44CD-6B214F883314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334;p53">
              <a:extLst>
                <a:ext uri="{FF2B5EF4-FFF2-40B4-BE49-F238E27FC236}">
                  <a16:creationId xmlns:a16="http://schemas.microsoft.com/office/drawing/2014/main" id="{2EF830B7-927F-51AC-C226-70E55CBD6F2F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335;p53">
              <a:extLst>
                <a:ext uri="{FF2B5EF4-FFF2-40B4-BE49-F238E27FC236}">
                  <a16:creationId xmlns:a16="http://schemas.microsoft.com/office/drawing/2014/main" id="{F2900FF5-6A20-13EA-A15C-210127E33E5C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36;p53">
              <a:extLst>
                <a:ext uri="{FF2B5EF4-FFF2-40B4-BE49-F238E27FC236}">
                  <a16:creationId xmlns:a16="http://schemas.microsoft.com/office/drawing/2014/main" id="{7A168D1D-9D46-663C-6001-602A481E6069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337;p53">
              <a:extLst>
                <a:ext uri="{FF2B5EF4-FFF2-40B4-BE49-F238E27FC236}">
                  <a16:creationId xmlns:a16="http://schemas.microsoft.com/office/drawing/2014/main" id="{6D74A1A2-6082-C8A1-B160-00012B05093A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338;p53">
              <a:extLst>
                <a:ext uri="{FF2B5EF4-FFF2-40B4-BE49-F238E27FC236}">
                  <a16:creationId xmlns:a16="http://schemas.microsoft.com/office/drawing/2014/main" id="{048CEB07-4400-1A0A-7C7D-D4CF696001A1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339;p53">
              <a:extLst>
                <a:ext uri="{FF2B5EF4-FFF2-40B4-BE49-F238E27FC236}">
                  <a16:creationId xmlns:a16="http://schemas.microsoft.com/office/drawing/2014/main" id="{FEB5DB17-BE96-873D-A2CA-68CA636D7898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340;p53">
              <a:extLst>
                <a:ext uri="{FF2B5EF4-FFF2-40B4-BE49-F238E27FC236}">
                  <a16:creationId xmlns:a16="http://schemas.microsoft.com/office/drawing/2014/main" id="{8D638ED5-8698-1AD2-EC74-26A4DE304C17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341;p53">
              <a:extLst>
                <a:ext uri="{FF2B5EF4-FFF2-40B4-BE49-F238E27FC236}">
                  <a16:creationId xmlns:a16="http://schemas.microsoft.com/office/drawing/2014/main" id="{046BE6C7-B263-0236-7365-B8FBD172421E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342;p53">
              <a:extLst>
                <a:ext uri="{FF2B5EF4-FFF2-40B4-BE49-F238E27FC236}">
                  <a16:creationId xmlns:a16="http://schemas.microsoft.com/office/drawing/2014/main" id="{DA7442E4-9F77-9C0A-A4BF-D60D1CA9D9B0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343;p53">
              <a:extLst>
                <a:ext uri="{FF2B5EF4-FFF2-40B4-BE49-F238E27FC236}">
                  <a16:creationId xmlns:a16="http://schemas.microsoft.com/office/drawing/2014/main" id="{20ED60F5-8CD7-BAE2-7151-F625A8E949E8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0320;p53">
            <a:extLst>
              <a:ext uri="{FF2B5EF4-FFF2-40B4-BE49-F238E27FC236}">
                <a16:creationId xmlns:a16="http://schemas.microsoft.com/office/drawing/2014/main" id="{C03EEB17-26B4-0A14-F281-467181BE483D}"/>
              </a:ext>
            </a:extLst>
          </p:cNvPr>
          <p:cNvGrpSpPr/>
          <p:nvPr/>
        </p:nvGrpSpPr>
        <p:grpSpPr>
          <a:xfrm>
            <a:off x="5335788" y="1731914"/>
            <a:ext cx="347435" cy="345534"/>
            <a:chOff x="3527780" y="2885263"/>
            <a:chExt cx="347435" cy="34553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1" name="Google Shape;10321;p53">
              <a:extLst>
                <a:ext uri="{FF2B5EF4-FFF2-40B4-BE49-F238E27FC236}">
                  <a16:creationId xmlns:a16="http://schemas.microsoft.com/office/drawing/2014/main" id="{1B18F31E-2742-D375-0B15-AA34E08393B8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322;p53">
              <a:extLst>
                <a:ext uri="{FF2B5EF4-FFF2-40B4-BE49-F238E27FC236}">
                  <a16:creationId xmlns:a16="http://schemas.microsoft.com/office/drawing/2014/main" id="{400BCAF5-2FFA-2342-87F4-25F20CD15894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323;p53">
              <a:extLst>
                <a:ext uri="{FF2B5EF4-FFF2-40B4-BE49-F238E27FC236}">
                  <a16:creationId xmlns:a16="http://schemas.microsoft.com/office/drawing/2014/main" id="{2EEFDC28-534F-EFFD-4342-8E0F4BCBD11D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324;p53">
              <a:extLst>
                <a:ext uri="{FF2B5EF4-FFF2-40B4-BE49-F238E27FC236}">
                  <a16:creationId xmlns:a16="http://schemas.microsoft.com/office/drawing/2014/main" id="{44855D84-4353-D128-14FE-29C97CACB36E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325;p53">
              <a:extLst>
                <a:ext uri="{FF2B5EF4-FFF2-40B4-BE49-F238E27FC236}">
                  <a16:creationId xmlns:a16="http://schemas.microsoft.com/office/drawing/2014/main" id="{C7765045-E5CA-88A0-BD6B-A2A8664674F2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326;p53">
              <a:extLst>
                <a:ext uri="{FF2B5EF4-FFF2-40B4-BE49-F238E27FC236}">
                  <a16:creationId xmlns:a16="http://schemas.microsoft.com/office/drawing/2014/main" id="{47C61E22-DA72-9C62-696D-2BBF78BBA0B9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327;p53">
              <a:extLst>
                <a:ext uri="{FF2B5EF4-FFF2-40B4-BE49-F238E27FC236}">
                  <a16:creationId xmlns:a16="http://schemas.microsoft.com/office/drawing/2014/main" id="{7F1287C5-9449-FCD0-25A9-7478FD7519C5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328;p53">
              <a:extLst>
                <a:ext uri="{FF2B5EF4-FFF2-40B4-BE49-F238E27FC236}">
                  <a16:creationId xmlns:a16="http://schemas.microsoft.com/office/drawing/2014/main" id="{EA486C0F-0CDC-72F3-84B1-F0365497B4EB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329;p53">
              <a:extLst>
                <a:ext uri="{FF2B5EF4-FFF2-40B4-BE49-F238E27FC236}">
                  <a16:creationId xmlns:a16="http://schemas.microsoft.com/office/drawing/2014/main" id="{A54F0144-BB12-AF73-1492-B1D4A21DB00C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330;p53">
              <a:extLst>
                <a:ext uri="{FF2B5EF4-FFF2-40B4-BE49-F238E27FC236}">
                  <a16:creationId xmlns:a16="http://schemas.microsoft.com/office/drawing/2014/main" id="{F2C8101F-30C1-1EF9-9A30-F1F920D89DC4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331;p53">
              <a:extLst>
                <a:ext uri="{FF2B5EF4-FFF2-40B4-BE49-F238E27FC236}">
                  <a16:creationId xmlns:a16="http://schemas.microsoft.com/office/drawing/2014/main" id="{2A9677F4-B37D-BC49-19D9-4B1A27E50A88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332;p53">
              <a:extLst>
                <a:ext uri="{FF2B5EF4-FFF2-40B4-BE49-F238E27FC236}">
                  <a16:creationId xmlns:a16="http://schemas.microsoft.com/office/drawing/2014/main" id="{4E578435-BED8-B897-B181-1C8566DED009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333;p53">
              <a:extLst>
                <a:ext uri="{FF2B5EF4-FFF2-40B4-BE49-F238E27FC236}">
                  <a16:creationId xmlns:a16="http://schemas.microsoft.com/office/drawing/2014/main" id="{A979F99F-B446-4058-54CE-F65FBE427394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0334;p53">
              <a:extLst>
                <a:ext uri="{FF2B5EF4-FFF2-40B4-BE49-F238E27FC236}">
                  <a16:creationId xmlns:a16="http://schemas.microsoft.com/office/drawing/2014/main" id="{39E30C6C-6419-6BBC-0D79-BD1679B03DD7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0335;p53">
              <a:extLst>
                <a:ext uri="{FF2B5EF4-FFF2-40B4-BE49-F238E27FC236}">
                  <a16:creationId xmlns:a16="http://schemas.microsoft.com/office/drawing/2014/main" id="{651229EF-FEB0-7B11-F65F-9AB05981846C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0336;p53">
              <a:extLst>
                <a:ext uri="{FF2B5EF4-FFF2-40B4-BE49-F238E27FC236}">
                  <a16:creationId xmlns:a16="http://schemas.microsoft.com/office/drawing/2014/main" id="{EDA7C80E-1FB5-EE8E-6FD1-1DD0B9ADBF3B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0337;p53">
              <a:extLst>
                <a:ext uri="{FF2B5EF4-FFF2-40B4-BE49-F238E27FC236}">
                  <a16:creationId xmlns:a16="http://schemas.microsoft.com/office/drawing/2014/main" id="{755AB507-D57D-BF15-8D6C-FE80D59BB0B0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0338;p53">
              <a:extLst>
                <a:ext uri="{FF2B5EF4-FFF2-40B4-BE49-F238E27FC236}">
                  <a16:creationId xmlns:a16="http://schemas.microsoft.com/office/drawing/2014/main" id="{C8228B36-C062-EA73-6654-1AA118934960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0339;p53">
              <a:extLst>
                <a:ext uri="{FF2B5EF4-FFF2-40B4-BE49-F238E27FC236}">
                  <a16:creationId xmlns:a16="http://schemas.microsoft.com/office/drawing/2014/main" id="{53D39F3A-8F40-34DD-F880-614650088194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0340;p53">
              <a:extLst>
                <a:ext uri="{FF2B5EF4-FFF2-40B4-BE49-F238E27FC236}">
                  <a16:creationId xmlns:a16="http://schemas.microsoft.com/office/drawing/2014/main" id="{759C21ED-A926-2567-120A-F0F6E8ECD67A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0341;p53">
              <a:extLst>
                <a:ext uri="{FF2B5EF4-FFF2-40B4-BE49-F238E27FC236}">
                  <a16:creationId xmlns:a16="http://schemas.microsoft.com/office/drawing/2014/main" id="{540EF29A-A3B8-65D0-B1C4-E7C32A96208C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0342;p53">
              <a:extLst>
                <a:ext uri="{FF2B5EF4-FFF2-40B4-BE49-F238E27FC236}">
                  <a16:creationId xmlns:a16="http://schemas.microsoft.com/office/drawing/2014/main" id="{6F3C6852-BCB7-334E-4D7B-343A6F7602A1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0343;p53">
              <a:extLst>
                <a:ext uri="{FF2B5EF4-FFF2-40B4-BE49-F238E27FC236}">
                  <a16:creationId xmlns:a16="http://schemas.microsoft.com/office/drawing/2014/main" id="{B6CE1982-E0B7-C3E9-7C38-80654DC10F03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10448;p53">
            <a:extLst>
              <a:ext uri="{FF2B5EF4-FFF2-40B4-BE49-F238E27FC236}">
                <a16:creationId xmlns:a16="http://schemas.microsoft.com/office/drawing/2014/main" id="{FD2540A7-737E-012A-624E-52D14608C194}"/>
              </a:ext>
            </a:extLst>
          </p:cNvPr>
          <p:cNvGrpSpPr/>
          <p:nvPr/>
        </p:nvGrpSpPr>
        <p:grpSpPr>
          <a:xfrm>
            <a:off x="1246710" y="3732675"/>
            <a:ext cx="457200" cy="457200"/>
            <a:chOff x="2633105" y="2431859"/>
            <a:chExt cx="363243" cy="328585"/>
          </a:xfrm>
        </p:grpSpPr>
        <p:sp>
          <p:nvSpPr>
            <p:cNvPr id="573" name="Google Shape;10449;p53">
              <a:extLst>
                <a:ext uri="{FF2B5EF4-FFF2-40B4-BE49-F238E27FC236}">
                  <a16:creationId xmlns:a16="http://schemas.microsoft.com/office/drawing/2014/main" id="{51619B28-3F28-29AD-3041-0019F5529346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0450;p53">
              <a:extLst>
                <a:ext uri="{FF2B5EF4-FFF2-40B4-BE49-F238E27FC236}">
                  <a16:creationId xmlns:a16="http://schemas.microsoft.com/office/drawing/2014/main" id="{E7857672-C3D9-7EA0-B108-B575145F7E43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0451;p53">
              <a:extLst>
                <a:ext uri="{FF2B5EF4-FFF2-40B4-BE49-F238E27FC236}">
                  <a16:creationId xmlns:a16="http://schemas.microsoft.com/office/drawing/2014/main" id="{2EE4C2B0-BEAB-1E3D-C8F5-49A2643C2ED7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0452;p53">
              <a:extLst>
                <a:ext uri="{FF2B5EF4-FFF2-40B4-BE49-F238E27FC236}">
                  <a16:creationId xmlns:a16="http://schemas.microsoft.com/office/drawing/2014/main" id="{4ED6FA53-3E00-7DC4-AB76-FF72641D915D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0453;p53">
              <a:extLst>
                <a:ext uri="{FF2B5EF4-FFF2-40B4-BE49-F238E27FC236}">
                  <a16:creationId xmlns:a16="http://schemas.microsoft.com/office/drawing/2014/main" id="{84E1FF31-7781-09B5-F4D0-0757DC54F07B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0454;p53">
              <a:extLst>
                <a:ext uri="{FF2B5EF4-FFF2-40B4-BE49-F238E27FC236}">
                  <a16:creationId xmlns:a16="http://schemas.microsoft.com/office/drawing/2014/main" id="{CD062761-91CB-3BDF-17DB-C9467E685F29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0455;p53">
              <a:extLst>
                <a:ext uri="{FF2B5EF4-FFF2-40B4-BE49-F238E27FC236}">
                  <a16:creationId xmlns:a16="http://schemas.microsoft.com/office/drawing/2014/main" id="{1EB24011-3FF8-69FD-4C4A-C7D90ABF5375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0456;p53">
              <a:extLst>
                <a:ext uri="{FF2B5EF4-FFF2-40B4-BE49-F238E27FC236}">
                  <a16:creationId xmlns:a16="http://schemas.microsoft.com/office/drawing/2014/main" id="{0FA03497-E16F-8D8D-F1EE-E3366351006F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10436;p53">
            <a:extLst>
              <a:ext uri="{FF2B5EF4-FFF2-40B4-BE49-F238E27FC236}">
                <a16:creationId xmlns:a16="http://schemas.microsoft.com/office/drawing/2014/main" id="{2D0CC587-B6FE-F376-315F-6AAD399A183E}"/>
              </a:ext>
            </a:extLst>
          </p:cNvPr>
          <p:cNvGrpSpPr/>
          <p:nvPr/>
        </p:nvGrpSpPr>
        <p:grpSpPr>
          <a:xfrm>
            <a:off x="3748497" y="3732675"/>
            <a:ext cx="457200" cy="457200"/>
            <a:chOff x="3075928" y="2445798"/>
            <a:chExt cx="363243" cy="300675"/>
          </a:xfrm>
        </p:grpSpPr>
        <p:sp>
          <p:nvSpPr>
            <p:cNvPr id="582" name="Google Shape;10437;p53">
              <a:extLst>
                <a:ext uri="{FF2B5EF4-FFF2-40B4-BE49-F238E27FC236}">
                  <a16:creationId xmlns:a16="http://schemas.microsoft.com/office/drawing/2014/main" id="{CE449687-2D2E-D36B-0106-3D82295D520B}"/>
                </a:ext>
              </a:extLst>
            </p:cNvPr>
            <p:cNvSpPr/>
            <p:nvPr/>
          </p:nvSpPr>
          <p:spPr>
            <a:xfrm>
              <a:off x="3227168" y="2675542"/>
              <a:ext cx="37002" cy="10581"/>
            </a:xfrm>
            <a:custGeom>
              <a:avLst/>
              <a:gdLst/>
              <a:ahLst/>
              <a:cxnLst/>
              <a:rect l="l" t="t" r="r" b="b"/>
              <a:pathLst>
                <a:path w="1168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001" y="334"/>
                  </a:lnTo>
                  <a:cubicBezTo>
                    <a:pt x="1096" y="334"/>
                    <a:pt x="1167" y="262"/>
                    <a:pt x="1167" y="167"/>
                  </a:cubicBezTo>
                  <a:cubicBezTo>
                    <a:pt x="1167" y="72"/>
                    <a:pt x="1096" y="0"/>
                    <a:pt x="10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0438;p53">
              <a:extLst>
                <a:ext uri="{FF2B5EF4-FFF2-40B4-BE49-F238E27FC236}">
                  <a16:creationId xmlns:a16="http://schemas.microsoft.com/office/drawing/2014/main" id="{8867C6E3-C371-BFD8-F7A0-75254205795A}"/>
                </a:ext>
              </a:extLst>
            </p:cNvPr>
            <p:cNvSpPr/>
            <p:nvPr/>
          </p:nvSpPr>
          <p:spPr>
            <a:xfrm>
              <a:off x="3075928" y="2445798"/>
              <a:ext cx="363243" cy="300675"/>
            </a:xfrm>
            <a:custGeom>
              <a:avLst/>
              <a:gdLst/>
              <a:ahLst/>
              <a:cxnLst/>
              <a:rect l="l" t="t" r="r" b="b"/>
              <a:pathLst>
                <a:path w="11466" h="9491" extrusionOk="0">
                  <a:moveTo>
                    <a:pt x="7299" y="2787"/>
                  </a:moveTo>
                  <a:cubicBezTo>
                    <a:pt x="7322" y="2895"/>
                    <a:pt x="7370" y="3002"/>
                    <a:pt x="7418" y="3085"/>
                  </a:cubicBezTo>
                  <a:lnTo>
                    <a:pt x="1548" y="3085"/>
                  </a:lnTo>
                  <a:lnTo>
                    <a:pt x="1548" y="2787"/>
                  </a:lnTo>
                  <a:close/>
                  <a:moveTo>
                    <a:pt x="8323" y="4121"/>
                  </a:moveTo>
                  <a:lnTo>
                    <a:pt x="8323" y="6026"/>
                  </a:lnTo>
                  <a:lnTo>
                    <a:pt x="6418" y="6026"/>
                  </a:lnTo>
                  <a:lnTo>
                    <a:pt x="6418" y="4121"/>
                  </a:lnTo>
                  <a:close/>
                  <a:moveTo>
                    <a:pt x="6370" y="8467"/>
                  </a:moveTo>
                  <a:lnTo>
                    <a:pt x="6477" y="8550"/>
                  </a:lnTo>
                  <a:lnTo>
                    <a:pt x="4227" y="8550"/>
                  </a:lnTo>
                  <a:lnTo>
                    <a:pt x="4334" y="8467"/>
                  </a:lnTo>
                  <a:close/>
                  <a:moveTo>
                    <a:pt x="9835" y="8050"/>
                  </a:moveTo>
                  <a:lnTo>
                    <a:pt x="10216" y="8550"/>
                  </a:lnTo>
                  <a:lnTo>
                    <a:pt x="7037" y="8550"/>
                  </a:lnTo>
                  <a:lnTo>
                    <a:pt x="6549" y="8169"/>
                  </a:lnTo>
                  <a:cubicBezTo>
                    <a:pt x="6525" y="8133"/>
                    <a:pt x="6489" y="8133"/>
                    <a:pt x="6441" y="8133"/>
                  </a:cubicBezTo>
                  <a:lnTo>
                    <a:pt x="4286" y="8133"/>
                  </a:lnTo>
                  <a:cubicBezTo>
                    <a:pt x="4239" y="8133"/>
                    <a:pt x="4215" y="8145"/>
                    <a:pt x="4179" y="8169"/>
                  </a:cubicBezTo>
                  <a:lnTo>
                    <a:pt x="3691" y="8550"/>
                  </a:lnTo>
                  <a:lnTo>
                    <a:pt x="524" y="8550"/>
                  </a:lnTo>
                  <a:lnTo>
                    <a:pt x="893" y="8050"/>
                  </a:lnTo>
                  <a:close/>
                  <a:moveTo>
                    <a:pt x="9578" y="0"/>
                  </a:moveTo>
                  <a:cubicBezTo>
                    <a:pt x="9500" y="0"/>
                    <a:pt x="9417" y="68"/>
                    <a:pt x="9406" y="156"/>
                  </a:cubicBezTo>
                  <a:cubicBezTo>
                    <a:pt x="9394" y="240"/>
                    <a:pt x="9466" y="335"/>
                    <a:pt x="9561" y="347"/>
                  </a:cubicBezTo>
                  <a:cubicBezTo>
                    <a:pt x="10454" y="466"/>
                    <a:pt x="11121" y="1228"/>
                    <a:pt x="11121" y="2133"/>
                  </a:cubicBezTo>
                  <a:cubicBezTo>
                    <a:pt x="11121" y="3133"/>
                    <a:pt x="10311" y="3930"/>
                    <a:pt x="9323" y="3930"/>
                  </a:cubicBezTo>
                  <a:cubicBezTo>
                    <a:pt x="8323" y="3930"/>
                    <a:pt x="7513" y="3133"/>
                    <a:pt x="7513" y="2133"/>
                  </a:cubicBezTo>
                  <a:cubicBezTo>
                    <a:pt x="7513" y="1287"/>
                    <a:pt x="8108" y="561"/>
                    <a:pt x="8930" y="382"/>
                  </a:cubicBezTo>
                  <a:cubicBezTo>
                    <a:pt x="9025" y="359"/>
                    <a:pt x="9085" y="275"/>
                    <a:pt x="9061" y="180"/>
                  </a:cubicBezTo>
                  <a:cubicBezTo>
                    <a:pt x="9050" y="104"/>
                    <a:pt x="8969" y="48"/>
                    <a:pt x="8892" y="48"/>
                  </a:cubicBezTo>
                  <a:cubicBezTo>
                    <a:pt x="8885" y="48"/>
                    <a:pt x="8877" y="48"/>
                    <a:pt x="8870" y="49"/>
                  </a:cubicBezTo>
                  <a:cubicBezTo>
                    <a:pt x="8394" y="156"/>
                    <a:pt x="7977" y="406"/>
                    <a:pt x="7668" y="775"/>
                  </a:cubicBezTo>
                  <a:cubicBezTo>
                    <a:pt x="7406" y="1097"/>
                    <a:pt x="7251" y="1466"/>
                    <a:pt x="7203" y="1859"/>
                  </a:cubicBezTo>
                  <a:lnTo>
                    <a:pt x="5513" y="1859"/>
                  </a:lnTo>
                  <a:cubicBezTo>
                    <a:pt x="5417" y="1859"/>
                    <a:pt x="5346" y="1930"/>
                    <a:pt x="5346" y="2014"/>
                  </a:cubicBezTo>
                  <a:cubicBezTo>
                    <a:pt x="5346" y="2109"/>
                    <a:pt x="5417" y="2180"/>
                    <a:pt x="5513" y="2180"/>
                  </a:cubicBezTo>
                  <a:lnTo>
                    <a:pt x="7191" y="2180"/>
                  </a:lnTo>
                  <a:cubicBezTo>
                    <a:pt x="7191" y="2275"/>
                    <a:pt x="7203" y="2359"/>
                    <a:pt x="7215" y="2454"/>
                  </a:cubicBezTo>
                  <a:lnTo>
                    <a:pt x="1381" y="2454"/>
                  </a:lnTo>
                  <a:cubicBezTo>
                    <a:pt x="1298" y="2454"/>
                    <a:pt x="1215" y="2526"/>
                    <a:pt x="1215" y="2609"/>
                  </a:cubicBezTo>
                  <a:lnTo>
                    <a:pt x="1215" y="3240"/>
                  </a:lnTo>
                  <a:lnTo>
                    <a:pt x="1215" y="6955"/>
                  </a:lnTo>
                  <a:cubicBezTo>
                    <a:pt x="1215" y="7050"/>
                    <a:pt x="1298" y="7121"/>
                    <a:pt x="1381" y="7121"/>
                  </a:cubicBezTo>
                  <a:lnTo>
                    <a:pt x="7275" y="7121"/>
                  </a:lnTo>
                  <a:cubicBezTo>
                    <a:pt x="7370" y="7121"/>
                    <a:pt x="7442" y="7050"/>
                    <a:pt x="7442" y="6955"/>
                  </a:cubicBezTo>
                  <a:cubicBezTo>
                    <a:pt x="7442" y="6871"/>
                    <a:pt x="7370" y="6800"/>
                    <a:pt x="7275" y="6800"/>
                  </a:cubicBezTo>
                  <a:lnTo>
                    <a:pt x="1560" y="6800"/>
                  </a:lnTo>
                  <a:lnTo>
                    <a:pt x="1560" y="3418"/>
                  </a:lnTo>
                  <a:lnTo>
                    <a:pt x="7656" y="3418"/>
                  </a:lnTo>
                  <a:cubicBezTo>
                    <a:pt x="7751" y="3549"/>
                    <a:pt x="7858" y="3669"/>
                    <a:pt x="7989" y="3776"/>
                  </a:cubicBezTo>
                  <a:lnTo>
                    <a:pt x="6263" y="3776"/>
                  </a:lnTo>
                  <a:cubicBezTo>
                    <a:pt x="6179" y="3776"/>
                    <a:pt x="6096" y="3847"/>
                    <a:pt x="6096" y="3942"/>
                  </a:cubicBezTo>
                  <a:lnTo>
                    <a:pt x="6096" y="6181"/>
                  </a:lnTo>
                  <a:cubicBezTo>
                    <a:pt x="6096" y="6276"/>
                    <a:pt x="6179" y="6347"/>
                    <a:pt x="6263" y="6347"/>
                  </a:cubicBezTo>
                  <a:lnTo>
                    <a:pt x="8513" y="6347"/>
                  </a:lnTo>
                  <a:cubicBezTo>
                    <a:pt x="8596" y="6347"/>
                    <a:pt x="8680" y="6276"/>
                    <a:pt x="8680" y="6181"/>
                  </a:cubicBezTo>
                  <a:lnTo>
                    <a:pt x="8680" y="4145"/>
                  </a:lnTo>
                  <a:cubicBezTo>
                    <a:pt x="8846" y="4192"/>
                    <a:pt x="9001" y="4240"/>
                    <a:pt x="9168" y="4252"/>
                  </a:cubicBezTo>
                  <a:lnTo>
                    <a:pt x="9168" y="6800"/>
                  </a:lnTo>
                  <a:lnTo>
                    <a:pt x="8096" y="6800"/>
                  </a:lnTo>
                  <a:cubicBezTo>
                    <a:pt x="8001" y="6800"/>
                    <a:pt x="7930" y="6871"/>
                    <a:pt x="7930" y="6955"/>
                  </a:cubicBezTo>
                  <a:cubicBezTo>
                    <a:pt x="7930" y="7050"/>
                    <a:pt x="8001" y="7121"/>
                    <a:pt x="8096" y="7121"/>
                  </a:cubicBezTo>
                  <a:lnTo>
                    <a:pt x="9335" y="7121"/>
                  </a:lnTo>
                  <a:cubicBezTo>
                    <a:pt x="9418" y="7121"/>
                    <a:pt x="9489" y="7050"/>
                    <a:pt x="9489" y="6955"/>
                  </a:cubicBezTo>
                  <a:lnTo>
                    <a:pt x="9489" y="4240"/>
                  </a:lnTo>
                  <a:cubicBezTo>
                    <a:pt x="9585" y="4240"/>
                    <a:pt x="9656" y="4216"/>
                    <a:pt x="9751" y="4204"/>
                  </a:cubicBezTo>
                  <a:lnTo>
                    <a:pt x="9751" y="7705"/>
                  </a:lnTo>
                  <a:lnTo>
                    <a:pt x="965" y="7705"/>
                  </a:lnTo>
                  <a:lnTo>
                    <a:pt x="965" y="2168"/>
                  </a:lnTo>
                  <a:lnTo>
                    <a:pt x="4846" y="2168"/>
                  </a:lnTo>
                  <a:cubicBezTo>
                    <a:pt x="4941" y="2168"/>
                    <a:pt x="5013" y="2097"/>
                    <a:pt x="5013" y="2002"/>
                  </a:cubicBezTo>
                  <a:cubicBezTo>
                    <a:pt x="5013" y="1918"/>
                    <a:pt x="4941" y="1835"/>
                    <a:pt x="4846" y="1835"/>
                  </a:cubicBezTo>
                  <a:lnTo>
                    <a:pt x="786" y="1835"/>
                  </a:lnTo>
                  <a:cubicBezTo>
                    <a:pt x="703" y="1835"/>
                    <a:pt x="619" y="1918"/>
                    <a:pt x="619" y="2002"/>
                  </a:cubicBezTo>
                  <a:lnTo>
                    <a:pt x="619" y="7812"/>
                  </a:lnTo>
                  <a:lnTo>
                    <a:pt x="24" y="8598"/>
                  </a:lnTo>
                  <a:cubicBezTo>
                    <a:pt x="12" y="8622"/>
                    <a:pt x="0" y="8657"/>
                    <a:pt x="0" y="8705"/>
                  </a:cubicBezTo>
                  <a:lnTo>
                    <a:pt x="0" y="9324"/>
                  </a:lnTo>
                  <a:cubicBezTo>
                    <a:pt x="0" y="9419"/>
                    <a:pt x="72" y="9491"/>
                    <a:pt x="167" y="9491"/>
                  </a:cubicBezTo>
                  <a:lnTo>
                    <a:pt x="7930" y="9491"/>
                  </a:lnTo>
                  <a:cubicBezTo>
                    <a:pt x="8025" y="9491"/>
                    <a:pt x="8096" y="9419"/>
                    <a:pt x="8096" y="9324"/>
                  </a:cubicBezTo>
                  <a:cubicBezTo>
                    <a:pt x="8096" y="9241"/>
                    <a:pt x="8025" y="9157"/>
                    <a:pt x="7930" y="9157"/>
                  </a:cubicBezTo>
                  <a:lnTo>
                    <a:pt x="322" y="9157"/>
                  </a:lnTo>
                  <a:lnTo>
                    <a:pt x="322" y="8883"/>
                  </a:lnTo>
                  <a:lnTo>
                    <a:pt x="10359" y="8883"/>
                  </a:lnTo>
                  <a:lnTo>
                    <a:pt x="10359" y="9157"/>
                  </a:lnTo>
                  <a:lnTo>
                    <a:pt x="8585" y="9157"/>
                  </a:lnTo>
                  <a:cubicBezTo>
                    <a:pt x="8501" y="9157"/>
                    <a:pt x="8418" y="9241"/>
                    <a:pt x="8418" y="9324"/>
                  </a:cubicBezTo>
                  <a:cubicBezTo>
                    <a:pt x="8418" y="9419"/>
                    <a:pt x="8501" y="9491"/>
                    <a:pt x="8585" y="9491"/>
                  </a:cubicBezTo>
                  <a:lnTo>
                    <a:pt x="10525" y="9491"/>
                  </a:lnTo>
                  <a:cubicBezTo>
                    <a:pt x="10609" y="9491"/>
                    <a:pt x="10680" y="9419"/>
                    <a:pt x="10680" y="9324"/>
                  </a:cubicBezTo>
                  <a:lnTo>
                    <a:pt x="10680" y="8705"/>
                  </a:lnTo>
                  <a:cubicBezTo>
                    <a:pt x="10680" y="8669"/>
                    <a:pt x="10668" y="8622"/>
                    <a:pt x="10656" y="8598"/>
                  </a:cubicBezTo>
                  <a:lnTo>
                    <a:pt x="10061" y="7812"/>
                  </a:lnTo>
                  <a:lnTo>
                    <a:pt x="10061" y="4097"/>
                  </a:lnTo>
                  <a:cubicBezTo>
                    <a:pt x="10894" y="3823"/>
                    <a:pt x="11466" y="3049"/>
                    <a:pt x="11466" y="2121"/>
                  </a:cubicBezTo>
                  <a:cubicBezTo>
                    <a:pt x="11466" y="1049"/>
                    <a:pt x="10656" y="144"/>
                    <a:pt x="9597" y="1"/>
                  </a:cubicBezTo>
                  <a:cubicBezTo>
                    <a:pt x="9590" y="1"/>
                    <a:pt x="9584" y="0"/>
                    <a:pt x="95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0439;p53">
              <a:extLst>
                <a:ext uri="{FF2B5EF4-FFF2-40B4-BE49-F238E27FC236}">
                  <a16:creationId xmlns:a16="http://schemas.microsoft.com/office/drawing/2014/main" id="{31ECB986-314E-0E29-15DF-9C84CE6B3B1B}"/>
                </a:ext>
              </a:extLst>
            </p:cNvPr>
            <p:cNvSpPr/>
            <p:nvPr/>
          </p:nvSpPr>
          <p:spPr>
            <a:xfrm>
              <a:off x="3141537" y="256539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22"/>
                  </a:moveTo>
                  <a:lnTo>
                    <a:pt x="846" y="834"/>
                  </a:lnTo>
                  <a:lnTo>
                    <a:pt x="346" y="834"/>
                  </a:lnTo>
                  <a:lnTo>
                    <a:pt x="346" y="322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096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096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0440;p53">
              <a:extLst>
                <a:ext uri="{FF2B5EF4-FFF2-40B4-BE49-F238E27FC236}">
                  <a16:creationId xmlns:a16="http://schemas.microsoft.com/office/drawing/2014/main" id="{B33F3649-50C9-FC0D-49B5-902FA9B7FE11}"/>
                </a:ext>
              </a:extLst>
            </p:cNvPr>
            <p:cNvSpPr/>
            <p:nvPr/>
          </p:nvSpPr>
          <p:spPr>
            <a:xfrm>
              <a:off x="3185287" y="2565390"/>
              <a:ext cx="73593" cy="10233"/>
            </a:xfrm>
            <a:custGeom>
              <a:avLst/>
              <a:gdLst/>
              <a:ahLst/>
              <a:cxnLst/>
              <a:rect l="l" t="t" r="r" b="b"/>
              <a:pathLst>
                <a:path w="2323" h="323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67"/>
                  </a:cubicBezTo>
                  <a:cubicBezTo>
                    <a:pt x="2323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0441;p53">
              <a:extLst>
                <a:ext uri="{FF2B5EF4-FFF2-40B4-BE49-F238E27FC236}">
                  <a16:creationId xmlns:a16="http://schemas.microsoft.com/office/drawing/2014/main" id="{5C8B03EF-7C41-E0DE-A48E-296A7CFB8747}"/>
                </a:ext>
              </a:extLst>
            </p:cNvPr>
            <p:cNvSpPr/>
            <p:nvPr/>
          </p:nvSpPr>
          <p:spPr>
            <a:xfrm>
              <a:off x="3185287" y="2578601"/>
              <a:ext cx="73593" cy="10201"/>
            </a:xfrm>
            <a:custGeom>
              <a:avLst/>
              <a:gdLst/>
              <a:ahLst/>
              <a:cxnLst/>
              <a:rect l="l" t="t" r="r" b="b"/>
              <a:pathLst>
                <a:path w="2323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23" y="72"/>
                    <a:pt x="2251" y="0"/>
                    <a:pt x="21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0442;p53">
              <a:extLst>
                <a:ext uri="{FF2B5EF4-FFF2-40B4-BE49-F238E27FC236}">
                  <a16:creationId xmlns:a16="http://schemas.microsoft.com/office/drawing/2014/main" id="{7B4AD769-0925-AB76-3B58-289574EF25EA}"/>
                </a:ext>
              </a:extLst>
            </p:cNvPr>
            <p:cNvSpPr/>
            <p:nvPr/>
          </p:nvSpPr>
          <p:spPr>
            <a:xfrm>
              <a:off x="3185287" y="2591811"/>
              <a:ext cx="73212" cy="10201"/>
            </a:xfrm>
            <a:custGeom>
              <a:avLst/>
              <a:gdLst/>
              <a:ahLst/>
              <a:cxnLst/>
              <a:rect l="l" t="t" r="r" b="b"/>
              <a:pathLst>
                <a:path w="2311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11" y="72"/>
                    <a:pt x="2251" y="0"/>
                    <a:pt x="21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0443;p53">
              <a:extLst>
                <a:ext uri="{FF2B5EF4-FFF2-40B4-BE49-F238E27FC236}">
                  <a16:creationId xmlns:a16="http://schemas.microsoft.com/office/drawing/2014/main" id="{233BDB4F-3615-33C1-316B-41A5B2D24A49}"/>
                </a:ext>
              </a:extLst>
            </p:cNvPr>
            <p:cNvSpPr/>
            <p:nvPr/>
          </p:nvSpPr>
          <p:spPr>
            <a:xfrm>
              <a:off x="3141537" y="260952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46"/>
                  </a:moveTo>
                  <a:lnTo>
                    <a:pt x="846" y="858"/>
                  </a:lnTo>
                  <a:lnTo>
                    <a:pt x="346" y="858"/>
                  </a:lnTo>
                  <a:lnTo>
                    <a:pt x="346" y="346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108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108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0444;p53">
              <a:extLst>
                <a:ext uri="{FF2B5EF4-FFF2-40B4-BE49-F238E27FC236}">
                  <a16:creationId xmlns:a16="http://schemas.microsoft.com/office/drawing/2014/main" id="{BC92C4EB-3217-AEFC-54C0-E59620F4E415}"/>
                </a:ext>
              </a:extLst>
            </p:cNvPr>
            <p:cNvSpPr/>
            <p:nvPr/>
          </p:nvSpPr>
          <p:spPr>
            <a:xfrm>
              <a:off x="3185287" y="2609520"/>
              <a:ext cx="73212" cy="10613"/>
            </a:xfrm>
            <a:custGeom>
              <a:avLst/>
              <a:gdLst/>
              <a:ahLst/>
              <a:cxnLst/>
              <a:rect l="l" t="t" r="r" b="b"/>
              <a:pathLst>
                <a:path w="2311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3"/>
                    <a:pt x="2311" y="167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0445;p53">
              <a:extLst>
                <a:ext uri="{FF2B5EF4-FFF2-40B4-BE49-F238E27FC236}">
                  <a16:creationId xmlns:a16="http://schemas.microsoft.com/office/drawing/2014/main" id="{95F02360-380C-FDB1-12E5-EF85453744FE}"/>
                </a:ext>
              </a:extLst>
            </p:cNvPr>
            <p:cNvSpPr/>
            <p:nvPr/>
          </p:nvSpPr>
          <p:spPr>
            <a:xfrm>
              <a:off x="3185287" y="2622731"/>
              <a:ext cx="73212" cy="10581"/>
            </a:xfrm>
            <a:custGeom>
              <a:avLst/>
              <a:gdLst/>
              <a:ahLst/>
              <a:cxnLst/>
              <a:rect l="l" t="t" r="r" b="b"/>
              <a:pathLst>
                <a:path w="2311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2"/>
                    <a:pt x="2311" y="167"/>
                  </a:cubicBezTo>
                  <a:cubicBezTo>
                    <a:pt x="2311" y="84"/>
                    <a:pt x="2251" y="0"/>
                    <a:pt x="21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0446;p53">
              <a:extLst>
                <a:ext uri="{FF2B5EF4-FFF2-40B4-BE49-F238E27FC236}">
                  <a16:creationId xmlns:a16="http://schemas.microsoft.com/office/drawing/2014/main" id="{D200BB81-DD35-912B-C758-C85FAAAD86B3}"/>
                </a:ext>
              </a:extLst>
            </p:cNvPr>
            <p:cNvSpPr/>
            <p:nvPr/>
          </p:nvSpPr>
          <p:spPr>
            <a:xfrm>
              <a:off x="3185287" y="2636670"/>
              <a:ext cx="73212" cy="10233"/>
            </a:xfrm>
            <a:custGeom>
              <a:avLst/>
              <a:gdLst/>
              <a:ahLst/>
              <a:cxnLst/>
              <a:rect l="l" t="t" r="r" b="b"/>
              <a:pathLst>
                <a:path w="2311" h="323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56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0447;p53">
              <a:extLst>
                <a:ext uri="{FF2B5EF4-FFF2-40B4-BE49-F238E27FC236}">
                  <a16:creationId xmlns:a16="http://schemas.microsoft.com/office/drawing/2014/main" id="{8FB79106-14FD-9DF7-77D8-6D593112FF7A}"/>
                </a:ext>
              </a:extLst>
            </p:cNvPr>
            <p:cNvSpPr/>
            <p:nvPr/>
          </p:nvSpPr>
          <p:spPr>
            <a:xfrm>
              <a:off x="3330509" y="2471839"/>
              <a:ext cx="82653" cy="82653"/>
            </a:xfrm>
            <a:custGeom>
              <a:avLst/>
              <a:gdLst/>
              <a:ahLst/>
              <a:cxnLst/>
              <a:rect l="l" t="t" r="r" b="b"/>
              <a:pathLst>
                <a:path w="2609" h="2609" extrusionOk="0">
                  <a:moveTo>
                    <a:pt x="346" y="1287"/>
                  </a:moveTo>
                  <a:lnTo>
                    <a:pt x="429" y="1323"/>
                  </a:lnTo>
                  <a:cubicBezTo>
                    <a:pt x="668" y="1418"/>
                    <a:pt x="727" y="1501"/>
                    <a:pt x="727" y="1549"/>
                  </a:cubicBezTo>
                  <a:cubicBezTo>
                    <a:pt x="727" y="1573"/>
                    <a:pt x="668" y="1656"/>
                    <a:pt x="465" y="1775"/>
                  </a:cubicBezTo>
                  <a:cubicBezTo>
                    <a:pt x="394" y="1644"/>
                    <a:pt x="346" y="1489"/>
                    <a:pt x="346" y="1334"/>
                  </a:cubicBezTo>
                  <a:lnTo>
                    <a:pt x="346" y="1311"/>
                  </a:lnTo>
                  <a:lnTo>
                    <a:pt x="346" y="1287"/>
                  </a:lnTo>
                  <a:close/>
                  <a:moveTo>
                    <a:pt x="1203" y="346"/>
                  </a:moveTo>
                  <a:cubicBezTo>
                    <a:pt x="1191" y="358"/>
                    <a:pt x="1180" y="394"/>
                    <a:pt x="1168" y="406"/>
                  </a:cubicBezTo>
                  <a:cubicBezTo>
                    <a:pt x="1025" y="632"/>
                    <a:pt x="1108" y="799"/>
                    <a:pt x="1168" y="882"/>
                  </a:cubicBezTo>
                  <a:cubicBezTo>
                    <a:pt x="1311" y="1096"/>
                    <a:pt x="1525" y="1132"/>
                    <a:pt x="1668" y="1168"/>
                  </a:cubicBezTo>
                  <a:cubicBezTo>
                    <a:pt x="1846" y="1203"/>
                    <a:pt x="1858" y="1203"/>
                    <a:pt x="1882" y="1334"/>
                  </a:cubicBezTo>
                  <a:cubicBezTo>
                    <a:pt x="1882" y="1430"/>
                    <a:pt x="1703" y="1549"/>
                    <a:pt x="1525" y="1656"/>
                  </a:cubicBezTo>
                  <a:cubicBezTo>
                    <a:pt x="1299" y="1787"/>
                    <a:pt x="1049" y="1954"/>
                    <a:pt x="953" y="2192"/>
                  </a:cubicBezTo>
                  <a:cubicBezTo>
                    <a:pt x="870" y="2156"/>
                    <a:pt x="787" y="2120"/>
                    <a:pt x="715" y="2061"/>
                  </a:cubicBezTo>
                  <a:cubicBezTo>
                    <a:pt x="703" y="2037"/>
                    <a:pt x="691" y="2025"/>
                    <a:pt x="668" y="2025"/>
                  </a:cubicBezTo>
                  <a:cubicBezTo>
                    <a:pt x="941" y="1882"/>
                    <a:pt x="1060" y="1704"/>
                    <a:pt x="1060" y="1525"/>
                  </a:cubicBezTo>
                  <a:cubicBezTo>
                    <a:pt x="1060" y="1370"/>
                    <a:pt x="965" y="1168"/>
                    <a:pt x="549" y="1001"/>
                  </a:cubicBezTo>
                  <a:cubicBezTo>
                    <a:pt x="513" y="989"/>
                    <a:pt x="453" y="953"/>
                    <a:pt x="418" y="930"/>
                  </a:cubicBezTo>
                  <a:cubicBezTo>
                    <a:pt x="549" y="596"/>
                    <a:pt x="870" y="394"/>
                    <a:pt x="1203" y="346"/>
                  </a:cubicBezTo>
                  <a:close/>
                  <a:moveTo>
                    <a:pt x="1644" y="394"/>
                  </a:moveTo>
                  <a:cubicBezTo>
                    <a:pt x="1858" y="465"/>
                    <a:pt x="2049" y="644"/>
                    <a:pt x="2180" y="858"/>
                  </a:cubicBezTo>
                  <a:cubicBezTo>
                    <a:pt x="2251" y="989"/>
                    <a:pt x="2275" y="1132"/>
                    <a:pt x="2275" y="1299"/>
                  </a:cubicBezTo>
                  <a:cubicBezTo>
                    <a:pt x="2251" y="1668"/>
                    <a:pt x="2061" y="2001"/>
                    <a:pt x="1727" y="2168"/>
                  </a:cubicBezTo>
                  <a:cubicBezTo>
                    <a:pt x="1596" y="2239"/>
                    <a:pt x="1441" y="2263"/>
                    <a:pt x="1299" y="2263"/>
                  </a:cubicBezTo>
                  <a:cubicBezTo>
                    <a:pt x="1370" y="2168"/>
                    <a:pt x="1501" y="2061"/>
                    <a:pt x="1703" y="1942"/>
                  </a:cubicBezTo>
                  <a:cubicBezTo>
                    <a:pt x="1942" y="1787"/>
                    <a:pt x="2215" y="1608"/>
                    <a:pt x="2203" y="1311"/>
                  </a:cubicBezTo>
                  <a:cubicBezTo>
                    <a:pt x="2192" y="930"/>
                    <a:pt x="1918" y="870"/>
                    <a:pt x="1739" y="822"/>
                  </a:cubicBezTo>
                  <a:cubicBezTo>
                    <a:pt x="1620" y="799"/>
                    <a:pt x="1501" y="775"/>
                    <a:pt x="1441" y="680"/>
                  </a:cubicBezTo>
                  <a:cubicBezTo>
                    <a:pt x="1418" y="632"/>
                    <a:pt x="1465" y="537"/>
                    <a:pt x="1644" y="394"/>
                  </a:cubicBezTo>
                  <a:close/>
                  <a:moveTo>
                    <a:pt x="1299" y="1"/>
                  </a:moveTo>
                  <a:cubicBezTo>
                    <a:pt x="727" y="1"/>
                    <a:pt x="227" y="358"/>
                    <a:pt x="60" y="918"/>
                  </a:cubicBezTo>
                  <a:cubicBezTo>
                    <a:pt x="13" y="1037"/>
                    <a:pt x="1" y="1168"/>
                    <a:pt x="1" y="1299"/>
                  </a:cubicBezTo>
                  <a:lnTo>
                    <a:pt x="1" y="1334"/>
                  </a:lnTo>
                  <a:cubicBezTo>
                    <a:pt x="1" y="1608"/>
                    <a:pt x="96" y="1870"/>
                    <a:pt x="275" y="2085"/>
                  </a:cubicBezTo>
                  <a:lnTo>
                    <a:pt x="275" y="2108"/>
                  </a:lnTo>
                  <a:cubicBezTo>
                    <a:pt x="346" y="2192"/>
                    <a:pt x="418" y="2263"/>
                    <a:pt x="513" y="2346"/>
                  </a:cubicBezTo>
                  <a:cubicBezTo>
                    <a:pt x="656" y="2466"/>
                    <a:pt x="846" y="2537"/>
                    <a:pt x="1049" y="2585"/>
                  </a:cubicBezTo>
                  <a:cubicBezTo>
                    <a:pt x="1120" y="2596"/>
                    <a:pt x="1203" y="2608"/>
                    <a:pt x="1299" y="2608"/>
                  </a:cubicBezTo>
                  <a:cubicBezTo>
                    <a:pt x="1501" y="2608"/>
                    <a:pt x="1703" y="2561"/>
                    <a:pt x="1894" y="2477"/>
                  </a:cubicBezTo>
                  <a:cubicBezTo>
                    <a:pt x="2323" y="2251"/>
                    <a:pt x="2608" y="1811"/>
                    <a:pt x="2608" y="1311"/>
                  </a:cubicBezTo>
                  <a:cubicBezTo>
                    <a:pt x="2596" y="1096"/>
                    <a:pt x="2549" y="894"/>
                    <a:pt x="2442" y="703"/>
                  </a:cubicBezTo>
                  <a:cubicBezTo>
                    <a:pt x="2275" y="370"/>
                    <a:pt x="1965" y="144"/>
                    <a:pt x="1620" y="49"/>
                  </a:cubicBezTo>
                  <a:cubicBezTo>
                    <a:pt x="1525" y="13"/>
                    <a:pt x="1406" y="1"/>
                    <a:pt x="12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10448;p53">
            <a:extLst>
              <a:ext uri="{FF2B5EF4-FFF2-40B4-BE49-F238E27FC236}">
                <a16:creationId xmlns:a16="http://schemas.microsoft.com/office/drawing/2014/main" id="{7BB9F86B-2225-0409-9FA7-BA795C1A8D92}"/>
              </a:ext>
            </a:extLst>
          </p:cNvPr>
          <p:cNvGrpSpPr/>
          <p:nvPr/>
        </p:nvGrpSpPr>
        <p:grpSpPr>
          <a:xfrm>
            <a:off x="5349014" y="2675542"/>
            <a:ext cx="363243" cy="328585"/>
            <a:chOff x="2633105" y="2431859"/>
            <a:chExt cx="363243" cy="32858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95" name="Google Shape;10449;p53">
              <a:extLst>
                <a:ext uri="{FF2B5EF4-FFF2-40B4-BE49-F238E27FC236}">
                  <a16:creationId xmlns:a16="http://schemas.microsoft.com/office/drawing/2014/main" id="{67EF4B67-6BA7-2298-2CA7-B15CD0AABEA0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0450;p53">
              <a:extLst>
                <a:ext uri="{FF2B5EF4-FFF2-40B4-BE49-F238E27FC236}">
                  <a16:creationId xmlns:a16="http://schemas.microsoft.com/office/drawing/2014/main" id="{A18A41EB-1D0F-F971-BEA2-BA3A969109DC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0451;p53">
              <a:extLst>
                <a:ext uri="{FF2B5EF4-FFF2-40B4-BE49-F238E27FC236}">
                  <a16:creationId xmlns:a16="http://schemas.microsoft.com/office/drawing/2014/main" id="{E6F900BF-7270-E84A-E59F-4F933DE98536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0452;p53">
              <a:extLst>
                <a:ext uri="{FF2B5EF4-FFF2-40B4-BE49-F238E27FC236}">
                  <a16:creationId xmlns:a16="http://schemas.microsoft.com/office/drawing/2014/main" id="{8C68980F-657A-36CC-81A8-BF6FFEF68907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0453;p53">
              <a:extLst>
                <a:ext uri="{FF2B5EF4-FFF2-40B4-BE49-F238E27FC236}">
                  <a16:creationId xmlns:a16="http://schemas.microsoft.com/office/drawing/2014/main" id="{3B4A63DB-7212-B30F-717C-6FF766815E1F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0454;p53">
              <a:extLst>
                <a:ext uri="{FF2B5EF4-FFF2-40B4-BE49-F238E27FC236}">
                  <a16:creationId xmlns:a16="http://schemas.microsoft.com/office/drawing/2014/main" id="{F8C3EAA3-3191-999C-BEC1-833A0BC99A34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0455;p53">
              <a:extLst>
                <a:ext uri="{FF2B5EF4-FFF2-40B4-BE49-F238E27FC236}">
                  <a16:creationId xmlns:a16="http://schemas.microsoft.com/office/drawing/2014/main" id="{A59CD4AB-15BD-5BA4-3FF1-90DF70B0A711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0456;p53">
              <a:extLst>
                <a:ext uri="{FF2B5EF4-FFF2-40B4-BE49-F238E27FC236}">
                  <a16:creationId xmlns:a16="http://schemas.microsoft.com/office/drawing/2014/main" id="{242034A4-51D1-B6CB-6127-CE43DA672CE5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10436;p53">
            <a:extLst>
              <a:ext uri="{FF2B5EF4-FFF2-40B4-BE49-F238E27FC236}">
                <a16:creationId xmlns:a16="http://schemas.microsoft.com/office/drawing/2014/main" id="{8165710F-ACD1-E98A-2816-975E290A3096}"/>
              </a:ext>
            </a:extLst>
          </p:cNvPr>
          <p:cNvGrpSpPr/>
          <p:nvPr/>
        </p:nvGrpSpPr>
        <p:grpSpPr>
          <a:xfrm>
            <a:off x="5340928" y="3634860"/>
            <a:ext cx="363243" cy="300675"/>
            <a:chOff x="3075928" y="2445798"/>
            <a:chExt cx="363243" cy="300675"/>
          </a:xfrm>
          <a:solidFill>
            <a:schemeClr val="accent3"/>
          </a:solidFill>
        </p:grpSpPr>
        <p:sp>
          <p:nvSpPr>
            <p:cNvPr id="604" name="Google Shape;10437;p53">
              <a:extLst>
                <a:ext uri="{FF2B5EF4-FFF2-40B4-BE49-F238E27FC236}">
                  <a16:creationId xmlns:a16="http://schemas.microsoft.com/office/drawing/2014/main" id="{6915AC0E-5ED5-F18E-F328-A8B6E749252A}"/>
                </a:ext>
              </a:extLst>
            </p:cNvPr>
            <p:cNvSpPr/>
            <p:nvPr/>
          </p:nvSpPr>
          <p:spPr>
            <a:xfrm>
              <a:off x="3227168" y="2675542"/>
              <a:ext cx="37002" cy="10581"/>
            </a:xfrm>
            <a:custGeom>
              <a:avLst/>
              <a:gdLst/>
              <a:ahLst/>
              <a:cxnLst/>
              <a:rect l="l" t="t" r="r" b="b"/>
              <a:pathLst>
                <a:path w="1168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001" y="334"/>
                  </a:lnTo>
                  <a:cubicBezTo>
                    <a:pt x="1096" y="334"/>
                    <a:pt x="1167" y="262"/>
                    <a:pt x="1167" y="167"/>
                  </a:cubicBezTo>
                  <a:cubicBezTo>
                    <a:pt x="1167" y="72"/>
                    <a:pt x="1096" y="0"/>
                    <a:pt x="1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0438;p53">
              <a:extLst>
                <a:ext uri="{FF2B5EF4-FFF2-40B4-BE49-F238E27FC236}">
                  <a16:creationId xmlns:a16="http://schemas.microsoft.com/office/drawing/2014/main" id="{C449D374-DAA7-A2C2-463E-7114A9DFA314}"/>
                </a:ext>
              </a:extLst>
            </p:cNvPr>
            <p:cNvSpPr/>
            <p:nvPr/>
          </p:nvSpPr>
          <p:spPr>
            <a:xfrm>
              <a:off x="3075928" y="2445798"/>
              <a:ext cx="363243" cy="300675"/>
            </a:xfrm>
            <a:custGeom>
              <a:avLst/>
              <a:gdLst/>
              <a:ahLst/>
              <a:cxnLst/>
              <a:rect l="l" t="t" r="r" b="b"/>
              <a:pathLst>
                <a:path w="11466" h="9491" extrusionOk="0">
                  <a:moveTo>
                    <a:pt x="7299" y="2787"/>
                  </a:moveTo>
                  <a:cubicBezTo>
                    <a:pt x="7322" y="2895"/>
                    <a:pt x="7370" y="3002"/>
                    <a:pt x="7418" y="3085"/>
                  </a:cubicBezTo>
                  <a:lnTo>
                    <a:pt x="1548" y="3085"/>
                  </a:lnTo>
                  <a:lnTo>
                    <a:pt x="1548" y="2787"/>
                  </a:lnTo>
                  <a:close/>
                  <a:moveTo>
                    <a:pt x="8323" y="4121"/>
                  </a:moveTo>
                  <a:lnTo>
                    <a:pt x="8323" y="6026"/>
                  </a:lnTo>
                  <a:lnTo>
                    <a:pt x="6418" y="6026"/>
                  </a:lnTo>
                  <a:lnTo>
                    <a:pt x="6418" y="4121"/>
                  </a:lnTo>
                  <a:close/>
                  <a:moveTo>
                    <a:pt x="6370" y="8467"/>
                  </a:moveTo>
                  <a:lnTo>
                    <a:pt x="6477" y="8550"/>
                  </a:lnTo>
                  <a:lnTo>
                    <a:pt x="4227" y="8550"/>
                  </a:lnTo>
                  <a:lnTo>
                    <a:pt x="4334" y="8467"/>
                  </a:lnTo>
                  <a:close/>
                  <a:moveTo>
                    <a:pt x="9835" y="8050"/>
                  </a:moveTo>
                  <a:lnTo>
                    <a:pt x="10216" y="8550"/>
                  </a:lnTo>
                  <a:lnTo>
                    <a:pt x="7037" y="8550"/>
                  </a:lnTo>
                  <a:lnTo>
                    <a:pt x="6549" y="8169"/>
                  </a:lnTo>
                  <a:cubicBezTo>
                    <a:pt x="6525" y="8133"/>
                    <a:pt x="6489" y="8133"/>
                    <a:pt x="6441" y="8133"/>
                  </a:cubicBezTo>
                  <a:lnTo>
                    <a:pt x="4286" y="8133"/>
                  </a:lnTo>
                  <a:cubicBezTo>
                    <a:pt x="4239" y="8133"/>
                    <a:pt x="4215" y="8145"/>
                    <a:pt x="4179" y="8169"/>
                  </a:cubicBezTo>
                  <a:lnTo>
                    <a:pt x="3691" y="8550"/>
                  </a:lnTo>
                  <a:lnTo>
                    <a:pt x="524" y="8550"/>
                  </a:lnTo>
                  <a:lnTo>
                    <a:pt x="893" y="8050"/>
                  </a:lnTo>
                  <a:close/>
                  <a:moveTo>
                    <a:pt x="9578" y="0"/>
                  </a:moveTo>
                  <a:cubicBezTo>
                    <a:pt x="9500" y="0"/>
                    <a:pt x="9417" y="68"/>
                    <a:pt x="9406" y="156"/>
                  </a:cubicBezTo>
                  <a:cubicBezTo>
                    <a:pt x="9394" y="240"/>
                    <a:pt x="9466" y="335"/>
                    <a:pt x="9561" y="347"/>
                  </a:cubicBezTo>
                  <a:cubicBezTo>
                    <a:pt x="10454" y="466"/>
                    <a:pt x="11121" y="1228"/>
                    <a:pt x="11121" y="2133"/>
                  </a:cubicBezTo>
                  <a:cubicBezTo>
                    <a:pt x="11121" y="3133"/>
                    <a:pt x="10311" y="3930"/>
                    <a:pt x="9323" y="3930"/>
                  </a:cubicBezTo>
                  <a:cubicBezTo>
                    <a:pt x="8323" y="3930"/>
                    <a:pt x="7513" y="3133"/>
                    <a:pt x="7513" y="2133"/>
                  </a:cubicBezTo>
                  <a:cubicBezTo>
                    <a:pt x="7513" y="1287"/>
                    <a:pt x="8108" y="561"/>
                    <a:pt x="8930" y="382"/>
                  </a:cubicBezTo>
                  <a:cubicBezTo>
                    <a:pt x="9025" y="359"/>
                    <a:pt x="9085" y="275"/>
                    <a:pt x="9061" y="180"/>
                  </a:cubicBezTo>
                  <a:cubicBezTo>
                    <a:pt x="9050" y="104"/>
                    <a:pt x="8969" y="48"/>
                    <a:pt x="8892" y="48"/>
                  </a:cubicBezTo>
                  <a:cubicBezTo>
                    <a:pt x="8885" y="48"/>
                    <a:pt x="8877" y="48"/>
                    <a:pt x="8870" y="49"/>
                  </a:cubicBezTo>
                  <a:cubicBezTo>
                    <a:pt x="8394" y="156"/>
                    <a:pt x="7977" y="406"/>
                    <a:pt x="7668" y="775"/>
                  </a:cubicBezTo>
                  <a:cubicBezTo>
                    <a:pt x="7406" y="1097"/>
                    <a:pt x="7251" y="1466"/>
                    <a:pt x="7203" y="1859"/>
                  </a:cubicBezTo>
                  <a:lnTo>
                    <a:pt x="5513" y="1859"/>
                  </a:lnTo>
                  <a:cubicBezTo>
                    <a:pt x="5417" y="1859"/>
                    <a:pt x="5346" y="1930"/>
                    <a:pt x="5346" y="2014"/>
                  </a:cubicBezTo>
                  <a:cubicBezTo>
                    <a:pt x="5346" y="2109"/>
                    <a:pt x="5417" y="2180"/>
                    <a:pt x="5513" y="2180"/>
                  </a:cubicBezTo>
                  <a:lnTo>
                    <a:pt x="7191" y="2180"/>
                  </a:lnTo>
                  <a:cubicBezTo>
                    <a:pt x="7191" y="2275"/>
                    <a:pt x="7203" y="2359"/>
                    <a:pt x="7215" y="2454"/>
                  </a:cubicBezTo>
                  <a:lnTo>
                    <a:pt x="1381" y="2454"/>
                  </a:lnTo>
                  <a:cubicBezTo>
                    <a:pt x="1298" y="2454"/>
                    <a:pt x="1215" y="2526"/>
                    <a:pt x="1215" y="2609"/>
                  </a:cubicBezTo>
                  <a:lnTo>
                    <a:pt x="1215" y="3240"/>
                  </a:lnTo>
                  <a:lnTo>
                    <a:pt x="1215" y="6955"/>
                  </a:lnTo>
                  <a:cubicBezTo>
                    <a:pt x="1215" y="7050"/>
                    <a:pt x="1298" y="7121"/>
                    <a:pt x="1381" y="7121"/>
                  </a:cubicBezTo>
                  <a:lnTo>
                    <a:pt x="7275" y="7121"/>
                  </a:lnTo>
                  <a:cubicBezTo>
                    <a:pt x="7370" y="7121"/>
                    <a:pt x="7442" y="7050"/>
                    <a:pt x="7442" y="6955"/>
                  </a:cubicBezTo>
                  <a:cubicBezTo>
                    <a:pt x="7442" y="6871"/>
                    <a:pt x="7370" y="6800"/>
                    <a:pt x="7275" y="6800"/>
                  </a:cubicBezTo>
                  <a:lnTo>
                    <a:pt x="1560" y="6800"/>
                  </a:lnTo>
                  <a:lnTo>
                    <a:pt x="1560" y="3418"/>
                  </a:lnTo>
                  <a:lnTo>
                    <a:pt x="7656" y="3418"/>
                  </a:lnTo>
                  <a:cubicBezTo>
                    <a:pt x="7751" y="3549"/>
                    <a:pt x="7858" y="3669"/>
                    <a:pt x="7989" y="3776"/>
                  </a:cubicBezTo>
                  <a:lnTo>
                    <a:pt x="6263" y="3776"/>
                  </a:lnTo>
                  <a:cubicBezTo>
                    <a:pt x="6179" y="3776"/>
                    <a:pt x="6096" y="3847"/>
                    <a:pt x="6096" y="3942"/>
                  </a:cubicBezTo>
                  <a:lnTo>
                    <a:pt x="6096" y="6181"/>
                  </a:lnTo>
                  <a:cubicBezTo>
                    <a:pt x="6096" y="6276"/>
                    <a:pt x="6179" y="6347"/>
                    <a:pt x="6263" y="6347"/>
                  </a:cubicBezTo>
                  <a:lnTo>
                    <a:pt x="8513" y="6347"/>
                  </a:lnTo>
                  <a:cubicBezTo>
                    <a:pt x="8596" y="6347"/>
                    <a:pt x="8680" y="6276"/>
                    <a:pt x="8680" y="6181"/>
                  </a:cubicBezTo>
                  <a:lnTo>
                    <a:pt x="8680" y="4145"/>
                  </a:lnTo>
                  <a:cubicBezTo>
                    <a:pt x="8846" y="4192"/>
                    <a:pt x="9001" y="4240"/>
                    <a:pt x="9168" y="4252"/>
                  </a:cubicBezTo>
                  <a:lnTo>
                    <a:pt x="9168" y="6800"/>
                  </a:lnTo>
                  <a:lnTo>
                    <a:pt x="8096" y="6800"/>
                  </a:lnTo>
                  <a:cubicBezTo>
                    <a:pt x="8001" y="6800"/>
                    <a:pt x="7930" y="6871"/>
                    <a:pt x="7930" y="6955"/>
                  </a:cubicBezTo>
                  <a:cubicBezTo>
                    <a:pt x="7930" y="7050"/>
                    <a:pt x="8001" y="7121"/>
                    <a:pt x="8096" y="7121"/>
                  </a:cubicBezTo>
                  <a:lnTo>
                    <a:pt x="9335" y="7121"/>
                  </a:lnTo>
                  <a:cubicBezTo>
                    <a:pt x="9418" y="7121"/>
                    <a:pt x="9489" y="7050"/>
                    <a:pt x="9489" y="6955"/>
                  </a:cubicBezTo>
                  <a:lnTo>
                    <a:pt x="9489" y="4240"/>
                  </a:lnTo>
                  <a:cubicBezTo>
                    <a:pt x="9585" y="4240"/>
                    <a:pt x="9656" y="4216"/>
                    <a:pt x="9751" y="4204"/>
                  </a:cubicBezTo>
                  <a:lnTo>
                    <a:pt x="9751" y="7705"/>
                  </a:lnTo>
                  <a:lnTo>
                    <a:pt x="965" y="7705"/>
                  </a:lnTo>
                  <a:lnTo>
                    <a:pt x="965" y="2168"/>
                  </a:lnTo>
                  <a:lnTo>
                    <a:pt x="4846" y="2168"/>
                  </a:lnTo>
                  <a:cubicBezTo>
                    <a:pt x="4941" y="2168"/>
                    <a:pt x="5013" y="2097"/>
                    <a:pt x="5013" y="2002"/>
                  </a:cubicBezTo>
                  <a:cubicBezTo>
                    <a:pt x="5013" y="1918"/>
                    <a:pt x="4941" y="1835"/>
                    <a:pt x="4846" y="1835"/>
                  </a:cubicBezTo>
                  <a:lnTo>
                    <a:pt x="786" y="1835"/>
                  </a:lnTo>
                  <a:cubicBezTo>
                    <a:pt x="703" y="1835"/>
                    <a:pt x="619" y="1918"/>
                    <a:pt x="619" y="2002"/>
                  </a:cubicBezTo>
                  <a:lnTo>
                    <a:pt x="619" y="7812"/>
                  </a:lnTo>
                  <a:lnTo>
                    <a:pt x="24" y="8598"/>
                  </a:lnTo>
                  <a:cubicBezTo>
                    <a:pt x="12" y="8622"/>
                    <a:pt x="0" y="8657"/>
                    <a:pt x="0" y="8705"/>
                  </a:cubicBezTo>
                  <a:lnTo>
                    <a:pt x="0" y="9324"/>
                  </a:lnTo>
                  <a:cubicBezTo>
                    <a:pt x="0" y="9419"/>
                    <a:pt x="72" y="9491"/>
                    <a:pt x="167" y="9491"/>
                  </a:cubicBezTo>
                  <a:lnTo>
                    <a:pt x="7930" y="9491"/>
                  </a:lnTo>
                  <a:cubicBezTo>
                    <a:pt x="8025" y="9491"/>
                    <a:pt x="8096" y="9419"/>
                    <a:pt x="8096" y="9324"/>
                  </a:cubicBezTo>
                  <a:cubicBezTo>
                    <a:pt x="8096" y="9241"/>
                    <a:pt x="8025" y="9157"/>
                    <a:pt x="7930" y="9157"/>
                  </a:cubicBezTo>
                  <a:lnTo>
                    <a:pt x="322" y="9157"/>
                  </a:lnTo>
                  <a:lnTo>
                    <a:pt x="322" y="8883"/>
                  </a:lnTo>
                  <a:lnTo>
                    <a:pt x="10359" y="8883"/>
                  </a:lnTo>
                  <a:lnTo>
                    <a:pt x="10359" y="9157"/>
                  </a:lnTo>
                  <a:lnTo>
                    <a:pt x="8585" y="9157"/>
                  </a:lnTo>
                  <a:cubicBezTo>
                    <a:pt x="8501" y="9157"/>
                    <a:pt x="8418" y="9241"/>
                    <a:pt x="8418" y="9324"/>
                  </a:cubicBezTo>
                  <a:cubicBezTo>
                    <a:pt x="8418" y="9419"/>
                    <a:pt x="8501" y="9491"/>
                    <a:pt x="8585" y="9491"/>
                  </a:cubicBezTo>
                  <a:lnTo>
                    <a:pt x="10525" y="9491"/>
                  </a:lnTo>
                  <a:cubicBezTo>
                    <a:pt x="10609" y="9491"/>
                    <a:pt x="10680" y="9419"/>
                    <a:pt x="10680" y="9324"/>
                  </a:cubicBezTo>
                  <a:lnTo>
                    <a:pt x="10680" y="8705"/>
                  </a:lnTo>
                  <a:cubicBezTo>
                    <a:pt x="10680" y="8669"/>
                    <a:pt x="10668" y="8622"/>
                    <a:pt x="10656" y="8598"/>
                  </a:cubicBezTo>
                  <a:lnTo>
                    <a:pt x="10061" y="7812"/>
                  </a:lnTo>
                  <a:lnTo>
                    <a:pt x="10061" y="4097"/>
                  </a:lnTo>
                  <a:cubicBezTo>
                    <a:pt x="10894" y="3823"/>
                    <a:pt x="11466" y="3049"/>
                    <a:pt x="11466" y="2121"/>
                  </a:cubicBezTo>
                  <a:cubicBezTo>
                    <a:pt x="11466" y="1049"/>
                    <a:pt x="10656" y="144"/>
                    <a:pt x="9597" y="1"/>
                  </a:cubicBezTo>
                  <a:cubicBezTo>
                    <a:pt x="9590" y="1"/>
                    <a:pt x="9584" y="0"/>
                    <a:pt x="95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0439;p53">
              <a:extLst>
                <a:ext uri="{FF2B5EF4-FFF2-40B4-BE49-F238E27FC236}">
                  <a16:creationId xmlns:a16="http://schemas.microsoft.com/office/drawing/2014/main" id="{AD3D7539-508F-ABCC-EC58-D9A20CED4D80}"/>
                </a:ext>
              </a:extLst>
            </p:cNvPr>
            <p:cNvSpPr/>
            <p:nvPr/>
          </p:nvSpPr>
          <p:spPr>
            <a:xfrm>
              <a:off x="3141537" y="256539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22"/>
                  </a:moveTo>
                  <a:lnTo>
                    <a:pt x="846" y="834"/>
                  </a:lnTo>
                  <a:lnTo>
                    <a:pt x="346" y="834"/>
                  </a:lnTo>
                  <a:lnTo>
                    <a:pt x="346" y="322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096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096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0440;p53">
              <a:extLst>
                <a:ext uri="{FF2B5EF4-FFF2-40B4-BE49-F238E27FC236}">
                  <a16:creationId xmlns:a16="http://schemas.microsoft.com/office/drawing/2014/main" id="{562369BF-4BCB-4EEA-07B6-FAF737B31CF7}"/>
                </a:ext>
              </a:extLst>
            </p:cNvPr>
            <p:cNvSpPr/>
            <p:nvPr/>
          </p:nvSpPr>
          <p:spPr>
            <a:xfrm>
              <a:off x="3185287" y="2565390"/>
              <a:ext cx="73593" cy="10233"/>
            </a:xfrm>
            <a:custGeom>
              <a:avLst/>
              <a:gdLst/>
              <a:ahLst/>
              <a:cxnLst/>
              <a:rect l="l" t="t" r="r" b="b"/>
              <a:pathLst>
                <a:path w="2323" h="323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67"/>
                  </a:cubicBezTo>
                  <a:cubicBezTo>
                    <a:pt x="2323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0441;p53">
              <a:extLst>
                <a:ext uri="{FF2B5EF4-FFF2-40B4-BE49-F238E27FC236}">
                  <a16:creationId xmlns:a16="http://schemas.microsoft.com/office/drawing/2014/main" id="{DA81E96D-1279-6146-EC75-1522C61676A1}"/>
                </a:ext>
              </a:extLst>
            </p:cNvPr>
            <p:cNvSpPr/>
            <p:nvPr/>
          </p:nvSpPr>
          <p:spPr>
            <a:xfrm>
              <a:off x="3185287" y="2578601"/>
              <a:ext cx="73593" cy="10201"/>
            </a:xfrm>
            <a:custGeom>
              <a:avLst/>
              <a:gdLst/>
              <a:ahLst/>
              <a:cxnLst/>
              <a:rect l="l" t="t" r="r" b="b"/>
              <a:pathLst>
                <a:path w="2323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23" y="72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0442;p53">
              <a:extLst>
                <a:ext uri="{FF2B5EF4-FFF2-40B4-BE49-F238E27FC236}">
                  <a16:creationId xmlns:a16="http://schemas.microsoft.com/office/drawing/2014/main" id="{A98F958B-7915-154C-36B6-C89B716C3BAB}"/>
                </a:ext>
              </a:extLst>
            </p:cNvPr>
            <p:cNvSpPr/>
            <p:nvPr/>
          </p:nvSpPr>
          <p:spPr>
            <a:xfrm>
              <a:off x="3185287" y="2591811"/>
              <a:ext cx="73212" cy="10201"/>
            </a:xfrm>
            <a:custGeom>
              <a:avLst/>
              <a:gdLst/>
              <a:ahLst/>
              <a:cxnLst/>
              <a:rect l="l" t="t" r="r" b="b"/>
              <a:pathLst>
                <a:path w="2311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11" y="72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0443;p53">
              <a:extLst>
                <a:ext uri="{FF2B5EF4-FFF2-40B4-BE49-F238E27FC236}">
                  <a16:creationId xmlns:a16="http://schemas.microsoft.com/office/drawing/2014/main" id="{0302E091-785F-2F72-C5FD-0D8FD72AD702}"/>
                </a:ext>
              </a:extLst>
            </p:cNvPr>
            <p:cNvSpPr/>
            <p:nvPr/>
          </p:nvSpPr>
          <p:spPr>
            <a:xfrm>
              <a:off x="3141537" y="260952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46"/>
                  </a:moveTo>
                  <a:lnTo>
                    <a:pt x="846" y="858"/>
                  </a:lnTo>
                  <a:lnTo>
                    <a:pt x="346" y="858"/>
                  </a:lnTo>
                  <a:lnTo>
                    <a:pt x="346" y="346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108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108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0444;p53">
              <a:extLst>
                <a:ext uri="{FF2B5EF4-FFF2-40B4-BE49-F238E27FC236}">
                  <a16:creationId xmlns:a16="http://schemas.microsoft.com/office/drawing/2014/main" id="{6380D6E8-9EB3-2BE6-AEC0-02D74AF58F87}"/>
                </a:ext>
              </a:extLst>
            </p:cNvPr>
            <p:cNvSpPr/>
            <p:nvPr/>
          </p:nvSpPr>
          <p:spPr>
            <a:xfrm>
              <a:off x="3185287" y="2609520"/>
              <a:ext cx="73212" cy="10613"/>
            </a:xfrm>
            <a:custGeom>
              <a:avLst/>
              <a:gdLst/>
              <a:ahLst/>
              <a:cxnLst/>
              <a:rect l="l" t="t" r="r" b="b"/>
              <a:pathLst>
                <a:path w="2311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3"/>
                    <a:pt x="2311" y="167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0445;p53">
              <a:extLst>
                <a:ext uri="{FF2B5EF4-FFF2-40B4-BE49-F238E27FC236}">
                  <a16:creationId xmlns:a16="http://schemas.microsoft.com/office/drawing/2014/main" id="{82DF52DB-8BF8-92D6-DE58-E11FEB22FD14}"/>
                </a:ext>
              </a:extLst>
            </p:cNvPr>
            <p:cNvSpPr/>
            <p:nvPr/>
          </p:nvSpPr>
          <p:spPr>
            <a:xfrm>
              <a:off x="3185287" y="2622731"/>
              <a:ext cx="73212" cy="10581"/>
            </a:xfrm>
            <a:custGeom>
              <a:avLst/>
              <a:gdLst/>
              <a:ahLst/>
              <a:cxnLst/>
              <a:rect l="l" t="t" r="r" b="b"/>
              <a:pathLst>
                <a:path w="2311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2"/>
                    <a:pt x="2311" y="167"/>
                  </a:cubicBezTo>
                  <a:cubicBezTo>
                    <a:pt x="2311" y="84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0446;p53">
              <a:extLst>
                <a:ext uri="{FF2B5EF4-FFF2-40B4-BE49-F238E27FC236}">
                  <a16:creationId xmlns:a16="http://schemas.microsoft.com/office/drawing/2014/main" id="{E251D7D0-B087-F8B7-B420-1F2765C4EF24}"/>
                </a:ext>
              </a:extLst>
            </p:cNvPr>
            <p:cNvSpPr/>
            <p:nvPr/>
          </p:nvSpPr>
          <p:spPr>
            <a:xfrm>
              <a:off x="3185287" y="2636670"/>
              <a:ext cx="73212" cy="10233"/>
            </a:xfrm>
            <a:custGeom>
              <a:avLst/>
              <a:gdLst/>
              <a:ahLst/>
              <a:cxnLst/>
              <a:rect l="l" t="t" r="r" b="b"/>
              <a:pathLst>
                <a:path w="2311" h="323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56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0447;p53">
              <a:extLst>
                <a:ext uri="{FF2B5EF4-FFF2-40B4-BE49-F238E27FC236}">
                  <a16:creationId xmlns:a16="http://schemas.microsoft.com/office/drawing/2014/main" id="{7905C9A4-7BB3-4D5D-B26F-4EC916A19723}"/>
                </a:ext>
              </a:extLst>
            </p:cNvPr>
            <p:cNvSpPr/>
            <p:nvPr/>
          </p:nvSpPr>
          <p:spPr>
            <a:xfrm>
              <a:off x="3330509" y="2471839"/>
              <a:ext cx="82653" cy="82653"/>
            </a:xfrm>
            <a:custGeom>
              <a:avLst/>
              <a:gdLst/>
              <a:ahLst/>
              <a:cxnLst/>
              <a:rect l="l" t="t" r="r" b="b"/>
              <a:pathLst>
                <a:path w="2609" h="2609" extrusionOk="0">
                  <a:moveTo>
                    <a:pt x="346" y="1287"/>
                  </a:moveTo>
                  <a:lnTo>
                    <a:pt x="429" y="1323"/>
                  </a:lnTo>
                  <a:cubicBezTo>
                    <a:pt x="668" y="1418"/>
                    <a:pt x="727" y="1501"/>
                    <a:pt x="727" y="1549"/>
                  </a:cubicBezTo>
                  <a:cubicBezTo>
                    <a:pt x="727" y="1573"/>
                    <a:pt x="668" y="1656"/>
                    <a:pt x="465" y="1775"/>
                  </a:cubicBezTo>
                  <a:cubicBezTo>
                    <a:pt x="394" y="1644"/>
                    <a:pt x="346" y="1489"/>
                    <a:pt x="346" y="1334"/>
                  </a:cubicBezTo>
                  <a:lnTo>
                    <a:pt x="346" y="1311"/>
                  </a:lnTo>
                  <a:lnTo>
                    <a:pt x="346" y="1287"/>
                  </a:lnTo>
                  <a:close/>
                  <a:moveTo>
                    <a:pt x="1203" y="346"/>
                  </a:moveTo>
                  <a:cubicBezTo>
                    <a:pt x="1191" y="358"/>
                    <a:pt x="1180" y="394"/>
                    <a:pt x="1168" y="406"/>
                  </a:cubicBezTo>
                  <a:cubicBezTo>
                    <a:pt x="1025" y="632"/>
                    <a:pt x="1108" y="799"/>
                    <a:pt x="1168" y="882"/>
                  </a:cubicBezTo>
                  <a:cubicBezTo>
                    <a:pt x="1311" y="1096"/>
                    <a:pt x="1525" y="1132"/>
                    <a:pt x="1668" y="1168"/>
                  </a:cubicBezTo>
                  <a:cubicBezTo>
                    <a:pt x="1846" y="1203"/>
                    <a:pt x="1858" y="1203"/>
                    <a:pt x="1882" y="1334"/>
                  </a:cubicBezTo>
                  <a:cubicBezTo>
                    <a:pt x="1882" y="1430"/>
                    <a:pt x="1703" y="1549"/>
                    <a:pt x="1525" y="1656"/>
                  </a:cubicBezTo>
                  <a:cubicBezTo>
                    <a:pt x="1299" y="1787"/>
                    <a:pt x="1049" y="1954"/>
                    <a:pt x="953" y="2192"/>
                  </a:cubicBezTo>
                  <a:cubicBezTo>
                    <a:pt x="870" y="2156"/>
                    <a:pt x="787" y="2120"/>
                    <a:pt x="715" y="2061"/>
                  </a:cubicBezTo>
                  <a:cubicBezTo>
                    <a:pt x="703" y="2037"/>
                    <a:pt x="691" y="2025"/>
                    <a:pt x="668" y="2025"/>
                  </a:cubicBezTo>
                  <a:cubicBezTo>
                    <a:pt x="941" y="1882"/>
                    <a:pt x="1060" y="1704"/>
                    <a:pt x="1060" y="1525"/>
                  </a:cubicBezTo>
                  <a:cubicBezTo>
                    <a:pt x="1060" y="1370"/>
                    <a:pt x="965" y="1168"/>
                    <a:pt x="549" y="1001"/>
                  </a:cubicBezTo>
                  <a:cubicBezTo>
                    <a:pt x="513" y="989"/>
                    <a:pt x="453" y="953"/>
                    <a:pt x="418" y="930"/>
                  </a:cubicBezTo>
                  <a:cubicBezTo>
                    <a:pt x="549" y="596"/>
                    <a:pt x="870" y="394"/>
                    <a:pt x="1203" y="346"/>
                  </a:cubicBezTo>
                  <a:close/>
                  <a:moveTo>
                    <a:pt x="1644" y="394"/>
                  </a:moveTo>
                  <a:cubicBezTo>
                    <a:pt x="1858" y="465"/>
                    <a:pt x="2049" y="644"/>
                    <a:pt x="2180" y="858"/>
                  </a:cubicBezTo>
                  <a:cubicBezTo>
                    <a:pt x="2251" y="989"/>
                    <a:pt x="2275" y="1132"/>
                    <a:pt x="2275" y="1299"/>
                  </a:cubicBezTo>
                  <a:cubicBezTo>
                    <a:pt x="2251" y="1668"/>
                    <a:pt x="2061" y="2001"/>
                    <a:pt x="1727" y="2168"/>
                  </a:cubicBezTo>
                  <a:cubicBezTo>
                    <a:pt x="1596" y="2239"/>
                    <a:pt x="1441" y="2263"/>
                    <a:pt x="1299" y="2263"/>
                  </a:cubicBezTo>
                  <a:cubicBezTo>
                    <a:pt x="1370" y="2168"/>
                    <a:pt x="1501" y="2061"/>
                    <a:pt x="1703" y="1942"/>
                  </a:cubicBezTo>
                  <a:cubicBezTo>
                    <a:pt x="1942" y="1787"/>
                    <a:pt x="2215" y="1608"/>
                    <a:pt x="2203" y="1311"/>
                  </a:cubicBezTo>
                  <a:cubicBezTo>
                    <a:pt x="2192" y="930"/>
                    <a:pt x="1918" y="870"/>
                    <a:pt x="1739" y="822"/>
                  </a:cubicBezTo>
                  <a:cubicBezTo>
                    <a:pt x="1620" y="799"/>
                    <a:pt x="1501" y="775"/>
                    <a:pt x="1441" y="680"/>
                  </a:cubicBezTo>
                  <a:cubicBezTo>
                    <a:pt x="1418" y="632"/>
                    <a:pt x="1465" y="537"/>
                    <a:pt x="1644" y="394"/>
                  </a:cubicBezTo>
                  <a:close/>
                  <a:moveTo>
                    <a:pt x="1299" y="1"/>
                  </a:moveTo>
                  <a:cubicBezTo>
                    <a:pt x="727" y="1"/>
                    <a:pt x="227" y="358"/>
                    <a:pt x="60" y="918"/>
                  </a:cubicBezTo>
                  <a:cubicBezTo>
                    <a:pt x="13" y="1037"/>
                    <a:pt x="1" y="1168"/>
                    <a:pt x="1" y="1299"/>
                  </a:cubicBezTo>
                  <a:lnTo>
                    <a:pt x="1" y="1334"/>
                  </a:lnTo>
                  <a:cubicBezTo>
                    <a:pt x="1" y="1608"/>
                    <a:pt x="96" y="1870"/>
                    <a:pt x="275" y="2085"/>
                  </a:cubicBezTo>
                  <a:lnTo>
                    <a:pt x="275" y="2108"/>
                  </a:lnTo>
                  <a:cubicBezTo>
                    <a:pt x="346" y="2192"/>
                    <a:pt x="418" y="2263"/>
                    <a:pt x="513" y="2346"/>
                  </a:cubicBezTo>
                  <a:cubicBezTo>
                    <a:pt x="656" y="2466"/>
                    <a:pt x="846" y="2537"/>
                    <a:pt x="1049" y="2585"/>
                  </a:cubicBezTo>
                  <a:cubicBezTo>
                    <a:pt x="1120" y="2596"/>
                    <a:pt x="1203" y="2608"/>
                    <a:pt x="1299" y="2608"/>
                  </a:cubicBezTo>
                  <a:cubicBezTo>
                    <a:pt x="1501" y="2608"/>
                    <a:pt x="1703" y="2561"/>
                    <a:pt x="1894" y="2477"/>
                  </a:cubicBezTo>
                  <a:cubicBezTo>
                    <a:pt x="2323" y="2251"/>
                    <a:pt x="2608" y="1811"/>
                    <a:pt x="2608" y="1311"/>
                  </a:cubicBezTo>
                  <a:cubicBezTo>
                    <a:pt x="2596" y="1096"/>
                    <a:pt x="2549" y="894"/>
                    <a:pt x="2442" y="703"/>
                  </a:cubicBezTo>
                  <a:cubicBezTo>
                    <a:pt x="2275" y="370"/>
                    <a:pt x="1965" y="144"/>
                    <a:pt x="1620" y="49"/>
                  </a:cubicBezTo>
                  <a:cubicBezTo>
                    <a:pt x="1525" y="13"/>
                    <a:pt x="1406" y="1"/>
                    <a:pt x="12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774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>
          <a:extLst>
            <a:ext uri="{FF2B5EF4-FFF2-40B4-BE49-F238E27FC236}">
              <a16:creationId xmlns:a16="http://schemas.microsoft.com/office/drawing/2014/main" id="{55C16745-7E1F-A737-39A0-EF253B48F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">
            <a:extLst>
              <a:ext uri="{FF2B5EF4-FFF2-40B4-BE49-F238E27FC236}">
                <a16:creationId xmlns:a16="http://schemas.microsoft.com/office/drawing/2014/main" id="{B2CC4E65-358C-BF1B-D3E6-E8F2901316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6625" y="5261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Limitări în utilizarea MPI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4" name="Google Shape;524;p32">
            <a:extLst>
              <a:ext uri="{FF2B5EF4-FFF2-40B4-BE49-F238E27FC236}">
                <a16:creationId xmlns:a16="http://schemas.microsoft.com/office/drawing/2014/main" id="{8DFE68B5-FA7A-6A2E-65B0-6C875069D695}"/>
              </a:ext>
            </a:extLst>
          </p:cNvPr>
          <p:cNvSpPr/>
          <p:nvPr/>
        </p:nvSpPr>
        <p:spPr>
          <a:xfrm>
            <a:off x="5755346" y="1279101"/>
            <a:ext cx="1667009" cy="2319539"/>
          </a:xfrm>
          <a:custGeom>
            <a:avLst/>
            <a:gdLst/>
            <a:ahLst/>
            <a:cxnLst/>
            <a:rect l="l" t="t" r="r" b="b"/>
            <a:pathLst>
              <a:path w="493563" h="686762" extrusionOk="0">
                <a:moveTo>
                  <a:pt x="49626" y="687060"/>
                </a:moveTo>
                <a:cubicBezTo>
                  <a:pt x="36018" y="671928"/>
                  <a:pt x="19024" y="660228"/>
                  <a:pt x="32" y="652915"/>
                </a:cubicBezTo>
                <a:lnTo>
                  <a:pt x="186097" y="337973"/>
                </a:lnTo>
                <a:cubicBezTo>
                  <a:pt x="186129" y="337902"/>
                  <a:pt x="186165" y="337833"/>
                  <a:pt x="186207" y="337767"/>
                </a:cubicBezTo>
                <a:cubicBezTo>
                  <a:pt x="193909" y="324636"/>
                  <a:pt x="185071" y="313731"/>
                  <a:pt x="185071" y="313731"/>
                </a:cubicBezTo>
                <a:lnTo>
                  <a:pt x="170758" y="298327"/>
                </a:lnTo>
                <a:cubicBezTo>
                  <a:pt x="120695" y="237603"/>
                  <a:pt x="114130" y="148914"/>
                  <a:pt x="160399" y="80347"/>
                </a:cubicBezTo>
                <a:cubicBezTo>
                  <a:pt x="216777" y="-3092"/>
                  <a:pt x="330097" y="-25094"/>
                  <a:pt x="413554" y="31285"/>
                </a:cubicBezTo>
                <a:cubicBezTo>
                  <a:pt x="465242" y="66144"/>
                  <a:pt x="495510" y="125020"/>
                  <a:pt x="493782" y="187341"/>
                </a:cubicBezTo>
                <a:cubicBezTo>
                  <a:pt x="493442" y="199793"/>
                  <a:pt x="491844" y="212179"/>
                  <a:pt x="489013" y="224310"/>
                </a:cubicBezTo>
                <a:cubicBezTo>
                  <a:pt x="466635" y="318465"/>
                  <a:pt x="374690" y="378811"/>
                  <a:pt x="279406" y="361881"/>
                </a:cubicBezTo>
                <a:lnTo>
                  <a:pt x="257314" y="357998"/>
                </a:lnTo>
                <a:cubicBezTo>
                  <a:pt x="245299" y="357998"/>
                  <a:pt x="240845" y="363511"/>
                  <a:pt x="236564" y="37064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2">
            <a:extLst>
              <a:ext uri="{FF2B5EF4-FFF2-40B4-BE49-F238E27FC236}">
                <a16:creationId xmlns:a16="http://schemas.microsoft.com/office/drawing/2014/main" id="{8B11755C-D439-153F-4E2C-09E4F0993789}"/>
              </a:ext>
            </a:extLst>
          </p:cNvPr>
          <p:cNvSpPr/>
          <p:nvPr/>
        </p:nvSpPr>
        <p:spPr>
          <a:xfrm>
            <a:off x="6924409" y="2203529"/>
            <a:ext cx="1790571" cy="2295694"/>
          </a:xfrm>
          <a:custGeom>
            <a:avLst/>
            <a:gdLst/>
            <a:ahLst/>
            <a:cxnLst/>
            <a:rect l="l" t="t" r="r" b="b"/>
            <a:pathLst>
              <a:path w="530147" h="679702" extrusionOk="0">
                <a:moveTo>
                  <a:pt x="52553" y="32"/>
                </a:moveTo>
                <a:lnTo>
                  <a:pt x="258579" y="305546"/>
                </a:lnTo>
                <a:cubicBezTo>
                  <a:pt x="262256" y="310995"/>
                  <a:pt x="266075" y="316617"/>
                  <a:pt x="271627" y="320045"/>
                </a:cubicBezTo>
                <a:cubicBezTo>
                  <a:pt x="283218" y="327252"/>
                  <a:pt x="298096" y="323151"/>
                  <a:pt x="311420" y="320327"/>
                </a:cubicBezTo>
                <a:cubicBezTo>
                  <a:pt x="377945" y="306207"/>
                  <a:pt x="451434" y="333164"/>
                  <a:pt x="493057" y="386917"/>
                </a:cubicBezTo>
                <a:cubicBezTo>
                  <a:pt x="527625" y="431563"/>
                  <a:pt x="538761" y="492884"/>
                  <a:pt x="524127" y="547254"/>
                </a:cubicBezTo>
                <a:lnTo>
                  <a:pt x="524018" y="547639"/>
                </a:lnTo>
                <a:cubicBezTo>
                  <a:pt x="499205" y="639235"/>
                  <a:pt x="400627" y="697963"/>
                  <a:pt x="307723" y="675069"/>
                </a:cubicBezTo>
                <a:cubicBezTo>
                  <a:pt x="254670" y="661988"/>
                  <a:pt x="207445" y="624768"/>
                  <a:pt x="184294" y="575071"/>
                </a:cubicBezTo>
                <a:cubicBezTo>
                  <a:pt x="155592" y="513455"/>
                  <a:pt x="165309" y="435729"/>
                  <a:pt x="208362" y="383098"/>
                </a:cubicBezTo>
                <a:cubicBezTo>
                  <a:pt x="213099" y="377322"/>
                  <a:pt x="218439" y="371257"/>
                  <a:pt x="219177" y="363798"/>
                </a:cubicBezTo>
                <a:cubicBezTo>
                  <a:pt x="219922" y="355917"/>
                  <a:pt x="215288" y="348600"/>
                  <a:pt x="210872" y="342027"/>
                </a:cubicBezTo>
                <a:lnTo>
                  <a:pt x="32" y="2976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2">
            <a:extLst>
              <a:ext uri="{FF2B5EF4-FFF2-40B4-BE49-F238E27FC236}">
                <a16:creationId xmlns:a16="http://schemas.microsoft.com/office/drawing/2014/main" id="{AD5604C8-4663-05EF-9490-00330B05F7CD}"/>
              </a:ext>
            </a:extLst>
          </p:cNvPr>
          <p:cNvSpPr/>
          <p:nvPr/>
        </p:nvSpPr>
        <p:spPr>
          <a:xfrm>
            <a:off x="6383479" y="1470700"/>
            <a:ext cx="847594" cy="847607"/>
          </a:xfrm>
          <a:custGeom>
            <a:avLst/>
            <a:gdLst/>
            <a:ahLst/>
            <a:cxnLst/>
            <a:rect l="l" t="t" r="r" b="b"/>
            <a:pathLst>
              <a:path w="250953" h="250957" extrusionOk="0">
                <a:moveTo>
                  <a:pt x="212378" y="216686"/>
                </a:moveTo>
                <a:cubicBezTo>
                  <a:pt x="197643" y="230758"/>
                  <a:pt x="179683" y="241001"/>
                  <a:pt x="160069" y="246519"/>
                </a:cubicBezTo>
                <a:cubicBezTo>
                  <a:pt x="156636" y="247514"/>
                  <a:pt x="153176" y="248361"/>
                  <a:pt x="149601" y="249028"/>
                </a:cubicBezTo>
                <a:cubicBezTo>
                  <a:pt x="81491" y="262250"/>
                  <a:pt x="15537" y="217713"/>
                  <a:pt x="2347" y="149602"/>
                </a:cubicBezTo>
                <a:cubicBezTo>
                  <a:pt x="-10842" y="81490"/>
                  <a:pt x="33668" y="15529"/>
                  <a:pt x="101779" y="2346"/>
                </a:cubicBezTo>
                <a:cubicBezTo>
                  <a:pt x="169889" y="-10837"/>
                  <a:pt x="235850" y="33661"/>
                  <a:pt x="249084" y="101772"/>
                </a:cubicBezTo>
                <a:cubicBezTo>
                  <a:pt x="257262" y="143831"/>
                  <a:pt x="243423" y="187156"/>
                  <a:pt x="212378" y="21668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 dirty="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2">
            <a:extLst>
              <a:ext uri="{FF2B5EF4-FFF2-40B4-BE49-F238E27FC236}">
                <a16:creationId xmlns:a16="http://schemas.microsoft.com/office/drawing/2014/main" id="{F5A0F6B5-55DE-D2F0-89C7-0D2C30E82FDF}"/>
              </a:ext>
            </a:extLst>
          </p:cNvPr>
          <p:cNvSpPr/>
          <p:nvPr/>
        </p:nvSpPr>
        <p:spPr>
          <a:xfrm>
            <a:off x="4990000" y="3274938"/>
            <a:ext cx="2696697" cy="1220466"/>
          </a:xfrm>
          <a:custGeom>
            <a:avLst/>
            <a:gdLst/>
            <a:ahLst/>
            <a:cxnLst/>
            <a:rect l="l" t="t" r="r" b="b"/>
            <a:pathLst>
              <a:path w="798430" h="361352" extrusionOk="0">
                <a:moveTo>
                  <a:pt x="798534" y="211313"/>
                </a:moveTo>
                <a:lnTo>
                  <a:pt x="395018" y="211525"/>
                </a:lnTo>
                <a:cubicBezTo>
                  <a:pt x="386925" y="211525"/>
                  <a:pt x="378517" y="211595"/>
                  <a:pt x="371200" y="215093"/>
                </a:cubicBezTo>
                <a:cubicBezTo>
                  <a:pt x="364140" y="218527"/>
                  <a:pt x="359249" y="224496"/>
                  <a:pt x="355360" y="231428"/>
                </a:cubicBezTo>
                <a:cubicBezTo>
                  <a:pt x="351721" y="237847"/>
                  <a:pt x="348942" y="245138"/>
                  <a:pt x="346098" y="251890"/>
                </a:cubicBezTo>
                <a:cubicBezTo>
                  <a:pt x="316164" y="321914"/>
                  <a:pt x="238047" y="368113"/>
                  <a:pt x="162261" y="360546"/>
                </a:cubicBezTo>
                <a:cubicBezTo>
                  <a:pt x="153258" y="359640"/>
                  <a:pt x="144346" y="357998"/>
                  <a:pt x="135612" y="355636"/>
                </a:cubicBezTo>
                <a:cubicBezTo>
                  <a:pt x="71134" y="338306"/>
                  <a:pt x="17195" y="283385"/>
                  <a:pt x="3518" y="217712"/>
                </a:cubicBezTo>
                <a:cubicBezTo>
                  <a:pt x="-10833" y="148786"/>
                  <a:pt x="20167" y="73177"/>
                  <a:pt x="77463" y="32742"/>
                </a:cubicBezTo>
                <a:cubicBezTo>
                  <a:pt x="128289" y="-3201"/>
                  <a:pt x="196759" y="-10068"/>
                  <a:pt x="253964" y="14854"/>
                </a:cubicBezTo>
                <a:cubicBezTo>
                  <a:pt x="245056" y="30617"/>
                  <a:pt x="236160" y="46404"/>
                  <a:pt x="227277" y="62215"/>
                </a:cubicBezTo>
                <a:cubicBezTo>
                  <a:pt x="245419" y="70341"/>
                  <a:pt x="261926" y="81710"/>
                  <a:pt x="275985" y="95764"/>
                </a:cubicBezTo>
                <a:cubicBezTo>
                  <a:pt x="285600" y="80141"/>
                  <a:pt x="295227" y="64541"/>
                  <a:pt x="304868" y="48961"/>
                </a:cubicBezTo>
                <a:cubicBezTo>
                  <a:pt x="326598" y="68425"/>
                  <a:pt x="342814" y="93273"/>
                  <a:pt x="351881" y="121001"/>
                </a:cubicBezTo>
                <a:cubicBezTo>
                  <a:pt x="355309" y="131495"/>
                  <a:pt x="358595" y="143587"/>
                  <a:pt x="368427" y="148599"/>
                </a:cubicBezTo>
                <a:cubicBezTo>
                  <a:pt x="373690" y="151321"/>
                  <a:pt x="379878" y="151359"/>
                  <a:pt x="385757" y="151359"/>
                </a:cubicBezTo>
                <a:cubicBezTo>
                  <a:pt x="523325" y="151462"/>
                  <a:pt x="660890" y="151543"/>
                  <a:pt x="798450" y="151603"/>
                </a:cubicBezTo>
                <a:cubicBezTo>
                  <a:pt x="794857" y="171347"/>
                  <a:pt x="794885" y="191580"/>
                  <a:pt x="798534" y="2113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2">
            <a:extLst>
              <a:ext uri="{FF2B5EF4-FFF2-40B4-BE49-F238E27FC236}">
                <a16:creationId xmlns:a16="http://schemas.microsoft.com/office/drawing/2014/main" id="{26AE0B48-0D06-C5E1-3A6A-BEF828812083}"/>
              </a:ext>
            </a:extLst>
          </p:cNvPr>
          <p:cNvSpPr/>
          <p:nvPr/>
        </p:nvSpPr>
        <p:spPr>
          <a:xfrm>
            <a:off x="5163110" y="3457453"/>
            <a:ext cx="869271" cy="869284"/>
          </a:xfrm>
          <a:custGeom>
            <a:avLst/>
            <a:gdLst/>
            <a:ahLst/>
            <a:cxnLst/>
            <a:rect l="l" t="t" r="r" b="b"/>
            <a:pathLst>
              <a:path w="257371" h="257375" extrusionOk="0">
                <a:moveTo>
                  <a:pt x="257853" y="128977"/>
                </a:moveTo>
                <a:cubicBezTo>
                  <a:pt x="257853" y="200169"/>
                  <a:pt x="200134" y="257889"/>
                  <a:pt x="128943" y="257889"/>
                </a:cubicBezTo>
                <a:cubicBezTo>
                  <a:pt x="57752" y="257889"/>
                  <a:pt x="32" y="200169"/>
                  <a:pt x="32" y="128977"/>
                </a:cubicBezTo>
                <a:cubicBezTo>
                  <a:pt x="32" y="57785"/>
                  <a:pt x="57758" y="32"/>
                  <a:pt x="128943" y="32"/>
                </a:cubicBezTo>
                <a:cubicBezTo>
                  <a:pt x="200113" y="8"/>
                  <a:pt x="257829" y="57683"/>
                  <a:pt x="257853" y="128855"/>
                </a:cubicBezTo>
                <a:cubicBezTo>
                  <a:pt x="257853" y="128896"/>
                  <a:pt x="257853" y="128936"/>
                  <a:pt x="257853" y="1289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 dirty="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2">
            <a:extLst>
              <a:ext uri="{FF2B5EF4-FFF2-40B4-BE49-F238E27FC236}">
                <a16:creationId xmlns:a16="http://schemas.microsoft.com/office/drawing/2014/main" id="{90B2EF71-575D-B81F-3F04-F29EAF86A036}"/>
              </a:ext>
            </a:extLst>
          </p:cNvPr>
          <p:cNvSpPr/>
          <p:nvPr/>
        </p:nvSpPr>
        <p:spPr>
          <a:xfrm>
            <a:off x="7679772" y="3462835"/>
            <a:ext cx="847594" cy="847607"/>
          </a:xfrm>
          <a:custGeom>
            <a:avLst/>
            <a:gdLst/>
            <a:ahLst/>
            <a:cxnLst/>
            <a:rect l="l" t="t" r="r" b="b"/>
            <a:pathLst>
              <a:path w="250953" h="250957" extrusionOk="0">
                <a:moveTo>
                  <a:pt x="251384" y="125652"/>
                </a:moveTo>
                <a:cubicBezTo>
                  <a:pt x="251416" y="195062"/>
                  <a:pt x="195175" y="251356"/>
                  <a:pt x="125766" y="251388"/>
                </a:cubicBezTo>
                <a:cubicBezTo>
                  <a:pt x="56357" y="251419"/>
                  <a:pt x="64" y="195178"/>
                  <a:pt x="32" y="125768"/>
                </a:cubicBezTo>
                <a:cubicBezTo>
                  <a:pt x="1" y="56358"/>
                  <a:pt x="56242" y="64"/>
                  <a:pt x="125650" y="32"/>
                </a:cubicBezTo>
                <a:cubicBezTo>
                  <a:pt x="125676" y="32"/>
                  <a:pt x="125702" y="32"/>
                  <a:pt x="125727" y="32"/>
                </a:cubicBezTo>
                <a:cubicBezTo>
                  <a:pt x="195134" y="32"/>
                  <a:pt x="251384" y="56289"/>
                  <a:pt x="251384" y="12565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 dirty="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547;p32">
            <a:extLst>
              <a:ext uri="{FF2B5EF4-FFF2-40B4-BE49-F238E27FC236}">
                <a16:creationId xmlns:a16="http://schemas.microsoft.com/office/drawing/2014/main" id="{655E9000-0BCA-2D35-51C6-3F785A545AAF}"/>
              </a:ext>
            </a:extLst>
          </p:cNvPr>
          <p:cNvSpPr/>
          <p:nvPr/>
        </p:nvSpPr>
        <p:spPr>
          <a:xfrm>
            <a:off x="1188761" y="1477170"/>
            <a:ext cx="637200" cy="63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" name="Google Shape;548;p32">
            <a:extLst>
              <a:ext uri="{FF2B5EF4-FFF2-40B4-BE49-F238E27FC236}">
                <a16:creationId xmlns:a16="http://schemas.microsoft.com/office/drawing/2014/main" id="{87DBFA2F-76EE-29A2-1035-C17952E5E234}"/>
              </a:ext>
            </a:extLst>
          </p:cNvPr>
          <p:cNvSpPr/>
          <p:nvPr/>
        </p:nvSpPr>
        <p:spPr>
          <a:xfrm>
            <a:off x="1188761" y="2435845"/>
            <a:ext cx="637200" cy="63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" name="Google Shape;549;p32">
            <a:extLst>
              <a:ext uri="{FF2B5EF4-FFF2-40B4-BE49-F238E27FC236}">
                <a16:creationId xmlns:a16="http://schemas.microsoft.com/office/drawing/2014/main" id="{7D45FC8C-D994-DF04-CACC-4BF28C27F568}"/>
              </a:ext>
            </a:extLst>
          </p:cNvPr>
          <p:cNvSpPr/>
          <p:nvPr/>
        </p:nvSpPr>
        <p:spPr>
          <a:xfrm>
            <a:off x="1188761" y="3394520"/>
            <a:ext cx="637200" cy="63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" name="Google Shape;550;p32">
            <a:extLst>
              <a:ext uri="{FF2B5EF4-FFF2-40B4-BE49-F238E27FC236}">
                <a16:creationId xmlns:a16="http://schemas.microsoft.com/office/drawing/2014/main" id="{F3EE6C93-6854-AE0A-CFFF-29E21CAA880F}"/>
              </a:ext>
            </a:extLst>
          </p:cNvPr>
          <p:cNvSpPr txBox="1">
            <a:spLocks/>
          </p:cNvSpPr>
          <p:nvPr/>
        </p:nvSpPr>
        <p:spPr>
          <a:xfrm>
            <a:off x="2031860" y="1803651"/>
            <a:ext cx="27705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tx2">
                    <a:lumMod val="50000"/>
                  </a:schemeClr>
                </a:solidFill>
              </a:rPr>
              <a:t>Configurarea unui Cluster, Network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551;p32">
            <a:extLst>
              <a:ext uri="{FF2B5EF4-FFF2-40B4-BE49-F238E27FC236}">
                <a16:creationId xmlns:a16="http://schemas.microsoft.com/office/drawing/2014/main" id="{EEE3AB8A-6179-503B-D559-9B46501AA32C}"/>
              </a:ext>
            </a:extLst>
          </p:cNvPr>
          <p:cNvSpPr txBox="1">
            <a:spLocks/>
          </p:cNvSpPr>
          <p:nvPr/>
        </p:nvSpPr>
        <p:spPr>
          <a:xfrm>
            <a:off x="1877293" y="3695782"/>
            <a:ext cx="29250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52400" indent="0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Necesită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mediu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execuție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distribuit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compatibil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și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bine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configurat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Google Shape;552;p32">
            <a:extLst>
              <a:ext uri="{FF2B5EF4-FFF2-40B4-BE49-F238E27FC236}">
                <a16:creationId xmlns:a16="http://schemas.microsoft.com/office/drawing/2014/main" id="{EB054CE5-B43F-9F15-AF60-B153E664BC69}"/>
              </a:ext>
            </a:extLst>
          </p:cNvPr>
          <p:cNvSpPr txBox="1">
            <a:spLocks/>
          </p:cNvSpPr>
          <p:nvPr/>
        </p:nvSpPr>
        <p:spPr>
          <a:xfrm>
            <a:off x="2031136" y="2767370"/>
            <a:ext cx="29588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Număr mare de parametri, </a:t>
            </a:r>
            <a:br>
              <a:rPr lang="ro-RO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Comenzi avansate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Google Shape;553;p32">
            <a:extLst>
              <a:ext uri="{FF2B5EF4-FFF2-40B4-BE49-F238E27FC236}">
                <a16:creationId xmlns:a16="http://schemas.microsoft.com/office/drawing/2014/main" id="{86E96839-77E7-9477-6F62-B294D83AB850}"/>
              </a:ext>
            </a:extLst>
          </p:cNvPr>
          <p:cNvSpPr txBox="1">
            <a:spLocks/>
          </p:cNvSpPr>
          <p:nvPr/>
        </p:nvSpPr>
        <p:spPr>
          <a:xfrm>
            <a:off x="2031136" y="2435845"/>
            <a:ext cx="2398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Complexitate</a:t>
            </a:r>
            <a:endParaRPr lang="en" sz="1800" b="1" dirty="0">
              <a:solidFill>
                <a:schemeClr val="tx2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Google Shape;554;p32">
            <a:extLst>
              <a:ext uri="{FF2B5EF4-FFF2-40B4-BE49-F238E27FC236}">
                <a16:creationId xmlns:a16="http://schemas.microsoft.com/office/drawing/2014/main" id="{8C528701-9886-64F4-20B7-A165C78186B2}"/>
              </a:ext>
            </a:extLst>
          </p:cNvPr>
          <p:cNvSpPr txBox="1">
            <a:spLocks/>
          </p:cNvSpPr>
          <p:nvPr/>
        </p:nvSpPr>
        <p:spPr>
          <a:xfrm>
            <a:off x="2031136" y="3402545"/>
            <a:ext cx="2398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Hardware</a:t>
            </a:r>
            <a:endParaRPr lang="en" sz="1800" b="1" dirty="0">
              <a:solidFill>
                <a:schemeClr val="tx2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555;p32">
            <a:extLst>
              <a:ext uri="{FF2B5EF4-FFF2-40B4-BE49-F238E27FC236}">
                <a16:creationId xmlns:a16="http://schemas.microsoft.com/office/drawing/2014/main" id="{DA20C1F7-F251-CB3A-38E4-B134C0DF3C3D}"/>
              </a:ext>
            </a:extLst>
          </p:cNvPr>
          <p:cNvSpPr txBox="1">
            <a:spLocks/>
          </p:cNvSpPr>
          <p:nvPr/>
        </p:nvSpPr>
        <p:spPr>
          <a:xfrm>
            <a:off x="2031861" y="1469145"/>
            <a:ext cx="2398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Accesibilitate</a:t>
            </a:r>
          </a:p>
        </p:txBody>
      </p:sp>
      <p:grpSp>
        <p:nvGrpSpPr>
          <p:cNvPr id="28" name="Google Shape;10249;p53">
            <a:extLst>
              <a:ext uri="{FF2B5EF4-FFF2-40B4-BE49-F238E27FC236}">
                <a16:creationId xmlns:a16="http://schemas.microsoft.com/office/drawing/2014/main" id="{EFF46854-0C9D-FE17-D159-38278782E3CF}"/>
              </a:ext>
            </a:extLst>
          </p:cNvPr>
          <p:cNvGrpSpPr/>
          <p:nvPr/>
        </p:nvGrpSpPr>
        <p:grpSpPr>
          <a:xfrm>
            <a:off x="1366464" y="1621829"/>
            <a:ext cx="281794" cy="349684"/>
            <a:chOff x="2665165" y="3360146"/>
            <a:chExt cx="281794" cy="349684"/>
          </a:xfrm>
          <a:solidFill>
            <a:schemeClr val="accent3"/>
          </a:solidFill>
        </p:grpSpPr>
        <p:sp>
          <p:nvSpPr>
            <p:cNvPr id="29" name="Google Shape;10250;p53">
              <a:extLst>
                <a:ext uri="{FF2B5EF4-FFF2-40B4-BE49-F238E27FC236}">
                  <a16:creationId xmlns:a16="http://schemas.microsoft.com/office/drawing/2014/main" id="{AB51ACA7-5754-A335-488C-52DFB94260EB}"/>
                </a:ext>
              </a:extLst>
            </p:cNvPr>
            <p:cNvSpPr/>
            <p:nvPr/>
          </p:nvSpPr>
          <p:spPr>
            <a:xfrm>
              <a:off x="2665165" y="3495547"/>
              <a:ext cx="136572" cy="214284"/>
            </a:xfrm>
            <a:custGeom>
              <a:avLst/>
              <a:gdLst/>
              <a:ahLst/>
              <a:cxnLst/>
              <a:rect l="l" t="t" r="r" b="b"/>
              <a:pathLst>
                <a:path w="4311" h="6764" extrusionOk="0">
                  <a:moveTo>
                    <a:pt x="3977" y="4453"/>
                  </a:moveTo>
                  <a:lnTo>
                    <a:pt x="3977" y="5049"/>
                  </a:lnTo>
                  <a:lnTo>
                    <a:pt x="2441" y="5049"/>
                  </a:lnTo>
                  <a:lnTo>
                    <a:pt x="2441" y="4453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1727"/>
                  </a:lnTo>
                  <a:cubicBezTo>
                    <a:pt x="0" y="1858"/>
                    <a:pt x="84" y="2001"/>
                    <a:pt x="179" y="2072"/>
                  </a:cubicBezTo>
                  <a:lnTo>
                    <a:pt x="1167" y="2751"/>
                  </a:lnTo>
                  <a:cubicBezTo>
                    <a:pt x="1196" y="2770"/>
                    <a:pt x="1230" y="2779"/>
                    <a:pt x="1264" y="2779"/>
                  </a:cubicBezTo>
                  <a:cubicBezTo>
                    <a:pt x="1315" y="2779"/>
                    <a:pt x="1365" y="2758"/>
                    <a:pt x="1393" y="2715"/>
                  </a:cubicBezTo>
                  <a:cubicBezTo>
                    <a:pt x="1429" y="2632"/>
                    <a:pt x="1417" y="2536"/>
                    <a:pt x="1346" y="2489"/>
                  </a:cubicBezTo>
                  <a:lnTo>
                    <a:pt x="357" y="1798"/>
                  </a:lnTo>
                  <a:cubicBezTo>
                    <a:pt x="334" y="1786"/>
                    <a:pt x="322" y="1763"/>
                    <a:pt x="322" y="1727"/>
                  </a:cubicBezTo>
                  <a:lnTo>
                    <a:pt x="322" y="334"/>
                  </a:lnTo>
                  <a:lnTo>
                    <a:pt x="655" y="334"/>
                  </a:lnTo>
                  <a:cubicBezTo>
                    <a:pt x="679" y="334"/>
                    <a:pt x="679" y="346"/>
                    <a:pt x="679" y="346"/>
                  </a:cubicBezTo>
                  <a:lnTo>
                    <a:pt x="679" y="1251"/>
                  </a:lnTo>
                  <a:cubicBezTo>
                    <a:pt x="679" y="1382"/>
                    <a:pt x="750" y="1524"/>
                    <a:pt x="857" y="1596"/>
                  </a:cubicBezTo>
                  <a:lnTo>
                    <a:pt x="2286" y="2560"/>
                  </a:lnTo>
                  <a:cubicBezTo>
                    <a:pt x="2405" y="2656"/>
                    <a:pt x="2548" y="2691"/>
                    <a:pt x="2703" y="2691"/>
                  </a:cubicBezTo>
                  <a:lnTo>
                    <a:pt x="2822" y="2691"/>
                  </a:lnTo>
                  <a:cubicBezTo>
                    <a:pt x="2941" y="2691"/>
                    <a:pt x="3060" y="2656"/>
                    <a:pt x="3143" y="2560"/>
                  </a:cubicBezTo>
                  <a:lnTo>
                    <a:pt x="3191" y="2513"/>
                  </a:lnTo>
                  <a:cubicBezTo>
                    <a:pt x="3251" y="2453"/>
                    <a:pt x="3274" y="2382"/>
                    <a:pt x="3274" y="2298"/>
                  </a:cubicBezTo>
                  <a:cubicBezTo>
                    <a:pt x="3274" y="2203"/>
                    <a:pt x="3239" y="2132"/>
                    <a:pt x="3179" y="2072"/>
                  </a:cubicBezTo>
                  <a:lnTo>
                    <a:pt x="2524" y="1477"/>
                  </a:lnTo>
                  <a:lnTo>
                    <a:pt x="2524" y="1465"/>
                  </a:lnTo>
                  <a:lnTo>
                    <a:pt x="2727" y="1251"/>
                  </a:lnTo>
                  <a:lnTo>
                    <a:pt x="3905" y="2179"/>
                  </a:lnTo>
                  <a:cubicBezTo>
                    <a:pt x="3929" y="2191"/>
                    <a:pt x="3929" y="2215"/>
                    <a:pt x="3929" y="2251"/>
                  </a:cubicBezTo>
                  <a:lnTo>
                    <a:pt x="3929" y="4156"/>
                  </a:lnTo>
                  <a:lnTo>
                    <a:pt x="2643" y="4156"/>
                  </a:lnTo>
                  <a:lnTo>
                    <a:pt x="2643" y="3620"/>
                  </a:lnTo>
                  <a:cubicBezTo>
                    <a:pt x="2643" y="3465"/>
                    <a:pt x="2560" y="3346"/>
                    <a:pt x="2465" y="3263"/>
                  </a:cubicBezTo>
                  <a:lnTo>
                    <a:pt x="1869" y="2846"/>
                  </a:lnTo>
                  <a:cubicBezTo>
                    <a:pt x="1837" y="2828"/>
                    <a:pt x="1804" y="2818"/>
                    <a:pt x="1771" y="2818"/>
                  </a:cubicBezTo>
                  <a:cubicBezTo>
                    <a:pt x="1720" y="2818"/>
                    <a:pt x="1673" y="2842"/>
                    <a:pt x="1643" y="2894"/>
                  </a:cubicBezTo>
                  <a:cubicBezTo>
                    <a:pt x="1596" y="2965"/>
                    <a:pt x="1608" y="3072"/>
                    <a:pt x="1691" y="3108"/>
                  </a:cubicBezTo>
                  <a:lnTo>
                    <a:pt x="2286" y="3525"/>
                  </a:lnTo>
                  <a:cubicBezTo>
                    <a:pt x="2310" y="3548"/>
                    <a:pt x="2322" y="3584"/>
                    <a:pt x="2322" y="3620"/>
                  </a:cubicBezTo>
                  <a:lnTo>
                    <a:pt x="2322" y="4156"/>
                  </a:lnTo>
                  <a:lnTo>
                    <a:pt x="2286" y="4156"/>
                  </a:lnTo>
                  <a:cubicBezTo>
                    <a:pt x="2191" y="4156"/>
                    <a:pt x="2120" y="4227"/>
                    <a:pt x="2120" y="4322"/>
                  </a:cubicBezTo>
                  <a:lnTo>
                    <a:pt x="2120" y="5584"/>
                  </a:lnTo>
                  <a:lnTo>
                    <a:pt x="2120" y="6596"/>
                  </a:lnTo>
                  <a:cubicBezTo>
                    <a:pt x="2120" y="6680"/>
                    <a:pt x="2191" y="6763"/>
                    <a:pt x="2286" y="6763"/>
                  </a:cubicBezTo>
                  <a:lnTo>
                    <a:pt x="2834" y="6763"/>
                  </a:lnTo>
                  <a:cubicBezTo>
                    <a:pt x="2917" y="6763"/>
                    <a:pt x="3001" y="6680"/>
                    <a:pt x="3001" y="6596"/>
                  </a:cubicBezTo>
                  <a:cubicBezTo>
                    <a:pt x="3001" y="6501"/>
                    <a:pt x="2917" y="6430"/>
                    <a:pt x="2834" y="6430"/>
                  </a:cubicBezTo>
                  <a:lnTo>
                    <a:pt x="2429" y="6430"/>
                  </a:lnTo>
                  <a:lnTo>
                    <a:pt x="2429" y="5406"/>
                  </a:lnTo>
                  <a:lnTo>
                    <a:pt x="3965" y="5406"/>
                  </a:lnTo>
                  <a:lnTo>
                    <a:pt x="3965" y="5584"/>
                  </a:lnTo>
                  <a:lnTo>
                    <a:pt x="3965" y="6430"/>
                  </a:lnTo>
                  <a:lnTo>
                    <a:pt x="3477" y="6430"/>
                  </a:lnTo>
                  <a:cubicBezTo>
                    <a:pt x="3382" y="6430"/>
                    <a:pt x="3310" y="6501"/>
                    <a:pt x="3310" y="6596"/>
                  </a:cubicBezTo>
                  <a:cubicBezTo>
                    <a:pt x="3310" y="6680"/>
                    <a:pt x="3382" y="6763"/>
                    <a:pt x="3477" y="6763"/>
                  </a:cubicBezTo>
                  <a:lnTo>
                    <a:pt x="4144" y="6763"/>
                  </a:lnTo>
                  <a:cubicBezTo>
                    <a:pt x="4227" y="6763"/>
                    <a:pt x="4310" y="6680"/>
                    <a:pt x="4310" y="6596"/>
                  </a:cubicBezTo>
                  <a:lnTo>
                    <a:pt x="4310" y="5251"/>
                  </a:lnTo>
                  <a:lnTo>
                    <a:pt x="4286" y="4287"/>
                  </a:lnTo>
                  <a:lnTo>
                    <a:pt x="4286" y="2215"/>
                  </a:lnTo>
                  <a:cubicBezTo>
                    <a:pt x="4286" y="2084"/>
                    <a:pt x="4227" y="1965"/>
                    <a:pt x="4132" y="1894"/>
                  </a:cubicBezTo>
                  <a:lnTo>
                    <a:pt x="2846" y="881"/>
                  </a:lnTo>
                  <a:cubicBezTo>
                    <a:pt x="2818" y="859"/>
                    <a:pt x="2782" y="847"/>
                    <a:pt x="2746" y="847"/>
                  </a:cubicBezTo>
                  <a:cubicBezTo>
                    <a:pt x="2707" y="847"/>
                    <a:pt x="2669" y="862"/>
                    <a:pt x="2643" y="893"/>
                  </a:cubicBezTo>
                  <a:lnTo>
                    <a:pt x="2322" y="1203"/>
                  </a:lnTo>
                  <a:cubicBezTo>
                    <a:pt x="2262" y="1262"/>
                    <a:pt x="2215" y="1358"/>
                    <a:pt x="2215" y="1441"/>
                  </a:cubicBezTo>
                  <a:cubicBezTo>
                    <a:pt x="2215" y="1536"/>
                    <a:pt x="2262" y="1620"/>
                    <a:pt x="2322" y="1679"/>
                  </a:cubicBezTo>
                  <a:lnTo>
                    <a:pt x="2977" y="2275"/>
                  </a:lnTo>
                  <a:lnTo>
                    <a:pt x="2941" y="2322"/>
                  </a:lnTo>
                  <a:cubicBezTo>
                    <a:pt x="2905" y="2358"/>
                    <a:pt x="2882" y="2370"/>
                    <a:pt x="2846" y="2370"/>
                  </a:cubicBezTo>
                  <a:lnTo>
                    <a:pt x="2727" y="2370"/>
                  </a:lnTo>
                  <a:cubicBezTo>
                    <a:pt x="2643" y="2370"/>
                    <a:pt x="2560" y="2334"/>
                    <a:pt x="2489" y="2298"/>
                  </a:cubicBezTo>
                  <a:lnTo>
                    <a:pt x="1060" y="1322"/>
                  </a:lnTo>
                  <a:cubicBezTo>
                    <a:pt x="1024" y="1310"/>
                    <a:pt x="1012" y="1286"/>
                    <a:pt x="1012" y="1251"/>
                  </a:cubicBezTo>
                  <a:lnTo>
                    <a:pt x="1012" y="346"/>
                  </a:lnTo>
                  <a:cubicBezTo>
                    <a:pt x="1012" y="155"/>
                    <a:pt x="869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251;p53">
              <a:extLst>
                <a:ext uri="{FF2B5EF4-FFF2-40B4-BE49-F238E27FC236}">
                  <a16:creationId xmlns:a16="http://schemas.microsoft.com/office/drawing/2014/main" id="{6A95BDAD-AEE1-E58C-7EBA-EEE5CFF8A498}"/>
                </a:ext>
              </a:extLst>
            </p:cNvPr>
            <p:cNvSpPr/>
            <p:nvPr/>
          </p:nvSpPr>
          <p:spPr>
            <a:xfrm>
              <a:off x="2811495" y="3494786"/>
              <a:ext cx="135464" cy="212003"/>
            </a:xfrm>
            <a:custGeom>
              <a:avLst/>
              <a:gdLst/>
              <a:ahLst/>
              <a:cxnLst/>
              <a:rect l="l" t="t" r="r" b="b"/>
              <a:pathLst>
                <a:path w="4276" h="6692" extrusionOk="0">
                  <a:moveTo>
                    <a:pt x="3942" y="322"/>
                  </a:moveTo>
                  <a:lnTo>
                    <a:pt x="3942" y="1727"/>
                  </a:lnTo>
                  <a:lnTo>
                    <a:pt x="3954" y="1727"/>
                  </a:lnTo>
                  <a:cubicBezTo>
                    <a:pt x="3954" y="1751"/>
                    <a:pt x="3942" y="1787"/>
                    <a:pt x="3918" y="1798"/>
                  </a:cubicBezTo>
                  <a:lnTo>
                    <a:pt x="1811" y="3251"/>
                  </a:lnTo>
                  <a:cubicBezTo>
                    <a:pt x="1692" y="3334"/>
                    <a:pt x="1632" y="3465"/>
                    <a:pt x="1632" y="3608"/>
                  </a:cubicBezTo>
                  <a:lnTo>
                    <a:pt x="1632" y="4144"/>
                  </a:lnTo>
                  <a:lnTo>
                    <a:pt x="334" y="4144"/>
                  </a:lnTo>
                  <a:lnTo>
                    <a:pt x="334" y="2239"/>
                  </a:lnTo>
                  <a:cubicBezTo>
                    <a:pt x="334" y="2215"/>
                    <a:pt x="358" y="2179"/>
                    <a:pt x="370" y="2168"/>
                  </a:cubicBezTo>
                  <a:lnTo>
                    <a:pt x="632" y="1965"/>
                  </a:lnTo>
                  <a:lnTo>
                    <a:pt x="1525" y="1251"/>
                  </a:lnTo>
                  <a:lnTo>
                    <a:pt x="1739" y="1453"/>
                  </a:lnTo>
                  <a:lnTo>
                    <a:pt x="1739" y="1465"/>
                  </a:lnTo>
                  <a:lnTo>
                    <a:pt x="1084" y="2060"/>
                  </a:lnTo>
                  <a:cubicBezTo>
                    <a:pt x="1025" y="2120"/>
                    <a:pt x="977" y="2203"/>
                    <a:pt x="977" y="2287"/>
                  </a:cubicBezTo>
                  <a:cubicBezTo>
                    <a:pt x="977" y="2382"/>
                    <a:pt x="1013" y="2453"/>
                    <a:pt x="1072" y="2513"/>
                  </a:cubicBezTo>
                  <a:lnTo>
                    <a:pt x="1108" y="2560"/>
                  </a:lnTo>
                  <a:cubicBezTo>
                    <a:pt x="1203" y="2644"/>
                    <a:pt x="1322" y="2691"/>
                    <a:pt x="1441" y="2691"/>
                  </a:cubicBezTo>
                  <a:lnTo>
                    <a:pt x="1561" y="2691"/>
                  </a:lnTo>
                  <a:cubicBezTo>
                    <a:pt x="1703" y="2691"/>
                    <a:pt x="1858" y="2644"/>
                    <a:pt x="1977" y="2560"/>
                  </a:cubicBezTo>
                  <a:lnTo>
                    <a:pt x="3406" y="1584"/>
                  </a:lnTo>
                  <a:cubicBezTo>
                    <a:pt x="3525" y="1513"/>
                    <a:pt x="3585" y="1382"/>
                    <a:pt x="3585" y="1251"/>
                  </a:cubicBezTo>
                  <a:lnTo>
                    <a:pt x="3585" y="334"/>
                  </a:lnTo>
                  <a:cubicBezTo>
                    <a:pt x="3585" y="322"/>
                    <a:pt x="3597" y="322"/>
                    <a:pt x="3597" y="322"/>
                  </a:cubicBezTo>
                  <a:close/>
                  <a:moveTo>
                    <a:pt x="1858" y="4477"/>
                  </a:moveTo>
                  <a:lnTo>
                    <a:pt x="1858" y="5073"/>
                  </a:lnTo>
                  <a:lnTo>
                    <a:pt x="322" y="5073"/>
                  </a:lnTo>
                  <a:lnTo>
                    <a:pt x="322" y="4477"/>
                  </a:lnTo>
                  <a:close/>
                  <a:moveTo>
                    <a:pt x="1858" y="5382"/>
                  </a:moveTo>
                  <a:lnTo>
                    <a:pt x="1858" y="6406"/>
                  </a:lnTo>
                  <a:lnTo>
                    <a:pt x="322" y="6406"/>
                  </a:lnTo>
                  <a:lnTo>
                    <a:pt x="322" y="5561"/>
                  </a:lnTo>
                  <a:lnTo>
                    <a:pt x="322" y="5382"/>
                  </a:lnTo>
                  <a:close/>
                  <a:moveTo>
                    <a:pt x="3620" y="1"/>
                  </a:moveTo>
                  <a:cubicBezTo>
                    <a:pt x="3418" y="1"/>
                    <a:pt x="3275" y="143"/>
                    <a:pt x="3275" y="334"/>
                  </a:cubicBezTo>
                  <a:lnTo>
                    <a:pt x="3275" y="1251"/>
                  </a:lnTo>
                  <a:cubicBezTo>
                    <a:pt x="3275" y="1275"/>
                    <a:pt x="3263" y="1310"/>
                    <a:pt x="3227" y="1322"/>
                  </a:cubicBezTo>
                  <a:lnTo>
                    <a:pt x="1799" y="2287"/>
                  </a:lnTo>
                  <a:cubicBezTo>
                    <a:pt x="1727" y="2334"/>
                    <a:pt x="1656" y="2358"/>
                    <a:pt x="1561" y="2358"/>
                  </a:cubicBezTo>
                  <a:lnTo>
                    <a:pt x="1441" y="2358"/>
                  </a:lnTo>
                  <a:cubicBezTo>
                    <a:pt x="1418" y="2358"/>
                    <a:pt x="1370" y="2346"/>
                    <a:pt x="1358" y="2322"/>
                  </a:cubicBezTo>
                  <a:lnTo>
                    <a:pt x="1311" y="2275"/>
                  </a:lnTo>
                  <a:lnTo>
                    <a:pt x="1965" y="1679"/>
                  </a:lnTo>
                  <a:cubicBezTo>
                    <a:pt x="2037" y="1620"/>
                    <a:pt x="2073" y="1525"/>
                    <a:pt x="2073" y="1441"/>
                  </a:cubicBezTo>
                  <a:cubicBezTo>
                    <a:pt x="2073" y="1346"/>
                    <a:pt x="2037" y="1263"/>
                    <a:pt x="1965" y="1203"/>
                  </a:cubicBezTo>
                  <a:lnTo>
                    <a:pt x="1656" y="894"/>
                  </a:lnTo>
                  <a:cubicBezTo>
                    <a:pt x="1622" y="860"/>
                    <a:pt x="1577" y="845"/>
                    <a:pt x="1534" y="845"/>
                  </a:cubicBezTo>
                  <a:cubicBezTo>
                    <a:pt x="1500" y="845"/>
                    <a:pt x="1467" y="854"/>
                    <a:pt x="1441" y="870"/>
                  </a:cubicBezTo>
                  <a:lnTo>
                    <a:pt x="429" y="1667"/>
                  </a:lnTo>
                  <a:lnTo>
                    <a:pt x="168" y="1870"/>
                  </a:lnTo>
                  <a:cubicBezTo>
                    <a:pt x="60" y="1941"/>
                    <a:pt x="1" y="2060"/>
                    <a:pt x="1" y="2203"/>
                  </a:cubicBezTo>
                  <a:lnTo>
                    <a:pt x="1" y="4263"/>
                  </a:lnTo>
                  <a:lnTo>
                    <a:pt x="1" y="5192"/>
                  </a:lnTo>
                  <a:lnTo>
                    <a:pt x="1" y="6525"/>
                  </a:lnTo>
                  <a:cubicBezTo>
                    <a:pt x="1" y="6620"/>
                    <a:pt x="72" y="6692"/>
                    <a:pt x="168" y="6692"/>
                  </a:cubicBezTo>
                  <a:lnTo>
                    <a:pt x="2025" y="6692"/>
                  </a:lnTo>
                  <a:cubicBezTo>
                    <a:pt x="2108" y="6692"/>
                    <a:pt x="2192" y="6620"/>
                    <a:pt x="2192" y="6525"/>
                  </a:cubicBezTo>
                  <a:lnTo>
                    <a:pt x="2192" y="5513"/>
                  </a:lnTo>
                  <a:lnTo>
                    <a:pt x="2192" y="4251"/>
                  </a:lnTo>
                  <a:cubicBezTo>
                    <a:pt x="2192" y="4168"/>
                    <a:pt x="2108" y="4084"/>
                    <a:pt x="2025" y="4084"/>
                  </a:cubicBezTo>
                  <a:lnTo>
                    <a:pt x="1953" y="4084"/>
                  </a:lnTo>
                  <a:lnTo>
                    <a:pt x="1953" y="3549"/>
                  </a:lnTo>
                  <a:cubicBezTo>
                    <a:pt x="1953" y="3525"/>
                    <a:pt x="1965" y="3477"/>
                    <a:pt x="1989" y="3465"/>
                  </a:cubicBezTo>
                  <a:lnTo>
                    <a:pt x="4097" y="2001"/>
                  </a:lnTo>
                  <a:cubicBezTo>
                    <a:pt x="4216" y="1929"/>
                    <a:pt x="4275" y="1798"/>
                    <a:pt x="4275" y="1667"/>
                  </a:cubicBezTo>
                  <a:lnTo>
                    <a:pt x="4275" y="96"/>
                  </a:lnTo>
                  <a:cubicBezTo>
                    <a:pt x="4275" y="72"/>
                    <a:pt x="4216" y="1"/>
                    <a:pt x="4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0252;p53">
              <a:extLst>
                <a:ext uri="{FF2B5EF4-FFF2-40B4-BE49-F238E27FC236}">
                  <a16:creationId xmlns:a16="http://schemas.microsoft.com/office/drawing/2014/main" id="{C362B526-0EE1-7759-E9B6-39479787ACFE}"/>
                </a:ext>
              </a:extLst>
            </p:cNvPr>
            <p:cNvSpPr/>
            <p:nvPr/>
          </p:nvSpPr>
          <p:spPr>
            <a:xfrm>
              <a:off x="2731915" y="3360146"/>
              <a:ext cx="149403" cy="181812"/>
            </a:xfrm>
            <a:custGeom>
              <a:avLst/>
              <a:gdLst/>
              <a:ahLst/>
              <a:cxnLst/>
              <a:rect l="l" t="t" r="r" b="b"/>
              <a:pathLst>
                <a:path w="4716" h="5739" extrusionOk="0">
                  <a:moveTo>
                    <a:pt x="2358" y="0"/>
                  </a:moveTo>
                  <a:cubicBezTo>
                    <a:pt x="1156" y="0"/>
                    <a:pt x="155" y="893"/>
                    <a:pt x="13" y="2084"/>
                  </a:cubicBezTo>
                  <a:cubicBezTo>
                    <a:pt x="1" y="2179"/>
                    <a:pt x="72" y="2250"/>
                    <a:pt x="143" y="2262"/>
                  </a:cubicBezTo>
                  <a:cubicBezTo>
                    <a:pt x="155" y="2265"/>
                    <a:pt x="166" y="2266"/>
                    <a:pt x="176" y="2266"/>
                  </a:cubicBezTo>
                  <a:cubicBezTo>
                    <a:pt x="255" y="2266"/>
                    <a:pt x="312" y="2194"/>
                    <a:pt x="322" y="2131"/>
                  </a:cubicBezTo>
                  <a:cubicBezTo>
                    <a:pt x="441" y="1107"/>
                    <a:pt x="1322" y="333"/>
                    <a:pt x="2346" y="333"/>
                  </a:cubicBezTo>
                  <a:cubicBezTo>
                    <a:pt x="3477" y="333"/>
                    <a:pt x="4382" y="1250"/>
                    <a:pt x="4382" y="2369"/>
                  </a:cubicBezTo>
                  <a:cubicBezTo>
                    <a:pt x="4382" y="3262"/>
                    <a:pt x="3823" y="4036"/>
                    <a:pt x="2977" y="4322"/>
                  </a:cubicBezTo>
                  <a:cubicBezTo>
                    <a:pt x="2941" y="4334"/>
                    <a:pt x="2894" y="4346"/>
                    <a:pt x="2882" y="4393"/>
                  </a:cubicBezTo>
                  <a:lnTo>
                    <a:pt x="2346" y="5286"/>
                  </a:lnTo>
                  <a:lnTo>
                    <a:pt x="1810" y="4393"/>
                  </a:lnTo>
                  <a:cubicBezTo>
                    <a:pt x="1798" y="4370"/>
                    <a:pt x="1763" y="4334"/>
                    <a:pt x="1727" y="4322"/>
                  </a:cubicBezTo>
                  <a:cubicBezTo>
                    <a:pt x="989" y="4084"/>
                    <a:pt x="477" y="3477"/>
                    <a:pt x="334" y="2727"/>
                  </a:cubicBezTo>
                  <a:cubicBezTo>
                    <a:pt x="323" y="2650"/>
                    <a:pt x="252" y="2594"/>
                    <a:pt x="177" y="2594"/>
                  </a:cubicBezTo>
                  <a:cubicBezTo>
                    <a:pt x="170" y="2594"/>
                    <a:pt x="163" y="2595"/>
                    <a:pt x="155" y="2596"/>
                  </a:cubicBezTo>
                  <a:cubicBezTo>
                    <a:pt x="72" y="2608"/>
                    <a:pt x="13" y="2703"/>
                    <a:pt x="24" y="2774"/>
                  </a:cubicBezTo>
                  <a:cubicBezTo>
                    <a:pt x="179" y="3620"/>
                    <a:pt x="775" y="4322"/>
                    <a:pt x="1572" y="4608"/>
                  </a:cubicBezTo>
                  <a:lnTo>
                    <a:pt x="2215" y="5656"/>
                  </a:lnTo>
                  <a:cubicBezTo>
                    <a:pt x="2239" y="5703"/>
                    <a:pt x="2287" y="5739"/>
                    <a:pt x="2346" y="5739"/>
                  </a:cubicBezTo>
                  <a:cubicBezTo>
                    <a:pt x="2406" y="5739"/>
                    <a:pt x="2453" y="5703"/>
                    <a:pt x="2477" y="5656"/>
                  </a:cubicBezTo>
                  <a:lnTo>
                    <a:pt x="3120" y="4608"/>
                  </a:lnTo>
                  <a:cubicBezTo>
                    <a:pt x="4073" y="4274"/>
                    <a:pt x="4704" y="3381"/>
                    <a:pt x="4704" y="2369"/>
                  </a:cubicBezTo>
                  <a:cubicBezTo>
                    <a:pt x="4715" y="1060"/>
                    <a:pt x="3656" y="0"/>
                    <a:pt x="2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253;p53">
              <a:extLst>
                <a:ext uri="{FF2B5EF4-FFF2-40B4-BE49-F238E27FC236}">
                  <a16:creationId xmlns:a16="http://schemas.microsoft.com/office/drawing/2014/main" id="{F6BA3548-CCE0-9C9F-4D4E-3DB4FBC8ACDC}"/>
                </a:ext>
              </a:extLst>
            </p:cNvPr>
            <p:cNvSpPr/>
            <p:nvPr/>
          </p:nvSpPr>
          <p:spPr>
            <a:xfrm>
              <a:off x="2760585" y="3389545"/>
              <a:ext cx="92442" cy="91333"/>
            </a:xfrm>
            <a:custGeom>
              <a:avLst/>
              <a:gdLst/>
              <a:ahLst/>
              <a:cxnLst/>
              <a:rect l="l" t="t" r="r" b="b"/>
              <a:pathLst>
                <a:path w="2918" h="2883" extrusionOk="0">
                  <a:moveTo>
                    <a:pt x="1453" y="679"/>
                  </a:moveTo>
                  <a:cubicBezTo>
                    <a:pt x="1858" y="679"/>
                    <a:pt x="2203" y="1025"/>
                    <a:pt x="2203" y="1430"/>
                  </a:cubicBezTo>
                  <a:cubicBezTo>
                    <a:pt x="2203" y="1846"/>
                    <a:pt x="1870" y="2168"/>
                    <a:pt x="1453" y="2168"/>
                  </a:cubicBezTo>
                  <a:cubicBezTo>
                    <a:pt x="1036" y="2168"/>
                    <a:pt x="715" y="1846"/>
                    <a:pt x="715" y="1430"/>
                  </a:cubicBezTo>
                  <a:cubicBezTo>
                    <a:pt x="715" y="1013"/>
                    <a:pt x="1036" y="679"/>
                    <a:pt x="1453" y="679"/>
                  </a:cubicBezTo>
                  <a:close/>
                  <a:moveTo>
                    <a:pt x="1453" y="1"/>
                  </a:moveTo>
                  <a:cubicBezTo>
                    <a:pt x="1370" y="1"/>
                    <a:pt x="1286" y="72"/>
                    <a:pt x="1286" y="167"/>
                  </a:cubicBezTo>
                  <a:lnTo>
                    <a:pt x="1286" y="382"/>
                  </a:lnTo>
                  <a:cubicBezTo>
                    <a:pt x="1108" y="417"/>
                    <a:pt x="953" y="477"/>
                    <a:pt x="810" y="572"/>
                  </a:cubicBezTo>
                  <a:lnTo>
                    <a:pt x="655" y="417"/>
                  </a:lnTo>
                  <a:cubicBezTo>
                    <a:pt x="626" y="388"/>
                    <a:pt x="584" y="373"/>
                    <a:pt x="542" y="373"/>
                  </a:cubicBezTo>
                  <a:cubicBezTo>
                    <a:pt x="501" y="373"/>
                    <a:pt x="459" y="388"/>
                    <a:pt x="429" y="417"/>
                  </a:cubicBezTo>
                  <a:cubicBezTo>
                    <a:pt x="370" y="477"/>
                    <a:pt x="370" y="572"/>
                    <a:pt x="429" y="632"/>
                  </a:cubicBezTo>
                  <a:lnTo>
                    <a:pt x="596" y="798"/>
                  </a:lnTo>
                  <a:cubicBezTo>
                    <a:pt x="489" y="929"/>
                    <a:pt x="429" y="1096"/>
                    <a:pt x="393" y="1275"/>
                  </a:cubicBezTo>
                  <a:lnTo>
                    <a:pt x="167" y="1275"/>
                  </a:lnTo>
                  <a:cubicBezTo>
                    <a:pt x="72" y="1275"/>
                    <a:pt x="0" y="1358"/>
                    <a:pt x="0" y="1441"/>
                  </a:cubicBezTo>
                  <a:cubicBezTo>
                    <a:pt x="0" y="1537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7"/>
                    <a:pt x="477" y="1953"/>
                    <a:pt x="572" y="2084"/>
                  </a:cubicBezTo>
                  <a:lnTo>
                    <a:pt x="417" y="2251"/>
                  </a:lnTo>
                  <a:cubicBezTo>
                    <a:pt x="358" y="2311"/>
                    <a:pt x="358" y="2406"/>
                    <a:pt x="417" y="2465"/>
                  </a:cubicBezTo>
                  <a:cubicBezTo>
                    <a:pt x="441" y="2501"/>
                    <a:pt x="489" y="2513"/>
                    <a:pt x="536" y="2513"/>
                  </a:cubicBezTo>
                  <a:cubicBezTo>
                    <a:pt x="572" y="2513"/>
                    <a:pt x="620" y="2501"/>
                    <a:pt x="655" y="2465"/>
                  </a:cubicBezTo>
                  <a:lnTo>
                    <a:pt x="810" y="2311"/>
                  </a:lnTo>
                  <a:cubicBezTo>
                    <a:pt x="953" y="2406"/>
                    <a:pt x="1108" y="2465"/>
                    <a:pt x="1286" y="2501"/>
                  </a:cubicBezTo>
                  <a:lnTo>
                    <a:pt x="1286" y="2727"/>
                  </a:lnTo>
                  <a:cubicBezTo>
                    <a:pt x="1286" y="2811"/>
                    <a:pt x="1370" y="2882"/>
                    <a:pt x="1453" y="2882"/>
                  </a:cubicBezTo>
                  <a:cubicBezTo>
                    <a:pt x="1548" y="2882"/>
                    <a:pt x="1620" y="2811"/>
                    <a:pt x="1620" y="2727"/>
                  </a:cubicBezTo>
                  <a:lnTo>
                    <a:pt x="1620" y="2501"/>
                  </a:lnTo>
                  <a:cubicBezTo>
                    <a:pt x="1798" y="2465"/>
                    <a:pt x="1965" y="2406"/>
                    <a:pt x="2096" y="2311"/>
                  </a:cubicBezTo>
                  <a:lnTo>
                    <a:pt x="2263" y="2465"/>
                  </a:lnTo>
                  <a:cubicBezTo>
                    <a:pt x="2286" y="2501"/>
                    <a:pt x="2334" y="2513"/>
                    <a:pt x="2382" y="2513"/>
                  </a:cubicBezTo>
                  <a:cubicBezTo>
                    <a:pt x="2417" y="2513"/>
                    <a:pt x="2465" y="2501"/>
                    <a:pt x="2501" y="2465"/>
                  </a:cubicBezTo>
                  <a:cubicBezTo>
                    <a:pt x="2560" y="2406"/>
                    <a:pt x="2560" y="2311"/>
                    <a:pt x="2501" y="2251"/>
                  </a:cubicBezTo>
                  <a:lnTo>
                    <a:pt x="2334" y="2084"/>
                  </a:lnTo>
                  <a:cubicBezTo>
                    <a:pt x="2441" y="1953"/>
                    <a:pt x="2501" y="1787"/>
                    <a:pt x="2525" y="1608"/>
                  </a:cubicBezTo>
                  <a:lnTo>
                    <a:pt x="2751" y="1608"/>
                  </a:lnTo>
                  <a:cubicBezTo>
                    <a:pt x="2834" y="1608"/>
                    <a:pt x="2918" y="1537"/>
                    <a:pt x="2918" y="1441"/>
                  </a:cubicBezTo>
                  <a:cubicBezTo>
                    <a:pt x="2882" y="1358"/>
                    <a:pt x="2822" y="1275"/>
                    <a:pt x="2739" y="1275"/>
                  </a:cubicBezTo>
                  <a:lnTo>
                    <a:pt x="2513" y="1275"/>
                  </a:lnTo>
                  <a:cubicBezTo>
                    <a:pt x="2477" y="1096"/>
                    <a:pt x="2417" y="941"/>
                    <a:pt x="2322" y="798"/>
                  </a:cubicBezTo>
                  <a:lnTo>
                    <a:pt x="2489" y="632"/>
                  </a:lnTo>
                  <a:cubicBezTo>
                    <a:pt x="2548" y="572"/>
                    <a:pt x="2548" y="477"/>
                    <a:pt x="2489" y="417"/>
                  </a:cubicBezTo>
                  <a:cubicBezTo>
                    <a:pt x="2459" y="388"/>
                    <a:pt x="2417" y="373"/>
                    <a:pt x="2376" y="373"/>
                  </a:cubicBezTo>
                  <a:cubicBezTo>
                    <a:pt x="2334" y="373"/>
                    <a:pt x="2292" y="388"/>
                    <a:pt x="2263" y="417"/>
                  </a:cubicBezTo>
                  <a:lnTo>
                    <a:pt x="2096" y="572"/>
                  </a:lnTo>
                  <a:cubicBezTo>
                    <a:pt x="1965" y="477"/>
                    <a:pt x="1798" y="417"/>
                    <a:pt x="1620" y="382"/>
                  </a:cubicBezTo>
                  <a:lnTo>
                    <a:pt x="1620" y="167"/>
                  </a:lnTo>
                  <a:cubicBezTo>
                    <a:pt x="1620" y="72"/>
                    <a:pt x="1548" y="1"/>
                    <a:pt x="1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254;p53">
              <a:extLst>
                <a:ext uri="{FF2B5EF4-FFF2-40B4-BE49-F238E27FC236}">
                  <a16:creationId xmlns:a16="http://schemas.microsoft.com/office/drawing/2014/main" id="{FE8726B0-8F3E-6813-CFE0-45C0C02786AC}"/>
                </a:ext>
              </a:extLst>
            </p:cNvPr>
            <p:cNvSpPr/>
            <p:nvPr/>
          </p:nvSpPr>
          <p:spPr>
            <a:xfrm>
              <a:off x="2789636" y="3417836"/>
              <a:ext cx="33961" cy="33993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536" y="346"/>
                  </a:moveTo>
                  <a:cubicBezTo>
                    <a:pt x="655" y="346"/>
                    <a:pt x="750" y="429"/>
                    <a:pt x="750" y="548"/>
                  </a:cubicBezTo>
                  <a:cubicBezTo>
                    <a:pt x="750" y="656"/>
                    <a:pt x="643" y="763"/>
                    <a:pt x="536" y="763"/>
                  </a:cubicBezTo>
                  <a:cubicBezTo>
                    <a:pt x="417" y="763"/>
                    <a:pt x="334" y="667"/>
                    <a:pt x="334" y="548"/>
                  </a:cubicBezTo>
                  <a:cubicBezTo>
                    <a:pt x="334" y="429"/>
                    <a:pt x="417" y="346"/>
                    <a:pt x="536" y="346"/>
                  </a:cubicBezTo>
                  <a:close/>
                  <a:moveTo>
                    <a:pt x="536" y="1"/>
                  </a:moveTo>
                  <a:cubicBezTo>
                    <a:pt x="238" y="1"/>
                    <a:pt x="0" y="239"/>
                    <a:pt x="0" y="537"/>
                  </a:cubicBezTo>
                  <a:cubicBezTo>
                    <a:pt x="0" y="834"/>
                    <a:pt x="238" y="1072"/>
                    <a:pt x="536" y="1072"/>
                  </a:cubicBezTo>
                  <a:cubicBezTo>
                    <a:pt x="834" y="1072"/>
                    <a:pt x="1072" y="834"/>
                    <a:pt x="1072" y="537"/>
                  </a:cubicBezTo>
                  <a:cubicBezTo>
                    <a:pt x="1072" y="251"/>
                    <a:pt x="822" y="1"/>
                    <a:pt x="5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0473;p53">
            <a:extLst>
              <a:ext uri="{FF2B5EF4-FFF2-40B4-BE49-F238E27FC236}">
                <a16:creationId xmlns:a16="http://schemas.microsoft.com/office/drawing/2014/main" id="{CAE1169A-8237-79CF-7C18-EA6DE6E77399}"/>
              </a:ext>
            </a:extLst>
          </p:cNvPr>
          <p:cNvSpPr/>
          <p:nvPr/>
        </p:nvSpPr>
        <p:spPr>
          <a:xfrm>
            <a:off x="1333664" y="2562834"/>
            <a:ext cx="361754" cy="362514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" name="Google Shape;10112;p53">
            <a:extLst>
              <a:ext uri="{FF2B5EF4-FFF2-40B4-BE49-F238E27FC236}">
                <a16:creationId xmlns:a16="http://schemas.microsoft.com/office/drawing/2014/main" id="{46FD44C5-7CA1-C5E7-AD47-B85C2E2739E9}"/>
              </a:ext>
            </a:extLst>
          </p:cNvPr>
          <p:cNvGrpSpPr/>
          <p:nvPr/>
        </p:nvGrpSpPr>
        <p:grpSpPr>
          <a:xfrm>
            <a:off x="1312967" y="3515363"/>
            <a:ext cx="360233" cy="362451"/>
            <a:chOff x="3107608" y="3763401"/>
            <a:chExt cx="360233" cy="362451"/>
          </a:xfrm>
          <a:solidFill>
            <a:schemeClr val="accent3"/>
          </a:solidFill>
        </p:grpSpPr>
        <p:sp>
          <p:nvSpPr>
            <p:cNvPr id="36" name="Google Shape;10113;p53">
              <a:extLst>
                <a:ext uri="{FF2B5EF4-FFF2-40B4-BE49-F238E27FC236}">
                  <a16:creationId xmlns:a16="http://schemas.microsoft.com/office/drawing/2014/main" id="{E9DE7194-4A10-7326-275C-69267628B1F3}"/>
                </a:ext>
              </a:extLst>
            </p:cNvPr>
            <p:cNvSpPr/>
            <p:nvPr/>
          </p:nvSpPr>
          <p:spPr>
            <a:xfrm>
              <a:off x="3323349" y="3763401"/>
              <a:ext cx="144492" cy="152729"/>
            </a:xfrm>
            <a:custGeom>
              <a:avLst/>
              <a:gdLst/>
              <a:ahLst/>
              <a:cxnLst/>
              <a:rect l="l" t="t" r="r" b="b"/>
              <a:pathLst>
                <a:path w="4561" h="4821" extrusionOk="0">
                  <a:moveTo>
                    <a:pt x="2354" y="0"/>
                  </a:moveTo>
                  <a:cubicBezTo>
                    <a:pt x="1649" y="0"/>
                    <a:pt x="958" y="340"/>
                    <a:pt x="524" y="975"/>
                  </a:cubicBezTo>
                  <a:cubicBezTo>
                    <a:pt x="1" y="1761"/>
                    <a:pt x="36" y="2761"/>
                    <a:pt x="584" y="3511"/>
                  </a:cubicBezTo>
                  <a:lnTo>
                    <a:pt x="536" y="4642"/>
                  </a:lnTo>
                  <a:cubicBezTo>
                    <a:pt x="536" y="4702"/>
                    <a:pt x="572" y="4761"/>
                    <a:pt x="620" y="4797"/>
                  </a:cubicBezTo>
                  <a:cubicBezTo>
                    <a:pt x="644" y="4809"/>
                    <a:pt x="679" y="4821"/>
                    <a:pt x="703" y="4821"/>
                  </a:cubicBezTo>
                  <a:cubicBezTo>
                    <a:pt x="739" y="4821"/>
                    <a:pt x="751" y="4821"/>
                    <a:pt x="775" y="4809"/>
                  </a:cubicBezTo>
                  <a:lnTo>
                    <a:pt x="1810" y="4333"/>
                  </a:lnTo>
                  <a:cubicBezTo>
                    <a:pt x="1987" y="4375"/>
                    <a:pt x="2166" y="4395"/>
                    <a:pt x="2342" y="4395"/>
                  </a:cubicBezTo>
                  <a:cubicBezTo>
                    <a:pt x="3067" y="4395"/>
                    <a:pt x="3756" y="4048"/>
                    <a:pt x="4168" y="3416"/>
                  </a:cubicBezTo>
                  <a:cubicBezTo>
                    <a:pt x="4323" y="3214"/>
                    <a:pt x="4430" y="2975"/>
                    <a:pt x="4489" y="2725"/>
                  </a:cubicBezTo>
                  <a:cubicBezTo>
                    <a:pt x="4501" y="2630"/>
                    <a:pt x="4454" y="2547"/>
                    <a:pt x="4370" y="2511"/>
                  </a:cubicBezTo>
                  <a:cubicBezTo>
                    <a:pt x="4360" y="2510"/>
                    <a:pt x="4351" y="2509"/>
                    <a:pt x="4341" y="2509"/>
                  </a:cubicBezTo>
                  <a:cubicBezTo>
                    <a:pt x="4258" y="2509"/>
                    <a:pt x="4188" y="2555"/>
                    <a:pt x="4156" y="2630"/>
                  </a:cubicBezTo>
                  <a:cubicBezTo>
                    <a:pt x="4108" y="2844"/>
                    <a:pt x="4025" y="3035"/>
                    <a:pt x="3906" y="3225"/>
                  </a:cubicBezTo>
                  <a:cubicBezTo>
                    <a:pt x="3551" y="3749"/>
                    <a:pt x="2961" y="4059"/>
                    <a:pt x="2349" y="4059"/>
                  </a:cubicBezTo>
                  <a:cubicBezTo>
                    <a:pt x="2182" y="4059"/>
                    <a:pt x="2013" y="4036"/>
                    <a:pt x="1846" y="3987"/>
                  </a:cubicBezTo>
                  <a:cubicBezTo>
                    <a:pt x="1831" y="3982"/>
                    <a:pt x="1816" y="3980"/>
                    <a:pt x="1801" y="3980"/>
                  </a:cubicBezTo>
                  <a:cubicBezTo>
                    <a:pt x="1779" y="3980"/>
                    <a:pt x="1755" y="3985"/>
                    <a:pt x="1727" y="3999"/>
                  </a:cubicBezTo>
                  <a:lnTo>
                    <a:pt x="894" y="4392"/>
                  </a:lnTo>
                  <a:lnTo>
                    <a:pt x="941" y="3464"/>
                  </a:lnTo>
                  <a:cubicBezTo>
                    <a:pt x="941" y="3416"/>
                    <a:pt x="929" y="3392"/>
                    <a:pt x="917" y="3344"/>
                  </a:cubicBezTo>
                  <a:cubicBezTo>
                    <a:pt x="405" y="2713"/>
                    <a:pt x="382" y="1832"/>
                    <a:pt x="822" y="1154"/>
                  </a:cubicBezTo>
                  <a:cubicBezTo>
                    <a:pt x="1096" y="749"/>
                    <a:pt x="1513" y="475"/>
                    <a:pt x="2001" y="368"/>
                  </a:cubicBezTo>
                  <a:cubicBezTo>
                    <a:pt x="2120" y="348"/>
                    <a:pt x="2239" y="337"/>
                    <a:pt x="2357" y="337"/>
                  </a:cubicBezTo>
                  <a:cubicBezTo>
                    <a:pt x="2723" y="337"/>
                    <a:pt x="3079" y="438"/>
                    <a:pt x="3394" y="654"/>
                  </a:cubicBezTo>
                  <a:cubicBezTo>
                    <a:pt x="3870" y="963"/>
                    <a:pt x="4168" y="1475"/>
                    <a:pt x="4215" y="2035"/>
                  </a:cubicBezTo>
                  <a:cubicBezTo>
                    <a:pt x="4226" y="2123"/>
                    <a:pt x="4299" y="2191"/>
                    <a:pt x="4376" y="2191"/>
                  </a:cubicBezTo>
                  <a:cubicBezTo>
                    <a:pt x="4382" y="2191"/>
                    <a:pt x="4388" y="2190"/>
                    <a:pt x="4394" y="2190"/>
                  </a:cubicBezTo>
                  <a:cubicBezTo>
                    <a:pt x="4489" y="2166"/>
                    <a:pt x="4561" y="2094"/>
                    <a:pt x="4549" y="2011"/>
                  </a:cubicBezTo>
                  <a:cubicBezTo>
                    <a:pt x="4489" y="1332"/>
                    <a:pt x="4132" y="737"/>
                    <a:pt x="3572" y="368"/>
                  </a:cubicBezTo>
                  <a:cubicBezTo>
                    <a:pt x="3196" y="120"/>
                    <a:pt x="2773" y="0"/>
                    <a:pt x="2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114;p53">
              <a:extLst>
                <a:ext uri="{FF2B5EF4-FFF2-40B4-BE49-F238E27FC236}">
                  <a16:creationId xmlns:a16="http://schemas.microsoft.com/office/drawing/2014/main" id="{A42366C8-8524-1125-83B3-41232A0C4E97}"/>
                </a:ext>
              </a:extLst>
            </p:cNvPr>
            <p:cNvSpPr/>
            <p:nvPr/>
          </p:nvSpPr>
          <p:spPr>
            <a:xfrm>
              <a:off x="3107608" y="3863256"/>
              <a:ext cx="333844" cy="262596"/>
            </a:xfrm>
            <a:custGeom>
              <a:avLst/>
              <a:gdLst/>
              <a:ahLst/>
              <a:cxnLst/>
              <a:rect l="l" t="t" r="r" b="b"/>
              <a:pathLst>
                <a:path w="10538" h="8289" extrusionOk="0">
                  <a:moveTo>
                    <a:pt x="4894" y="2121"/>
                  </a:moveTo>
                  <a:lnTo>
                    <a:pt x="5108" y="2324"/>
                  </a:lnTo>
                  <a:lnTo>
                    <a:pt x="4822" y="2609"/>
                  </a:lnTo>
                  <a:lnTo>
                    <a:pt x="4537" y="2883"/>
                  </a:lnTo>
                  <a:lnTo>
                    <a:pt x="4334" y="2681"/>
                  </a:lnTo>
                  <a:lnTo>
                    <a:pt x="4894" y="2121"/>
                  </a:lnTo>
                  <a:close/>
                  <a:moveTo>
                    <a:pt x="5894" y="3431"/>
                  </a:moveTo>
                  <a:cubicBezTo>
                    <a:pt x="5965" y="3431"/>
                    <a:pt x="6025" y="3455"/>
                    <a:pt x="6084" y="3502"/>
                  </a:cubicBezTo>
                  <a:lnTo>
                    <a:pt x="6275" y="3693"/>
                  </a:lnTo>
                  <a:cubicBezTo>
                    <a:pt x="6382" y="3800"/>
                    <a:pt x="6382" y="3967"/>
                    <a:pt x="6275" y="4062"/>
                  </a:cubicBezTo>
                  <a:cubicBezTo>
                    <a:pt x="6227" y="4110"/>
                    <a:pt x="6156" y="4145"/>
                    <a:pt x="6084" y="4145"/>
                  </a:cubicBezTo>
                  <a:cubicBezTo>
                    <a:pt x="6013" y="4145"/>
                    <a:pt x="5953" y="4110"/>
                    <a:pt x="5894" y="4062"/>
                  </a:cubicBezTo>
                  <a:lnTo>
                    <a:pt x="5703" y="3872"/>
                  </a:lnTo>
                  <a:cubicBezTo>
                    <a:pt x="5596" y="3764"/>
                    <a:pt x="5596" y="3586"/>
                    <a:pt x="5703" y="3502"/>
                  </a:cubicBezTo>
                  <a:cubicBezTo>
                    <a:pt x="5739" y="3455"/>
                    <a:pt x="5810" y="3431"/>
                    <a:pt x="5894" y="3431"/>
                  </a:cubicBezTo>
                  <a:close/>
                  <a:moveTo>
                    <a:pt x="6453" y="1955"/>
                  </a:moveTo>
                  <a:lnTo>
                    <a:pt x="8085" y="3919"/>
                  </a:lnTo>
                  <a:cubicBezTo>
                    <a:pt x="8406" y="4324"/>
                    <a:pt x="8454" y="4812"/>
                    <a:pt x="8192" y="5062"/>
                  </a:cubicBezTo>
                  <a:lnTo>
                    <a:pt x="7275" y="5991"/>
                  </a:lnTo>
                  <a:cubicBezTo>
                    <a:pt x="7159" y="6102"/>
                    <a:pt x="7004" y="6155"/>
                    <a:pt x="6835" y="6155"/>
                  </a:cubicBezTo>
                  <a:cubicBezTo>
                    <a:pt x="6606" y="6155"/>
                    <a:pt x="6351" y="6057"/>
                    <a:pt x="6132" y="5872"/>
                  </a:cubicBezTo>
                  <a:lnTo>
                    <a:pt x="4167" y="4241"/>
                  </a:lnTo>
                  <a:lnTo>
                    <a:pt x="4167" y="4062"/>
                  </a:lnTo>
                  <a:cubicBezTo>
                    <a:pt x="4191" y="3824"/>
                    <a:pt x="4298" y="3610"/>
                    <a:pt x="4465" y="3443"/>
                  </a:cubicBezTo>
                  <a:lnTo>
                    <a:pt x="4941" y="2967"/>
                  </a:lnTo>
                  <a:lnTo>
                    <a:pt x="5358" y="3383"/>
                  </a:lnTo>
                  <a:cubicBezTo>
                    <a:pt x="5239" y="3610"/>
                    <a:pt x="5263" y="3907"/>
                    <a:pt x="5453" y="4098"/>
                  </a:cubicBezTo>
                  <a:lnTo>
                    <a:pt x="5656" y="4288"/>
                  </a:lnTo>
                  <a:cubicBezTo>
                    <a:pt x="5775" y="4407"/>
                    <a:pt x="5918" y="4467"/>
                    <a:pt x="6084" y="4467"/>
                  </a:cubicBezTo>
                  <a:cubicBezTo>
                    <a:pt x="6191" y="4467"/>
                    <a:pt x="6287" y="4431"/>
                    <a:pt x="6370" y="4395"/>
                  </a:cubicBezTo>
                  <a:lnTo>
                    <a:pt x="7239" y="5265"/>
                  </a:lnTo>
                  <a:cubicBezTo>
                    <a:pt x="7275" y="5300"/>
                    <a:pt x="7323" y="5312"/>
                    <a:pt x="7358" y="5312"/>
                  </a:cubicBezTo>
                  <a:cubicBezTo>
                    <a:pt x="7406" y="5312"/>
                    <a:pt x="7454" y="5300"/>
                    <a:pt x="7477" y="5265"/>
                  </a:cubicBezTo>
                  <a:cubicBezTo>
                    <a:pt x="7537" y="5217"/>
                    <a:pt x="7537" y="5086"/>
                    <a:pt x="7477" y="5026"/>
                  </a:cubicBezTo>
                  <a:lnTo>
                    <a:pt x="6608" y="4157"/>
                  </a:lnTo>
                  <a:cubicBezTo>
                    <a:pt x="6727" y="3931"/>
                    <a:pt x="6692" y="3633"/>
                    <a:pt x="6501" y="3443"/>
                  </a:cubicBezTo>
                  <a:lnTo>
                    <a:pt x="6311" y="3252"/>
                  </a:lnTo>
                  <a:cubicBezTo>
                    <a:pt x="6188" y="3130"/>
                    <a:pt x="6032" y="3073"/>
                    <a:pt x="5880" y="3073"/>
                  </a:cubicBezTo>
                  <a:cubicBezTo>
                    <a:pt x="5779" y="3073"/>
                    <a:pt x="5681" y="3098"/>
                    <a:pt x="5596" y="3145"/>
                  </a:cubicBezTo>
                  <a:lnTo>
                    <a:pt x="5179" y="2729"/>
                  </a:lnTo>
                  <a:lnTo>
                    <a:pt x="5453" y="2443"/>
                  </a:lnTo>
                  <a:lnTo>
                    <a:pt x="5656" y="2252"/>
                  </a:lnTo>
                  <a:cubicBezTo>
                    <a:pt x="5834" y="2074"/>
                    <a:pt x="6084" y="1967"/>
                    <a:pt x="6334" y="1955"/>
                  </a:cubicBezTo>
                  <a:close/>
                  <a:moveTo>
                    <a:pt x="1928" y="1"/>
                  </a:moveTo>
                  <a:cubicBezTo>
                    <a:pt x="1921" y="1"/>
                    <a:pt x="1913" y="1"/>
                    <a:pt x="1905" y="2"/>
                  </a:cubicBezTo>
                  <a:cubicBezTo>
                    <a:pt x="1477" y="62"/>
                    <a:pt x="1072" y="252"/>
                    <a:pt x="762" y="550"/>
                  </a:cubicBezTo>
                  <a:cubicBezTo>
                    <a:pt x="0" y="1312"/>
                    <a:pt x="0" y="2562"/>
                    <a:pt x="762" y="3324"/>
                  </a:cubicBezTo>
                  <a:lnTo>
                    <a:pt x="1393" y="3967"/>
                  </a:lnTo>
                  <a:cubicBezTo>
                    <a:pt x="1750" y="4324"/>
                    <a:pt x="1810" y="4884"/>
                    <a:pt x="1524" y="5300"/>
                  </a:cubicBezTo>
                  <a:cubicBezTo>
                    <a:pt x="1489" y="5360"/>
                    <a:pt x="1500" y="5455"/>
                    <a:pt x="1548" y="5515"/>
                  </a:cubicBezTo>
                  <a:lnTo>
                    <a:pt x="2131" y="6086"/>
                  </a:lnTo>
                  <a:cubicBezTo>
                    <a:pt x="2155" y="6122"/>
                    <a:pt x="2203" y="6134"/>
                    <a:pt x="2239" y="6134"/>
                  </a:cubicBezTo>
                  <a:lnTo>
                    <a:pt x="2262" y="6134"/>
                  </a:lnTo>
                  <a:cubicBezTo>
                    <a:pt x="2298" y="6134"/>
                    <a:pt x="2346" y="6110"/>
                    <a:pt x="2381" y="6074"/>
                  </a:cubicBezTo>
                  <a:cubicBezTo>
                    <a:pt x="3084" y="5193"/>
                    <a:pt x="3001" y="3931"/>
                    <a:pt x="2215" y="3145"/>
                  </a:cubicBezTo>
                  <a:lnTo>
                    <a:pt x="1572" y="2502"/>
                  </a:lnTo>
                  <a:cubicBezTo>
                    <a:pt x="1429" y="2359"/>
                    <a:pt x="1334" y="2145"/>
                    <a:pt x="1334" y="1919"/>
                  </a:cubicBezTo>
                  <a:cubicBezTo>
                    <a:pt x="1334" y="1705"/>
                    <a:pt x="1429" y="1502"/>
                    <a:pt x="1572" y="1347"/>
                  </a:cubicBezTo>
                  <a:cubicBezTo>
                    <a:pt x="1727" y="1193"/>
                    <a:pt x="1929" y="1109"/>
                    <a:pt x="2155" y="1109"/>
                  </a:cubicBezTo>
                  <a:cubicBezTo>
                    <a:pt x="2381" y="1109"/>
                    <a:pt x="2572" y="1193"/>
                    <a:pt x="2739" y="1347"/>
                  </a:cubicBezTo>
                  <a:lnTo>
                    <a:pt x="3965" y="2574"/>
                  </a:lnTo>
                  <a:cubicBezTo>
                    <a:pt x="3941" y="2609"/>
                    <a:pt x="3929" y="2657"/>
                    <a:pt x="3929" y="2693"/>
                  </a:cubicBezTo>
                  <a:cubicBezTo>
                    <a:pt x="3929" y="2740"/>
                    <a:pt x="3941" y="2788"/>
                    <a:pt x="3965" y="2812"/>
                  </a:cubicBezTo>
                  <a:lnTo>
                    <a:pt x="4298" y="3145"/>
                  </a:lnTo>
                  <a:lnTo>
                    <a:pt x="4227" y="3217"/>
                  </a:lnTo>
                  <a:cubicBezTo>
                    <a:pt x="3929" y="3514"/>
                    <a:pt x="3775" y="3931"/>
                    <a:pt x="3834" y="4348"/>
                  </a:cubicBezTo>
                  <a:cubicBezTo>
                    <a:pt x="3870" y="4586"/>
                    <a:pt x="3965" y="4812"/>
                    <a:pt x="4120" y="5003"/>
                  </a:cubicBezTo>
                  <a:lnTo>
                    <a:pt x="6275" y="7777"/>
                  </a:lnTo>
                  <a:cubicBezTo>
                    <a:pt x="6513" y="8086"/>
                    <a:pt x="6870" y="8265"/>
                    <a:pt x="7263" y="8289"/>
                  </a:cubicBezTo>
                  <a:lnTo>
                    <a:pt x="7346" y="8289"/>
                  </a:lnTo>
                  <a:cubicBezTo>
                    <a:pt x="7704" y="8289"/>
                    <a:pt x="8049" y="8146"/>
                    <a:pt x="8311" y="7896"/>
                  </a:cubicBezTo>
                  <a:lnTo>
                    <a:pt x="9549" y="6658"/>
                  </a:lnTo>
                  <a:cubicBezTo>
                    <a:pt x="9609" y="6598"/>
                    <a:pt x="9609" y="6479"/>
                    <a:pt x="9549" y="6419"/>
                  </a:cubicBezTo>
                  <a:cubicBezTo>
                    <a:pt x="9519" y="6390"/>
                    <a:pt x="9475" y="6375"/>
                    <a:pt x="9430" y="6375"/>
                  </a:cubicBezTo>
                  <a:cubicBezTo>
                    <a:pt x="9385" y="6375"/>
                    <a:pt x="9341" y="6390"/>
                    <a:pt x="9311" y="6419"/>
                  </a:cubicBezTo>
                  <a:lnTo>
                    <a:pt x="8073" y="7658"/>
                  </a:lnTo>
                  <a:cubicBezTo>
                    <a:pt x="7880" y="7850"/>
                    <a:pt x="7613" y="7956"/>
                    <a:pt x="7332" y="7956"/>
                  </a:cubicBezTo>
                  <a:cubicBezTo>
                    <a:pt x="7317" y="7956"/>
                    <a:pt x="7302" y="7956"/>
                    <a:pt x="7287" y="7955"/>
                  </a:cubicBezTo>
                  <a:cubicBezTo>
                    <a:pt x="6989" y="7932"/>
                    <a:pt x="6727" y="7789"/>
                    <a:pt x="6549" y="7562"/>
                  </a:cubicBezTo>
                  <a:lnTo>
                    <a:pt x="4501" y="4943"/>
                  </a:lnTo>
                  <a:lnTo>
                    <a:pt x="5918" y="6122"/>
                  </a:lnTo>
                  <a:cubicBezTo>
                    <a:pt x="6203" y="6360"/>
                    <a:pt x="6525" y="6479"/>
                    <a:pt x="6846" y="6479"/>
                  </a:cubicBezTo>
                  <a:cubicBezTo>
                    <a:pt x="7108" y="6479"/>
                    <a:pt x="7346" y="6384"/>
                    <a:pt x="7525" y="6205"/>
                  </a:cubicBezTo>
                  <a:lnTo>
                    <a:pt x="8454" y="5288"/>
                  </a:lnTo>
                  <a:cubicBezTo>
                    <a:pt x="8835" y="4895"/>
                    <a:pt x="8787" y="4217"/>
                    <a:pt x="8358" y="3681"/>
                  </a:cubicBezTo>
                  <a:lnTo>
                    <a:pt x="7192" y="2264"/>
                  </a:lnTo>
                  <a:lnTo>
                    <a:pt x="9811" y="4300"/>
                  </a:lnTo>
                  <a:cubicBezTo>
                    <a:pt x="10049" y="4479"/>
                    <a:pt x="10180" y="4753"/>
                    <a:pt x="10192" y="5050"/>
                  </a:cubicBezTo>
                  <a:cubicBezTo>
                    <a:pt x="10204" y="5348"/>
                    <a:pt x="10109" y="5634"/>
                    <a:pt x="9894" y="5836"/>
                  </a:cubicBezTo>
                  <a:cubicBezTo>
                    <a:pt x="9835" y="5896"/>
                    <a:pt x="9835" y="6015"/>
                    <a:pt x="9894" y="6074"/>
                  </a:cubicBezTo>
                  <a:cubicBezTo>
                    <a:pt x="9924" y="6104"/>
                    <a:pt x="9969" y="6119"/>
                    <a:pt x="10013" y="6119"/>
                  </a:cubicBezTo>
                  <a:cubicBezTo>
                    <a:pt x="10058" y="6119"/>
                    <a:pt x="10103" y="6104"/>
                    <a:pt x="10132" y="6074"/>
                  </a:cubicBezTo>
                  <a:cubicBezTo>
                    <a:pt x="10382" y="5824"/>
                    <a:pt x="10537" y="5455"/>
                    <a:pt x="10502" y="5062"/>
                  </a:cubicBezTo>
                  <a:cubicBezTo>
                    <a:pt x="10478" y="4681"/>
                    <a:pt x="10299" y="4324"/>
                    <a:pt x="9990" y="4086"/>
                  </a:cubicBezTo>
                  <a:lnTo>
                    <a:pt x="7227" y="1943"/>
                  </a:lnTo>
                  <a:lnTo>
                    <a:pt x="7215" y="1919"/>
                  </a:lnTo>
                  <a:cubicBezTo>
                    <a:pt x="7025" y="1776"/>
                    <a:pt x="6799" y="1669"/>
                    <a:pt x="6561" y="1645"/>
                  </a:cubicBezTo>
                  <a:cubicBezTo>
                    <a:pt x="6498" y="1636"/>
                    <a:pt x="6436" y="1632"/>
                    <a:pt x="6374" y="1632"/>
                  </a:cubicBezTo>
                  <a:cubicBezTo>
                    <a:pt x="6022" y="1632"/>
                    <a:pt x="5683" y="1773"/>
                    <a:pt x="5429" y="2026"/>
                  </a:cubicBezTo>
                  <a:lnTo>
                    <a:pt x="5358" y="2097"/>
                  </a:lnTo>
                  <a:lnTo>
                    <a:pt x="5025" y="1776"/>
                  </a:lnTo>
                  <a:cubicBezTo>
                    <a:pt x="5001" y="1740"/>
                    <a:pt x="4953" y="1728"/>
                    <a:pt x="4906" y="1728"/>
                  </a:cubicBezTo>
                  <a:cubicBezTo>
                    <a:pt x="4870" y="1728"/>
                    <a:pt x="4822" y="1740"/>
                    <a:pt x="4787" y="1776"/>
                  </a:cubicBezTo>
                  <a:lnTo>
                    <a:pt x="3560" y="538"/>
                  </a:lnTo>
                  <a:cubicBezTo>
                    <a:pt x="3298" y="288"/>
                    <a:pt x="2989" y="109"/>
                    <a:pt x="2643" y="38"/>
                  </a:cubicBezTo>
                  <a:cubicBezTo>
                    <a:pt x="2627" y="31"/>
                    <a:pt x="2610" y="27"/>
                    <a:pt x="2593" y="27"/>
                  </a:cubicBezTo>
                  <a:cubicBezTo>
                    <a:pt x="2525" y="27"/>
                    <a:pt x="2460" y="81"/>
                    <a:pt x="2441" y="157"/>
                  </a:cubicBezTo>
                  <a:cubicBezTo>
                    <a:pt x="2405" y="240"/>
                    <a:pt x="2465" y="335"/>
                    <a:pt x="2560" y="359"/>
                  </a:cubicBezTo>
                  <a:cubicBezTo>
                    <a:pt x="2846" y="431"/>
                    <a:pt x="3096" y="585"/>
                    <a:pt x="3298" y="788"/>
                  </a:cubicBezTo>
                  <a:lnTo>
                    <a:pt x="4537" y="2026"/>
                  </a:lnTo>
                  <a:lnTo>
                    <a:pt x="4215" y="2359"/>
                  </a:lnTo>
                  <a:lnTo>
                    <a:pt x="2977" y="1121"/>
                  </a:lnTo>
                  <a:cubicBezTo>
                    <a:pt x="2751" y="895"/>
                    <a:pt x="2465" y="776"/>
                    <a:pt x="2155" y="776"/>
                  </a:cubicBezTo>
                  <a:cubicBezTo>
                    <a:pt x="1846" y="776"/>
                    <a:pt x="1560" y="895"/>
                    <a:pt x="1334" y="1121"/>
                  </a:cubicBezTo>
                  <a:cubicBezTo>
                    <a:pt x="1119" y="1347"/>
                    <a:pt x="1000" y="1621"/>
                    <a:pt x="1000" y="1943"/>
                  </a:cubicBezTo>
                  <a:cubicBezTo>
                    <a:pt x="1000" y="2252"/>
                    <a:pt x="1119" y="2538"/>
                    <a:pt x="1334" y="2752"/>
                  </a:cubicBezTo>
                  <a:lnTo>
                    <a:pt x="1977" y="3395"/>
                  </a:lnTo>
                  <a:cubicBezTo>
                    <a:pt x="2608" y="4026"/>
                    <a:pt x="2703" y="4991"/>
                    <a:pt x="2227" y="5729"/>
                  </a:cubicBezTo>
                  <a:lnTo>
                    <a:pt x="1893" y="5396"/>
                  </a:lnTo>
                  <a:cubicBezTo>
                    <a:pt x="2167" y="4860"/>
                    <a:pt x="2084" y="4181"/>
                    <a:pt x="1655" y="3741"/>
                  </a:cubicBezTo>
                  <a:lnTo>
                    <a:pt x="1012" y="3098"/>
                  </a:lnTo>
                  <a:cubicBezTo>
                    <a:pt x="381" y="2478"/>
                    <a:pt x="381" y="1431"/>
                    <a:pt x="1012" y="812"/>
                  </a:cubicBezTo>
                  <a:cubicBezTo>
                    <a:pt x="1262" y="550"/>
                    <a:pt x="1596" y="395"/>
                    <a:pt x="1953" y="347"/>
                  </a:cubicBezTo>
                  <a:cubicBezTo>
                    <a:pt x="2036" y="335"/>
                    <a:pt x="2108" y="252"/>
                    <a:pt x="2096" y="157"/>
                  </a:cubicBezTo>
                  <a:cubicBezTo>
                    <a:pt x="2085" y="69"/>
                    <a:pt x="2023" y="1"/>
                    <a:pt x="19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115;p53">
              <a:extLst>
                <a:ext uri="{FF2B5EF4-FFF2-40B4-BE49-F238E27FC236}">
                  <a16:creationId xmlns:a16="http://schemas.microsoft.com/office/drawing/2014/main" id="{03C8329A-F5B7-64CE-73DA-2B6B77E95CEB}"/>
                </a:ext>
              </a:extLst>
            </p:cNvPr>
            <p:cNvSpPr/>
            <p:nvPr/>
          </p:nvSpPr>
          <p:spPr>
            <a:xfrm>
              <a:off x="3361840" y="3799453"/>
              <a:ext cx="74701" cy="71438"/>
            </a:xfrm>
            <a:custGeom>
              <a:avLst/>
              <a:gdLst/>
              <a:ahLst/>
              <a:cxnLst/>
              <a:rect l="l" t="t" r="r" b="b"/>
              <a:pathLst>
                <a:path w="2358" h="2255" extrusionOk="0">
                  <a:moveTo>
                    <a:pt x="1441" y="337"/>
                  </a:moveTo>
                  <a:cubicBezTo>
                    <a:pt x="1572" y="337"/>
                    <a:pt x="1691" y="385"/>
                    <a:pt x="1798" y="480"/>
                  </a:cubicBezTo>
                  <a:cubicBezTo>
                    <a:pt x="1988" y="682"/>
                    <a:pt x="1988" y="1004"/>
                    <a:pt x="1798" y="1194"/>
                  </a:cubicBezTo>
                  <a:cubicBezTo>
                    <a:pt x="1703" y="1296"/>
                    <a:pt x="1572" y="1346"/>
                    <a:pt x="1441" y="1346"/>
                  </a:cubicBezTo>
                  <a:cubicBezTo>
                    <a:pt x="1310" y="1346"/>
                    <a:pt x="1179" y="1296"/>
                    <a:pt x="1084" y="1194"/>
                  </a:cubicBezTo>
                  <a:cubicBezTo>
                    <a:pt x="893" y="1004"/>
                    <a:pt x="893" y="682"/>
                    <a:pt x="1084" y="480"/>
                  </a:cubicBezTo>
                  <a:cubicBezTo>
                    <a:pt x="1191" y="385"/>
                    <a:pt x="1310" y="337"/>
                    <a:pt x="1441" y="337"/>
                  </a:cubicBezTo>
                  <a:close/>
                  <a:moveTo>
                    <a:pt x="1424" y="1"/>
                  </a:moveTo>
                  <a:cubicBezTo>
                    <a:pt x="1209" y="1"/>
                    <a:pt x="994" y="81"/>
                    <a:pt x="833" y="242"/>
                  </a:cubicBezTo>
                  <a:cubicBezTo>
                    <a:pt x="548" y="528"/>
                    <a:pt x="500" y="980"/>
                    <a:pt x="726" y="1302"/>
                  </a:cubicBezTo>
                  <a:lnTo>
                    <a:pt x="60" y="1968"/>
                  </a:lnTo>
                  <a:cubicBezTo>
                    <a:pt x="0" y="2028"/>
                    <a:pt x="0" y="2147"/>
                    <a:pt x="60" y="2206"/>
                  </a:cubicBezTo>
                  <a:cubicBezTo>
                    <a:pt x="83" y="2242"/>
                    <a:pt x="131" y="2254"/>
                    <a:pt x="167" y="2254"/>
                  </a:cubicBezTo>
                  <a:cubicBezTo>
                    <a:pt x="214" y="2254"/>
                    <a:pt x="262" y="2242"/>
                    <a:pt x="286" y="2206"/>
                  </a:cubicBezTo>
                  <a:lnTo>
                    <a:pt x="964" y="1540"/>
                  </a:lnTo>
                  <a:cubicBezTo>
                    <a:pt x="1095" y="1635"/>
                    <a:pt x="1262" y="1671"/>
                    <a:pt x="1417" y="1671"/>
                  </a:cubicBezTo>
                  <a:cubicBezTo>
                    <a:pt x="1643" y="1671"/>
                    <a:pt x="1857" y="1587"/>
                    <a:pt x="2012" y="1421"/>
                  </a:cubicBezTo>
                  <a:cubicBezTo>
                    <a:pt x="2357" y="1111"/>
                    <a:pt x="2357" y="575"/>
                    <a:pt x="2024" y="242"/>
                  </a:cubicBezTo>
                  <a:cubicBezTo>
                    <a:pt x="1857" y="81"/>
                    <a:pt x="1640" y="1"/>
                    <a:pt x="14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0249;p53">
            <a:extLst>
              <a:ext uri="{FF2B5EF4-FFF2-40B4-BE49-F238E27FC236}">
                <a16:creationId xmlns:a16="http://schemas.microsoft.com/office/drawing/2014/main" id="{57B6367D-DAF0-1952-92B9-95F6FA2372EE}"/>
              </a:ext>
            </a:extLst>
          </p:cNvPr>
          <p:cNvGrpSpPr/>
          <p:nvPr/>
        </p:nvGrpSpPr>
        <p:grpSpPr>
          <a:xfrm>
            <a:off x="6624396" y="1658208"/>
            <a:ext cx="365760" cy="457200"/>
            <a:chOff x="2665165" y="3360146"/>
            <a:chExt cx="281794" cy="349684"/>
          </a:xfrm>
          <a:solidFill>
            <a:schemeClr val="tx2"/>
          </a:solidFill>
        </p:grpSpPr>
        <p:sp>
          <p:nvSpPr>
            <p:cNvPr id="41" name="Google Shape;10250;p53">
              <a:extLst>
                <a:ext uri="{FF2B5EF4-FFF2-40B4-BE49-F238E27FC236}">
                  <a16:creationId xmlns:a16="http://schemas.microsoft.com/office/drawing/2014/main" id="{5A5ABACC-FA47-686F-1D28-C0C5E31823B7}"/>
                </a:ext>
              </a:extLst>
            </p:cNvPr>
            <p:cNvSpPr/>
            <p:nvPr/>
          </p:nvSpPr>
          <p:spPr>
            <a:xfrm>
              <a:off x="2665165" y="3495547"/>
              <a:ext cx="136572" cy="214284"/>
            </a:xfrm>
            <a:custGeom>
              <a:avLst/>
              <a:gdLst/>
              <a:ahLst/>
              <a:cxnLst/>
              <a:rect l="l" t="t" r="r" b="b"/>
              <a:pathLst>
                <a:path w="4311" h="6764" extrusionOk="0">
                  <a:moveTo>
                    <a:pt x="3977" y="4453"/>
                  </a:moveTo>
                  <a:lnTo>
                    <a:pt x="3977" y="5049"/>
                  </a:lnTo>
                  <a:lnTo>
                    <a:pt x="2441" y="5049"/>
                  </a:lnTo>
                  <a:lnTo>
                    <a:pt x="2441" y="4453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1727"/>
                  </a:lnTo>
                  <a:cubicBezTo>
                    <a:pt x="0" y="1858"/>
                    <a:pt x="84" y="2001"/>
                    <a:pt x="179" y="2072"/>
                  </a:cubicBezTo>
                  <a:lnTo>
                    <a:pt x="1167" y="2751"/>
                  </a:lnTo>
                  <a:cubicBezTo>
                    <a:pt x="1196" y="2770"/>
                    <a:pt x="1230" y="2779"/>
                    <a:pt x="1264" y="2779"/>
                  </a:cubicBezTo>
                  <a:cubicBezTo>
                    <a:pt x="1315" y="2779"/>
                    <a:pt x="1365" y="2758"/>
                    <a:pt x="1393" y="2715"/>
                  </a:cubicBezTo>
                  <a:cubicBezTo>
                    <a:pt x="1429" y="2632"/>
                    <a:pt x="1417" y="2536"/>
                    <a:pt x="1346" y="2489"/>
                  </a:cubicBezTo>
                  <a:lnTo>
                    <a:pt x="357" y="1798"/>
                  </a:lnTo>
                  <a:cubicBezTo>
                    <a:pt x="334" y="1786"/>
                    <a:pt x="322" y="1763"/>
                    <a:pt x="322" y="1727"/>
                  </a:cubicBezTo>
                  <a:lnTo>
                    <a:pt x="322" y="334"/>
                  </a:lnTo>
                  <a:lnTo>
                    <a:pt x="655" y="334"/>
                  </a:lnTo>
                  <a:cubicBezTo>
                    <a:pt x="679" y="334"/>
                    <a:pt x="679" y="346"/>
                    <a:pt x="679" y="346"/>
                  </a:cubicBezTo>
                  <a:lnTo>
                    <a:pt x="679" y="1251"/>
                  </a:lnTo>
                  <a:cubicBezTo>
                    <a:pt x="679" y="1382"/>
                    <a:pt x="750" y="1524"/>
                    <a:pt x="857" y="1596"/>
                  </a:cubicBezTo>
                  <a:lnTo>
                    <a:pt x="2286" y="2560"/>
                  </a:lnTo>
                  <a:cubicBezTo>
                    <a:pt x="2405" y="2656"/>
                    <a:pt x="2548" y="2691"/>
                    <a:pt x="2703" y="2691"/>
                  </a:cubicBezTo>
                  <a:lnTo>
                    <a:pt x="2822" y="2691"/>
                  </a:lnTo>
                  <a:cubicBezTo>
                    <a:pt x="2941" y="2691"/>
                    <a:pt x="3060" y="2656"/>
                    <a:pt x="3143" y="2560"/>
                  </a:cubicBezTo>
                  <a:lnTo>
                    <a:pt x="3191" y="2513"/>
                  </a:lnTo>
                  <a:cubicBezTo>
                    <a:pt x="3251" y="2453"/>
                    <a:pt x="3274" y="2382"/>
                    <a:pt x="3274" y="2298"/>
                  </a:cubicBezTo>
                  <a:cubicBezTo>
                    <a:pt x="3274" y="2203"/>
                    <a:pt x="3239" y="2132"/>
                    <a:pt x="3179" y="2072"/>
                  </a:cubicBezTo>
                  <a:lnTo>
                    <a:pt x="2524" y="1477"/>
                  </a:lnTo>
                  <a:lnTo>
                    <a:pt x="2524" y="1465"/>
                  </a:lnTo>
                  <a:lnTo>
                    <a:pt x="2727" y="1251"/>
                  </a:lnTo>
                  <a:lnTo>
                    <a:pt x="3905" y="2179"/>
                  </a:lnTo>
                  <a:cubicBezTo>
                    <a:pt x="3929" y="2191"/>
                    <a:pt x="3929" y="2215"/>
                    <a:pt x="3929" y="2251"/>
                  </a:cubicBezTo>
                  <a:lnTo>
                    <a:pt x="3929" y="4156"/>
                  </a:lnTo>
                  <a:lnTo>
                    <a:pt x="2643" y="4156"/>
                  </a:lnTo>
                  <a:lnTo>
                    <a:pt x="2643" y="3620"/>
                  </a:lnTo>
                  <a:cubicBezTo>
                    <a:pt x="2643" y="3465"/>
                    <a:pt x="2560" y="3346"/>
                    <a:pt x="2465" y="3263"/>
                  </a:cubicBezTo>
                  <a:lnTo>
                    <a:pt x="1869" y="2846"/>
                  </a:lnTo>
                  <a:cubicBezTo>
                    <a:pt x="1837" y="2828"/>
                    <a:pt x="1804" y="2818"/>
                    <a:pt x="1771" y="2818"/>
                  </a:cubicBezTo>
                  <a:cubicBezTo>
                    <a:pt x="1720" y="2818"/>
                    <a:pt x="1673" y="2842"/>
                    <a:pt x="1643" y="2894"/>
                  </a:cubicBezTo>
                  <a:cubicBezTo>
                    <a:pt x="1596" y="2965"/>
                    <a:pt x="1608" y="3072"/>
                    <a:pt x="1691" y="3108"/>
                  </a:cubicBezTo>
                  <a:lnTo>
                    <a:pt x="2286" y="3525"/>
                  </a:lnTo>
                  <a:cubicBezTo>
                    <a:pt x="2310" y="3548"/>
                    <a:pt x="2322" y="3584"/>
                    <a:pt x="2322" y="3620"/>
                  </a:cubicBezTo>
                  <a:lnTo>
                    <a:pt x="2322" y="4156"/>
                  </a:lnTo>
                  <a:lnTo>
                    <a:pt x="2286" y="4156"/>
                  </a:lnTo>
                  <a:cubicBezTo>
                    <a:pt x="2191" y="4156"/>
                    <a:pt x="2120" y="4227"/>
                    <a:pt x="2120" y="4322"/>
                  </a:cubicBezTo>
                  <a:lnTo>
                    <a:pt x="2120" y="5584"/>
                  </a:lnTo>
                  <a:lnTo>
                    <a:pt x="2120" y="6596"/>
                  </a:lnTo>
                  <a:cubicBezTo>
                    <a:pt x="2120" y="6680"/>
                    <a:pt x="2191" y="6763"/>
                    <a:pt x="2286" y="6763"/>
                  </a:cubicBezTo>
                  <a:lnTo>
                    <a:pt x="2834" y="6763"/>
                  </a:lnTo>
                  <a:cubicBezTo>
                    <a:pt x="2917" y="6763"/>
                    <a:pt x="3001" y="6680"/>
                    <a:pt x="3001" y="6596"/>
                  </a:cubicBezTo>
                  <a:cubicBezTo>
                    <a:pt x="3001" y="6501"/>
                    <a:pt x="2917" y="6430"/>
                    <a:pt x="2834" y="6430"/>
                  </a:cubicBezTo>
                  <a:lnTo>
                    <a:pt x="2429" y="6430"/>
                  </a:lnTo>
                  <a:lnTo>
                    <a:pt x="2429" y="5406"/>
                  </a:lnTo>
                  <a:lnTo>
                    <a:pt x="3965" y="5406"/>
                  </a:lnTo>
                  <a:lnTo>
                    <a:pt x="3965" y="5584"/>
                  </a:lnTo>
                  <a:lnTo>
                    <a:pt x="3965" y="6430"/>
                  </a:lnTo>
                  <a:lnTo>
                    <a:pt x="3477" y="6430"/>
                  </a:lnTo>
                  <a:cubicBezTo>
                    <a:pt x="3382" y="6430"/>
                    <a:pt x="3310" y="6501"/>
                    <a:pt x="3310" y="6596"/>
                  </a:cubicBezTo>
                  <a:cubicBezTo>
                    <a:pt x="3310" y="6680"/>
                    <a:pt x="3382" y="6763"/>
                    <a:pt x="3477" y="6763"/>
                  </a:cubicBezTo>
                  <a:lnTo>
                    <a:pt x="4144" y="6763"/>
                  </a:lnTo>
                  <a:cubicBezTo>
                    <a:pt x="4227" y="6763"/>
                    <a:pt x="4310" y="6680"/>
                    <a:pt x="4310" y="6596"/>
                  </a:cubicBezTo>
                  <a:lnTo>
                    <a:pt x="4310" y="5251"/>
                  </a:lnTo>
                  <a:lnTo>
                    <a:pt x="4286" y="4287"/>
                  </a:lnTo>
                  <a:lnTo>
                    <a:pt x="4286" y="2215"/>
                  </a:lnTo>
                  <a:cubicBezTo>
                    <a:pt x="4286" y="2084"/>
                    <a:pt x="4227" y="1965"/>
                    <a:pt x="4132" y="1894"/>
                  </a:cubicBezTo>
                  <a:lnTo>
                    <a:pt x="2846" y="881"/>
                  </a:lnTo>
                  <a:cubicBezTo>
                    <a:pt x="2818" y="859"/>
                    <a:pt x="2782" y="847"/>
                    <a:pt x="2746" y="847"/>
                  </a:cubicBezTo>
                  <a:cubicBezTo>
                    <a:pt x="2707" y="847"/>
                    <a:pt x="2669" y="862"/>
                    <a:pt x="2643" y="893"/>
                  </a:cubicBezTo>
                  <a:lnTo>
                    <a:pt x="2322" y="1203"/>
                  </a:lnTo>
                  <a:cubicBezTo>
                    <a:pt x="2262" y="1262"/>
                    <a:pt x="2215" y="1358"/>
                    <a:pt x="2215" y="1441"/>
                  </a:cubicBezTo>
                  <a:cubicBezTo>
                    <a:pt x="2215" y="1536"/>
                    <a:pt x="2262" y="1620"/>
                    <a:pt x="2322" y="1679"/>
                  </a:cubicBezTo>
                  <a:lnTo>
                    <a:pt x="2977" y="2275"/>
                  </a:lnTo>
                  <a:lnTo>
                    <a:pt x="2941" y="2322"/>
                  </a:lnTo>
                  <a:cubicBezTo>
                    <a:pt x="2905" y="2358"/>
                    <a:pt x="2882" y="2370"/>
                    <a:pt x="2846" y="2370"/>
                  </a:cubicBezTo>
                  <a:lnTo>
                    <a:pt x="2727" y="2370"/>
                  </a:lnTo>
                  <a:cubicBezTo>
                    <a:pt x="2643" y="2370"/>
                    <a:pt x="2560" y="2334"/>
                    <a:pt x="2489" y="2298"/>
                  </a:cubicBezTo>
                  <a:lnTo>
                    <a:pt x="1060" y="1322"/>
                  </a:lnTo>
                  <a:cubicBezTo>
                    <a:pt x="1024" y="1310"/>
                    <a:pt x="1012" y="1286"/>
                    <a:pt x="1012" y="1251"/>
                  </a:cubicBezTo>
                  <a:lnTo>
                    <a:pt x="1012" y="346"/>
                  </a:lnTo>
                  <a:cubicBezTo>
                    <a:pt x="1012" y="155"/>
                    <a:pt x="869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251;p53">
              <a:extLst>
                <a:ext uri="{FF2B5EF4-FFF2-40B4-BE49-F238E27FC236}">
                  <a16:creationId xmlns:a16="http://schemas.microsoft.com/office/drawing/2014/main" id="{C374E99B-88AA-EC8C-0DFA-2CCF118C54AD}"/>
                </a:ext>
              </a:extLst>
            </p:cNvPr>
            <p:cNvSpPr/>
            <p:nvPr/>
          </p:nvSpPr>
          <p:spPr>
            <a:xfrm>
              <a:off x="2811495" y="3494786"/>
              <a:ext cx="135464" cy="212003"/>
            </a:xfrm>
            <a:custGeom>
              <a:avLst/>
              <a:gdLst/>
              <a:ahLst/>
              <a:cxnLst/>
              <a:rect l="l" t="t" r="r" b="b"/>
              <a:pathLst>
                <a:path w="4276" h="6692" extrusionOk="0">
                  <a:moveTo>
                    <a:pt x="3942" y="322"/>
                  </a:moveTo>
                  <a:lnTo>
                    <a:pt x="3942" y="1727"/>
                  </a:lnTo>
                  <a:lnTo>
                    <a:pt x="3954" y="1727"/>
                  </a:lnTo>
                  <a:cubicBezTo>
                    <a:pt x="3954" y="1751"/>
                    <a:pt x="3942" y="1787"/>
                    <a:pt x="3918" y="1798"/>
                  </a:cubicBezTo>
                  <a:lnTo>
                    <a:pt x="1811" y="3251"/>
                  </a:lnTo>
                  <a:cubicBezTo>
                    <a:pt x="1692" y="3334"/>
                    <a:pt x="1632" y="3465"/>
                    <a:pt x="1632" y="3608"/>
                  </a:cubicBezTo>
                  <a:lnTo>
                    <a:pt x="1632" y="4144"/>
                  </a:lnTo>
                  <a:lnTo>
                    <a:pt x="334" y="4144"/>
                  </a:lnTo>
                  <a:lnTo>
                    <a:pt x="334" y="2239"/>
                  </a:lnTo>
                  <a:cubicBezTo>
                    <a:pt x="334" y="2215"/>
                    <a:pt x="358" y="2179"/>
                    <a:pt x="370" y="2168"/>
                  </a:cubicBezTo>
                  <a:lnTo>
                    <a:pt x="632" y="1965"/>
                  </a:lnTo>
                  <a:lnTo>
                    <a:pt x="1525" y="1251"/>
                  </a:lnTo>
                  <a:lnTo>
                    <a:pt x="1739" y="1453"/>
                  </a:lnTo>
                  <a:lnTo>
                    <a:pt x="1739" y="1465"/>
                  </a:lnTo>
                  <a:lnTo>
                    <a:pt x="1084" y="2060"/>
                  </a:lnTo>
                  <a:cubicBezTo>
                    <a:pt x="1025" y="2120"/>
                    <a:pt x="977" y="2203"/>
                    <a:pt x="977" y="2287"/>
                  </a:cubicBezTo>
                  <a:cubicBezTo>
                    <a:pt x="977" y="2382"/>
                    <a:pt x="1013" y="2453"/>
                    <a:pt x="1072" y="2513"/>
                  </a:cubicBezTo>
                  <a:lnTo>
                    <a:pt x="1108" y="2560"/>
                  </a:lnTo>
                  <a:cubicBezTo>
                    <a:pt x="1203" y="2644"/>
                    <a:pt x="1322" y="2691"/>
                    <a:pt x="1441" y="2691"/>
                  </a:cubicBezTo>
                  <a:lnTo>
                    <a:pt x="1561" y="2691"/>
                  </a:lnTo>
                  <a:cubicBezTo>
                    <a:pt x="1703" y="2691"/>
                    <a:pt x="1858" y="2644"/>
                    <a:pt x="1977" y="2560"/>
                  </a:cubicBezTo>
                  <a:lnTo>
                    <a:pt x="3406" y="1584"/>
                  </a:lnTo>
                  <a:cubicBezTo>
                    <a:pt x="3525" y="1513"/>
                    <a:pt x="3585" y="1382"/>
                    <a:pt x="3585" y="1251"/>
                  </a:cubicBezTo>
                  <a:lnTo>
                    <a:pt x="3585" y="334"/>
                  </a:lnTo>
                  <a:cubicBezTo>
                    <a:pt x="3585" y="322"/>
                    <a:pt x="3597" y="322"/>
                    <a:pt x="3597" y="322"/>
                  </a:cubicBezTo>
                  <a:close/>
                  <a:moveTo>
                    <a:pt x="1858" y="4477"/>
                  </a:moveTo>
                  <a:lnTo>
                    <a:pt x="1858" y="5073"/>
                  </a:lnTo>
                  <a:lnTo>
                    <a:pt x="322" y="5073"/>
                  </a:lnTo>
                  <a:lnTo>
                    <a:pt x="322" y="4477"/>
                  </a:lnTo>
                  <a:close/>
                  <a:moveTo>
                    <a:pt x="1858" y="5382"/>
                  </a:moveTo>
                  <a:lnTo>
                    <a:pt x="1858" y="6406"/>
                  </a:lnTo>
                  <a:lnTo>
                    <a:pt x="322" y="6406"/>
                  </a:lnTo>
                  <a:lnTo>
                    <a:pt x="322" y="5561"/>
                  </a:lnTo>
                  <a:lnTo>
                    <a:pt x="322" y="5382"/>
                  </a:lnTo>
                  <a:close/>
                  <a:moveTo>
                    <a:pt x="3620" y="1"/>
                  </a:moveTo>
                  <a:cubicBezTo>
                    <a:pt x="3418" y="1"/>
                    <a:pt x="3275" y="143"/>
                    <a:pt x="3275" y="334"/>
                  </a:cubicBezTo>
                  <a:lnTo>
                    <a:pt x="3275" y="1251"/>
                  </a:lnTo>
                  <a:cubicBezTo>
                    <a:pt x="3275" y="1275"/>
                    <a:pt x="3263" y="1310"/>
                    <a:pt x="3227" y="1322"/>
                  </a:cubicBezTo>
                  <a:lnTo>
                    <a:pt x="1799" y="2287"/>
                  </a:lnTo>
                  <a:cubicBezTo>
                    <a:pt x="1727" y="2334"/>
                    <a:pt x="1656" y="2358"/>
                    <a:pt x="1561" y="2358"/>
                  </a:cubicBezTo>
                  <a:lnTo>
                    <a:pt x="1441" y="2358"/>
                  </a:lnTo>
                  <a:cubicBezTo>
                    <a:pt x="1418" y="2358"/>
                    <a:pt x="1370" y="2346"/>
                    <a:pt x="1358" y="2322"/>
                  </a:cubicBezTo>
                  <a:lnTo>
                    <a:pt x="1311" y="2275"/>
                  </a:lnTo>
                  <a:lnTo>
                    <a:pt x="1965" y="1679"/>
                  </a:lnTo>
                  <a:cubicBezTo>
                    <a:pt x="2037" y="1620"/>
                    <a:pt x="2073" y="1525"/>
                    <a:pt x="2073" y="1441"/>
                  </a:cubicBezTo>
                  <a:cubicBezTo>
                    <a:pt x="2073" y="1346"/>
                    <a:pt x="2037" y="1263"/>
                    <a:pt x="1965" y="1203"/>
                  </a:cubicBezTo>
                  <a:lnTo>
                    <a:pt x="1656" y="894"/>
                  </a:lnTo>
                  <a:cubicBezTo>
                    <a:pt x="1622" y="860"/>
                    <a:pt x="1577" y="845"/>
                    <a:pt x="1534" y="845"/>
                  </a:cubicBezTo>
                  <a:cubicBezTo>
                    <a:pt x="1500" y="845"/>
                    <a:pt x="1467" y="854"/>
                    <a:pt x="1441" y="870"/>
                  </a:cubicBezTo>
                  <a:lnTo>
                    <a:pt x="429" y="1667"/>
                  </a:lnTo>
                  <a:lnTo>
                    <a:pt x="168" y="1870"/>
                  </a:lnTo>
                  <a:cubicBezTo>
                    <a:pt x="60" y="1941"/>
                    <a:pt x="1" y="2060"/>
                    <a:pt x="1" y="2203"/>
                  </a:cubicBezTo>
                  <a:lnTo>
                    <a:pt x="1" y="4263"/>
                  </a:lnTo>
                  <a:lnTo>
                    <a:pt x="1" y="5192"/>
                  </a:lnTo>
                  <a:lnTo>
                    <a:pt x="1" y="6525"/>
                  </a:lnTo>
                  <a:cubicBezTo>
                    <a:pt x="1" y="6620"/>
                    <a:pt x="72" y="6692"/>
                    <a:pt x="168" y="6692"/>
                  </a:cubicBezTo>
                  <a:lnTo>
                    <a:pt x="2025" y="6692"/>
                  </a:lnTo>
                  <a:cubicBezTo>
                    <a:pt x="2108" y="6692"/>
                    <a:pt x="2192" y="6620"/>
                    <a:pt x="2192" y="6525"/>
                  </a:cubicBezTo>
                  <a:lnTo>
                    <a:pt x="2192" y="5513"/>
                  </a:lnTo>
                  <a:lnTo>
                    <a:pt x="2192" y="4251"/>
                  </a:lnTo>
                  <a:cubicBezTo>
                    <a:pt x="2192" y="4168"/>
                    <a:pt x="2108" y="4084"/>
                    <a:pt x="2025" y="4084"/>
                  </a:cubicBezTo>
                  <a:lnTo>
                    <a:pt x="1953" y="4084"/>
                  </a:lnTo>
                  <a:lnTo>
                    <a:pt x="1953" y="3549"/>
                  </a:lnTo>
                  <a:cubicBezTo>
                    <a:pt x="1953" y="3525"/>
                    <a:pt x="1965" y="3477"/>
                    <a:pt x="1989" y="3465"/>
                  </a:cubicBezTo>
                  <a:lnTo>
                    <a:pt x="4097" y="2001"/>
                  </a:lnTo>
                  <a:cubicBezTo>
                    <a:pt x="4216" y="1929"/>
                    <a:pt x="4275" y="1798"/>
                    <a:pt x="4275" y="1667"/>
                  </a:cubicBezTo>
                  <a:lnTo>
                    <a:pt x="4275" y="96"/>
                  </a:lnTo>
                  <a:cubicBezTo>
                    <a:pt x="4275" y="72"/>
                    <a:pt x="4216" y="1"/>
                    <a:pt x="4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252;p53">
              <a:extLst>
                <a:ext uri="{FF2B5EF4-FFF2-40B4-BE49-F238E27FC236}">
                  <a16:creationId xmlns:a16="http://schemas.microsoft.com/office/drawing/2014/main" id="{7EE4EBAB-13AE-4175-1F5F-76FC05F66DFA}"/>
                </a:ext>
              </a:extLst>
            </p:cNvPr>
            <p:cNvSpPr/>
            <p:nvPr/>
          </p:nvSpPr>
          <p:spPr>
            <a:xfrm>
              <a:off x="2731915" y="3360146"/>
              <a:ext cx="149403" cy="181812"/>
            </a:xfrm>
            <a:custGeom>
              <a:avLst/>
              <a:gdLst/>
              <a:ahLst/>
              <a:cxnLst/>
              <a:rect l="l" t="t" r="r" b="b"/>
              <a:pathLst>
                <a:path w="4716" h="5739" extrusionOk="0">
                  <a:moveTo>
                    <a:pt x="2358" y="0"/>
                  </a:moveTo>
                  <a:cubicBezTo>
                    <a:pt x="1156" y="0"/>
                    <a:pt x="155" y="893"/>
                    <a:pt x="13" y="2084"/>
                  </a:cubicBezTo>
                  <a:cubicBezTo>
                    <a:pt x="1" y="2179"/>
                    <a:pt x="72" y="2250"/>
                    <a:pt x="143" y="2262"/>
                  </a:cubicBezTo>
                  <a:cubicBezTo>
                    <a:pt x="155" y="2265"/>
                    <a:pt x="166" y="2266"/>
                    <a:pt x="176" y="2266"/>
                  </a:cubicBezTo>
                  <a:cubicBezTo>
                    <a:pt x="255" y="2266"/>
                    <a:pt x="312" y="2194"/>
                    <a:pt x="322" y="2131"/>
                  </a:cubicBezTo>
                  <a:cubicBezTo>
                    <a:pt x="441" y="1107"/>
                    <a:pt x="1322" y="333"/>
                    <a:pt x="2346" y="333"/>
                  </a:cubicBezTo>
                  <a:cubicBezTo>
                    <a:pt x="3477" y="333"/>
                    <a:pt x="4382" y="1250"/>
                    <a:pt x="4382" y="2369"/>
                  </a:cubicBezTo>
                  <a:cubicBezTo>
                    <a:pt x="4382" y="3262"/>
                    <a:pt x="3823" y="4036"/>
                    <a:pt x="2977" y="4322"/>
                  </a:cubicBezTo>
                  <a:cubicBezTo>
                    <a:pt x="2941" y="4334"/>
                    <a:pt x="2894" y="4346"/>
                    <a:pt x="2882" y="4393"/>
                  </a:cubicBezTo>
                  <a:lnTo>
                    <a:pt x="2346" y="5286"/>
                  </a:lnTo>
                  <a:lnTo>
                    <a:pt x="1810" y="4393"/>
                  </a:lnTo>
                  <a:cubicBezTo>
                    <a:pt x="1798" y="4370"/>
                    <a:pt x="1763" y="4334"/>
                    <a:pt x="1727" y="4322"/>
                  </a:cubicBezTo>
                  <a:cubicBezTo>
                    <a:pt x="989" y="4084"/>
                    <a:pt x="477" y="3477"/>
                    <a:pt x="334" y="2727"/>
                  </a:cubicBezTo>
                  <a:cubicBezTo>
                    <a:pt x="323" y="2650"/>
                    <a:pt x="252" y="2594"/>
                    <a:pt x="177" y="2594"/>
                  </a:cubicBezTo>
                  <a:cubicBezTo>
                    <a:pt x="170" y="2594"/>
                    <a:pt x="163" y="2595"/>
                    <a:pt x="155" y="2596"/>
                  </a:cubicBezTo>
                  <a:cubicBezTo>
                    <a:pt x="72" y="2608"/>
                    <a:pt x="13" y="2703"/>
                    <a:pt x="24" y="2774"/>
                  </a:cubicBezTo>
                  <a:cubicBezTo>
                    <a:pt x="179" y="3620"/>
                    <a:pt x="775" y="4322"/>
                    <a:pt x="1572" y="4608"/>
                  </a:cubicBezTo>
                  <a:lnTo>
                    <a:pt x="2215" y="5656"/>
                  </a:lnTo>
                  <a:cubicBezTo>
                    <a:pt x="2239" y="5703"/>
                    <a:pt x="2287" y="5739"/>
                    <a:pt x="2346" y="5739"/>
                  </a:cubicBezTo>
                  <a:cubicBezTo>
                    <a:pt x="2406" y="5739"/>
                    <a:pt x="2453" y="5703"/>
                    <a:pt x="2477" y="5656"/>
                  </a:cubicBezTo>
                  <a:lnTo>
                    <a:pt x="3120" y="4608"/>
                  </a:lnTo>
                  <a:cubicBezTo>
                    <a:pt x="4073" y="4274"/>
                    <a:pt x="4704" y="3381"/>
                    <a:pt x="4704" y="2369"/>
                  </a:cubicBezTo>
                  <a:cubicBezTo>
                    <a:pt x="4715" y="1060"/>
                    <a:pt x="3656" y="0"/>
                    <a:pt x="2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253;p53">
              <a:extLst>
                <a:ext uri="{FF2B5EF4-FFF2-40B4-BE49-F238E27FC236}">
                  <a16:creationId xmlns:a16="http://schemas.microsoft.com/office/drawing/2014/main" id="{4ABDDC25-94B0-4F30-5D4D-EA55F3999E77}"/>
                </a:ext>
              </a:extLst>
            </p:cNvPr>
            <p:cNvSpPr/>
            <p:nvPr/>
          </p:nvSpPr>
          <p:spPr>
            <a:xfrm>
              <a:off x="2760585" y="3389545"/>
              <a:ext cx="92442" cy="91333"/>
            </a:xfrm>
            <a:custGeom>
              <a:avLst/>
              <a:gdLst/>
              <a:ahLst/>
              <a:cxnLst/>
              <a:rect l="l" t="t" r="r" b="b"/>
              <a:pathLst>
                <a:path w="2918" h="2883" extrusionOk="0">
                  <a:moveTo>
                    <a:pt x="1453" y="679"/>
                  </a:moveTo>
                  <a:cubicBezTo>
                    <a:pt x="1858" y="679"/>
                    <a:pt x="2203" y="1025"/>
                    <a:pt x="2203" y="1430"/>
                  </a:cubicBezTo>
                  <a:cubicBezTo>
                    <a:pt x="2203" y="1846"/>
                    <a:pt x="1870" y="2168"/>
                    <a:pt x="1453" y="2168"/>
                  </a:cubicBezTo>
                  <a:cubicBezTo>
                    <a:pt x="1036" y="2168"/>
                    <a:pt x="715" y="1846"/>
                    <a:pt x="715" y="1430"/>
                  </a:cubicBezTo>
                  <a:cubicBezTo>
                    <a:pt x="715" y="1013"/>
                    <a:pt x="1036" y="679"/>
                    <a:pt x="1453" y="679"/>
                  </a:cubicBezTo>
                  <a:close/>
                  <a:moveTo>
                    <a:pt x="1453" y="1"/>
                  </a:moveTo>
                  <a:cubicBezTo>
                    <a:pt x="1370" y="1"/>
                    <a:pt x="1286" y="72"/>
                    <a:pt x="1286" y="167"/>
                  </a:cubicBezTo>
                  <a:lnTo>
                    <a:pt x="1286" y="382"/>
                  </a:lnTo>
                  <a:cubicBezTo>
                    <a:pt x="1108" y="417"/>
                    <a:pt x="953" y="477"/>
                    <a:pt x="810" y="572"/>
                  </a:cubicBezTo>
                  <a:lnTo>
                    <a:pt x="655" y="417"/>
                  </a:lnTo>
                  <a:cubicBezTo>
                    <a:pt x="626" y="388"/>
                    <a:pt x="584" y="373"/>
                    <a:pt x="542" y="373"/>
                  </a:cubicBezTo>
                  <a:cubicBezTo>
                    <a:pt x="501" y="373"/>
                    <a:pt x="459" y="388"/>
                    <a:pt x="429" y="417"/>
                  </a:cubicBezTo>
                  <a:cubicBezTo>
                    <a:pt x="370" y="477"/>
                    <a:pt x="370" y="572"/>
                    <a:pt x="429" y="632"/>
                  </a:cubicBezTo>
                  <a:lnTo>
                    <a:pt x="596" y="798"/>
                  </a:lnTo>
                  <a:cubicBezTo>
                    <a:pt x="489" y="929"/>
                    <a:pt x="429" y="1096"/>
                    <a:pt x="393" y="1275"/>
                  </a:cubicBezTo>
                  <a:lnTo>
                    <a:pt x="167" y="1275"/>
                  </a:lnTo>
                  <a:cubicBezTo>
                    <a:pt x="72" y="1275"/>
                    <a:pt x="0" y="1358"/>
                    <a:pt x="0" y="1441"/>
                  </a:cubicBezTo>
                  <a:cubicBezTo>
                    <a:pt x="0" y="1537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7"/>
                    <a:pt x="477" y="1953"/>
                    <a:pt x="572" y="2084"/>
                  </a:cubicBezTo>
                  <a:lnTo>
                    <a:pt x="417" y="2251"/>
                  </a:lnTo>
                  <a:cubicBezTo>
                    <a:pt x="358" y="2311"/>
                    <a:pt x="358" y="2406"/>
                    <a:pt x="417" y="2465"/>
                  </a:cubicBezTo>
                  <a:cubicBezTo>
                    <a:pt x="441" y="2501"/>
                    <a:pt x="489" y="2513"/>
                    <a:pt x="536" y="2513"/>
                  </a:cubicBezTo>
                  <a:cubicBezTo>
                    <a:pt x="572" y="2513"/>
                    <a:pt x="620" y="2501"/>
                    <a:pt x="655" y="2465"/>
                  </a:cubicBezTo>
                  <a:lnTo>
                    <a:pt x="810" y="2311"/>
                  </a:lnTo>
                  <a:cubicBezTo>
                    <a:pt x="953" y="2406"/>
                    <a:pt x="1108" y="2465"/>
                    <a:pt x="1286" y="2501"/>
                  </a:cubicBezTo>
                  <a:lnTo>
                    <a:pt x="1286" y="2727"/>
                  </a:lnTo>
                  <a:cubicBezTo>
                    <a:pt x="1286" y="2811"/>
                    <a:pt x="1370" y="2882"/>
                    <a:pt x="1453" y="2882"/>
                  </a:cubicBezTo>
                  <a:cubicBezTo>
                    <a:pt x="1548" y="2882"/>
                    <a:pt x="1620" y="2811"/>
                    <a:pt x="1620" y="2727"/>
                  </a:cubicBezTo>
                  <a:lnTo>
                    <a:pt x="1620" y="2501"/>
                  </a:lnTo>
                  <a:cubicBezTo>
                    <a:pt x="1798" y="2465"/>
                    <a:pt x="1965" y="2406"/>
                    <a:pt x="2096" y="2311"/>
                  </a:cubicBezTo>
                  <a:lnTo>
                    <a:pt x="2263" y="2465"/>
                  </a:lnTo>
                  <a:cubicBezTo>
                    <a:pt x="2286" y="2501"/>
                    <a:pt x="2334" y="2513"/>
                    <a:pt x="2382" y="2513"/>
                  </a:cubicBezTo>
                  <a:cubicBezTo>
                    <a:pt x="2417" y="2513"/>
                    <a:pt x="2465" y="2501"/>
                    <a:pt x="2501" y="2465"/>
                  </a:cubicBezTo>
                  <a:cubicBezTo>
                    <a:pt x="2560" y="2406"/>
                    <a:pt x="2560" y="2311"/>
                    <a:pt x="2501" y="2251"/>
                  </a:cubicBezTo>
                  <a:lnTo>
                    <a:pt x="2334" y="2084"/>
                  </a:lnTo>
                  <a:cubicBezTo>
                    <a:pt x="2441" y="1953"/>
                    <a:pt x="2501" y="1787"/>
                    <a:pt x="2525" y="1608"/>
                  </a:cubicBezTo>
                  <a:lnTo>
                    <a:pt x="2751" y="1608"/>
                  </a:lnTo>
                  <a:cubicBezTo>
                    <a:pt x="2834" y="1608"/>
                    <a:pt x="2918" y="1537"/>
                    <a:pt x="2918" y="1441"/>
                  </a:cubicBezTo>
                  <a:cubicBezTo>
                    <a:pt x="2882" y="1358"/>
                    <a:pt x="2822" y="1275"/>
                    <a:pt x="2739" y="1275"/>
                  </a:cubicBezTo>
                  <a:lnTo>
                    <a:pt x="2513" y="1275"/>
                  </a:lnTo>
                  <a:cubicBezTo>
                    <a:pt x="2477" y="1096"/>
                    <a:pt x="2417" y="941"/>
                    <a:pt x="2322" y="798"/>
                  </a:cubicBezTo>
                  <a:lnTo>
                    <a:pt x="2489" y="632"/>
                  </a:lnTo>
                  <a:cubicBezTo>
                    <a:pt x="2548" y="572"/>
                    <a:pt x="2548" y="477"/>
                    <a:pt x="2489" y="417"/>
                  </a:cubicBezTo>
                  <a:cubicBezTo>
                    <a:pt x="2459" y="388"/>
                    <a:pt x="2417" y="373"/>
                    <a:pt x="2376" y="373"/>
                  </a:cubicBezTo>
                  <a:cubicBezTo>
                    <a:pt x="2334" y="373"/>
                    <a:pt x="2292" y="388"/>
                    <a:pt x="2263" y="417"/>
                  </a:cubicBezTo>
                  <a:lnTo>
                    <a:pt x="2096" y="572"/>
                  </a:lnTo>
                  <a:cubicBezTo>
                    <a:pt x="1965" y="477"/>
                    <a:pt x="1798" y="417"/>
                    <a:pt x="1620" y="382"/>
                  </a:cubicBezTo>
                  <a:lnTo>
                    <a:pt x="1620" y="167"/>
                  </a:lnTo>
                  <a:cubicBezTo>
                    <a:pt x="1620" y="72"/>
                    <a:pt x="1548" y="1"/>
                    <a:pt x="1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254;p53">
              <a:extLst>
                <a:ext uri="{FF2B5EF4-FFF2-40B4-BE49-F238E27FC236}">
                  <a16:creationId xmlns:a16="http://schemas.microsoft.com/office/drawing/2014/main" id="{E26A8A77-51FB-6A31-5608-EB75036A26CE}"/>
                </a:ext>
              </a:extLst>
            </p:cNvPr>
            <p:cNvSpPr/>
            <p:nvPr/>
          </p:nvSpPr>
          <p:spPr>
            <a:xfrm>
              <a:off x="2789636" y="3417836"/>
              <a:ext cx="33961" cy="33993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536" y="346"/>
                  </a:moveTo>
                  <a:cubicBezTo>
                    <a:pt x="655" y="346"/>
                    <a:pt x="750" y="429"/>
                    <a:pt x="750" y="548"/>
                  </a:cubicBezTo>
                  <a:cubicBezTo>
                    <a:pt x="750" y="656"/>
                    <a:pt x="643" y="763"/>
                    <a:pt x="536" y="763"/>
                  </a:cubicBezTo>
                  <a:cubicBezTo>
                    <a:pt x="417" y="763"/>
                    <a:pt x="334" y="667"/>
                    <a:pt x="334" y="548"/>
                  </a:cubicBezTo>
                  <a:cubicBezTo>
                    <a:pt x="334" y="429"/>
                    <a:pt x="417" y="346"/>
                    <a:pt x="536" y="346"/>
                  </a:cubicBezTo>
                  <a:close/>
                  <a:moveTo>
                    <a:pt x="536" y="1"/>
                  </a:moveTo>
                  <a:cubicBezTo>
                    <a:pt x="238" y="1"/>
                    <a:pt x="0" y="239"/>
                    <a:pt x="0" y="537"/>
                  </a:cubicBezTo>
                  <a:cubicBezTo>
                    <a:pt x="0" y="834"/>
                    <a:pt x="238" y="1072"/>
                    <a:pt x="536" y="1072"/>
                  </a:cubicBezTo>
                  <a:cubicBezTo>
                    <a:pt x="834" y="1072"/>
                    <a:pt x="1072" y="834"/>
                    <a:pt x="1072" y="537"/>
                  </a:cubicBezTo>
                  <a:cubicBezTo>
                    <a:pt x="1072" y="251"/>
                    <a:pt x="822" y="1"/>
                    <a:pt x="5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10473;p53">
            <a:extLst>
              <a:ext uri="{FF2B5EF4-FFF2-40B4-BE49-F238E27FC236}">
                <a16:creationId xmlns:a16="http://schemas.microsoft.com/office/drawing/2014/main" id="{FA425C66-3C8A-8B1C-DCCD-B19D915EBF9D}"/>
              </a:ext>
            </a:extLst>
          </p:cNvPr>
          <p:cNvSpPr/>
          <p:nvPr/>
        </p:nvSpPr>
        <p:spPr>
          <a:xfrm>
            <a:off x="5369145" y="36634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" name="Google Shape;10112;p53">
            <a:extLst>
              <a:ext uri="{FF2B5EF4-FFF2-40B4-BE49-F238E27FC236}">
                <a16:creationId xmlns:a16="http://schemas.microsoft.com/office/drawing/2014/main" id="{1B8409E5-EBD7-2940-3F43-27DAFD2C8977}"/>
              </a:ext>
            </a:extLst>
          </p:cNvPr>
          <p:cNvGrpSpPr/>
          <p:nvPr/>
        </p:nvGrpSpPr>
        <p:grpSpPr>
          <a:xfrm>
            <a:off x="7874311" y="3625764"/>
            <a:ext cx="457200" cy="457200"/>
            <a:chOff x="3107608" y="3763401"/>
            <a:chExt cx="360233" cy="362451"/>
          </a:xfrm>
          <a:solidFill>
            <a:schemeClr val="bg2"/>
          </a:solidFill>
        </p:grpSpPr>
        <p:sp>
          <p:nvSpPr>
            <p:cNvPr id="54" name="Google Shape;10113;p53">
              <a:extLst>
                <a:ext uri="{FF2B5EF4-FFF2-40B4-BE49-F238E27FC236}">
                  <a16:creationId xmlns:a16="http://schemas.microsoft.com/office/drawing/2014/main" id="{DFD09FB8-3F8C-8D8E-B9D5-7912C6A36E4A}"/>
                </a:ext>
              </a:extLst>
            </p:cNvPr>
            <p:cNvSpPr/>
            <p:nvPr/>
          </p:nvSpPr>
          <p:spPr>
            <a:xfrm>
              <a:off x="3323349" y="3763401"/>
              <a:ext cx="144492" cy="152729"/>
            </a:xfrm>
            <a:custGeom>
              <a:avLst/>
              <a:gdLst/>
              <a:ahLst/>
              <a:cxnLst/>
              <a:rect l="l" t="t" r="r" b="b"/>
              <a:pathLst>
                <a:path w="4561" h="4821" extrusionOk="0">
                  <a:moveTo>
                    <a:pt x="2354" y="0"/>
                  </a:moveTo>
                  <a:cubicBezTo>
                    <a:pt x="1649" y="0"/>
                    <a:pt x="958" y="340"/>
                    <a:pt x="524" y="975"/>
                  </a:cubicBezTo>
                  <a:cubicBezTo>
                    <a:pt x="1" y="1761"/>
                    <a:pt x="36" y="2761"/>
                    <a:pt x="584" y="3511"/>
                  </a:cubicBezTo>
                  <a:lnTo>
                    <a:pt x="536" y="4642"/>
                  </a:lnTo>
                  <a:cubicBezTo>
                    <a:pt x="536" y="4702"/>
                    <a:pt x="572" y="4761"/>
                    <a:pt x="620" y="4797"/>
                  </a:cubicBezTo>
                  <a:cubicBezTo>
                    <a:pt x="644" y="4809"/>
                    <a:pt x="679" y="4821"/>
                    <a:pt x="703" y="4821"/>
                  </a:cubicBezTo>
                  <a:cubicBezTo>
                    <a:pt x="739" y="4821"/>
                    <a:pt x="751" y="4821"/>
                    <a:pt x="775" y="4809"/>
                  </a:cubicBezTo>
                  <a:lnTo>
                    <a:pt x="1810" y="4333"/>
                  </a:lnTo>
                  <a:cubicBezTo>
                    <a:pt x="1987" y="4375"/>
                    <a:pt x="2166" y="4395"/>
                    <a:pt x="2342" y="4395"/>
                  </a:cubicBezTo>
                  <a:cubicBezTo>
                    <a:pt x="3067" y="4395"/>
                    <a:pt x="3756" y="4048"/>
                    <a:pt x="4168" y="3416"/>
                  </a:cubicBezTo>
                  <a:cubicBezTo>
                    <a:pt x="4323" y="3214"/>
                    <a:pt x="4430" y="2975"/>
                    <a:pt x="4489" y="2725"/>
                  </a:cubicBezTo>
                  <a:cubicBezTo>
                    <a:pt x="4501" y="2630"/>
                    <a:pt x="4454" y="2547"/>
                    <a:pt x="4370" y="2511"/>
                  </a:cubicBezTo>
                  <a:cubicBezTo>
                    <a:pt x="4360" y="2510"/>
                    <a:pt x="4351" y="2509"/>
                    <a:pt x="4341" y="2509"/>
                  </a:cubicBezTo>
                  <a:cubicBezTo>
                    <a:pt x="4258" y="2509"/>
                    <a:pt x="4188" y="2555"/>
                    <a:pt x="4156" y="2630"/>
                  </a:cubicBezTo>
                  <a:cubicBezTo>
                    <a:pt x="4108" y="2844"/>
                    <a:pt x="4025" y="3035"/>
                    <a:pt x="3906" y="3225"/>
                  </a:cubicBezTo>
                  <a:cubicBezTo>
                    <a:pt x="3551" y="3749"/>
                    <a:pt x="2961" y="4059"/>
                    <a:pt x="2349" y="4059"/>
                  </a:cubicBezTo>
                  <a:cubicBezTo>
                    <a:pt x="2182" y="4059"/>
                    <a:pt x="2013" y="4036"/>
                    <a:pt x="1846" y="3987"/>
                  </a:cubicBezTo>
                  <a:cubicBezTo>
                    <a:pt x="1831" y="3982"/>
                    <a:pt x="1816" y="3980"/>
                    <a:pt x="1801" y="3980"/>
                  </a:cubicBezTo>
                  <a:cubicBezTo>
                    <a:pt x="1779" y="3980"/>
                    <a:pt x="1755" y="3985"/>
                    <a:pt x="1727" y="3999"/>
                  </a:cubicBezTo>
                  <a:lnTo>
                    <a:pt x="894" y="4392"/>
                  </a:lnTo>
                  <a:lnTo>
                    <a:pt x="941" y="3464"/>
                  </a:lnTo>
                  <a:cubicBezTo>
                    <a:pt x="941" y="3416"/>
                    <a:pt x="929" y="3392"/>
                    <a:pt x="917" y="3344"/>
                  </a:cubicBezTo>
                  <a:cubicBezTo>
                    <a:pt x="405" y="2713"/>
                    <a:pt x="382" y="1832"/>
                    <a:pt x="822" y="1154"/>
                  </a:cubicBezTo>
                  <a:cubicBezTo>
                    <a:pt x="1096" y="749"/>
                    <a:pt x="1513" y="475"/>
                    <a:pt x="2001" y="368"/>
                  </a:cubicBezTo>
                  <a:cubicBezTo>
                    <a:pt x="2120" y="348"/>
                    <a:pt x="2239" y="337"/>
                    <a:pt x="2357" y="337"/>
                  </a:cubicBezTo>
                  <a:cubicBezTo>
                    <a:pt x="2723" y="337"/>
                    <a:pt x="3079" y="438"/>
                    <a:pt x="3394" y="654"/>
                  </a:cubicBezTo>
                  <a:cubicBezTo>
                    <a:pt x="3870" y="963"/>
                    <a:pt x="4168" y="1475"/>
                    <a:pt x="4215" y="2035"/>
                  </a:cubicBezTo>
                  <a:cubicBezTo>
                    <a:pt x="4226" y="2123"/>
                    <a:pt x="4299" y="2191"/>
                    <a:pt x="4376" y="2191"/>
                  </a:cubicBezTo>
                  <a:cubicBezTo>
                    <a:pt x="4382" y="2191"/>
                    <a:pt x="4388" y="2190"/>
                    <a:pt x="4394" y="2190"/>
                  </a:cubicBezTo>
                  <a:cubicBezTo>
                    <a:pt x="4489" y="2166"/>
                    <a:pt x="4561" y="2094"/>
                    <a:pt x="4549" y="2011"/>
                  </a:cubicBezTo>
                  <a:cubicBezTo>
                    <a:pt x="4489" y="1332"/>
                    <a:pt x="4132" y="737"/>
                    <a:pt x="3572" y="368"/>
                  </a:cubicBezTo>
                  <a:cubicBezTo>
                    <a:pt x="3196" y="120"/>
                    <a:pt x="2773" y="0"/>
                    <a:pt x="2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114;p53">
              <a:extLst>
                <a:ext uri="{FF2B5EF4-FFF2-40B4-BE49-F238E27FC236}">
                  <a16:creationId xmlns:a16="http://schemas.microsoft.com/office/drawing/2014/main" id="{0F680544-8B62-8D34-DB28-9C5DC1A6CBDD}"/>
                </a:ext>
              </a:extLst>
            </p:cNvPr>
            <p:cNvSpPr/>
            <p:nvPr/>
          </p:nvSpPr>
          <p:spPr>
            <a:xfrm>
              <a:off x="3107608" y="3863256"/>
              <a:ext cx="333844" cy="262596"/>
            </a:xfrm>
            <a:custGeom>
              <a:avLst/>
              <a:gdLst/>
              <a:ahLst/>
              <a:cxnLst/>
              <a:rect l="l" t="t" r="r" b="b"/>
              <a:pathLst>
                <a:path w="10538" h="8289" extrusionOk="0">
                  <a:moveTo>
                    <a:pt x="4894" y="2121"/>
                  </a:moveTo>
                  <a:lnTo>
                    <a:pt x="5108" y="2324"/>
                  </a:lnTo>
                  <a:lnTo>
                    <a:pt x="4822" y="2609"/>
                  </a:lnTo>
                  <a:lnTo>
                    <a:pt x="4537" y="2883"/>
                  </a:lnTo>
                  <a:lnTo>
                    <a:pt x="4334" y="2681"/>
                  </a:lnTo>
                  <a:lnTo>
                    <a:pt x="4894" y="2121"/>
                  </a:lnTo>
                  <a:close/>
                  <a:moveTo>
                    <a:pt x="5894" y="3431"/>
                  </a:moveTo>
                  <a:cubicBezTo>
                    <a:pt x="5965" y="3431"/>
                    <a:pt x="6025" y="3455"/>
                    <a:pt x="6084" y="3502"/>
                  </a:cubicBezTo>
                  <a:lnTo>
                    <a:pt x="6275" y="3693"/>
                  </a:lnTo>
                  <a:cubicBezTo>
                    <a:pt x="6382" y="3800"/>
                    <a:pt x="6382" y="3967"/>
                    <a:pt x="6275" y="4062"/>
                  </a:cubicBezTo>
                  <a:cubicBezTo>
                    <a:pt x="6227" y="4110"/>
                    <a:pt x="6156" y="4145"/>
                    <a:pt x="6084" y="4145"/>
                  </a:cubicBezTo>
                  <a:cubicBezTo>
                    <a:pt x="6013" y="4145"/>
                    <a:pt x="5953" y="4110"/>
                    <a:pt x="5894" y="4062"/>
                  </a:cubicBezTo>
                  <a:lnTo>
                    <a:pt x="5703" y="3872"/>
                  </a:lnTo>
                  <a:cubicBezTo>
                    <a:pt x="5596" y="3764"/>
                    <a:pt x="5596" y="3586"/>
                    <a:pt x="5703" y="3502"/>
                  </a:cubicBezTo>
                  <a:cubicBezTo>
                    <a:pt x="5739" y="3455"/>
                    <a:pt x="5810" y="3431"/>
                    <a:pt x="5894" y="3431"/>
                  </a:cubicBezTo>
                  <a:close/>
                  <a:moveTo>
                    <a:pt x="6453" y="1955"/>
                  </a:moveTo>
                  <a:lnTo>
                    <a:pt x="8085" y="3919"/>
                  </a:lnTo>
                  <a:cubicBezTo>
                    <a:pt x="8406" y="4324"/>
                    <a:pt x="8454" y="4812"/>
                    <a:pt x="8192" y="5062"/>
                  </a:cubicBezTo>
                  <a:lnTo>
                    <a:pt x="7275" y="5991"/>
                  </a:lnTo>
                  <a:cubicBezTo>
                    <a:pt x="7159" y="6102"/>
                    <a:pt x="7004" y="6155"/>
                    <a:pt x="6835" y="6155"/>
                  </a:cubicBezTo>
                  <a:cubicBezTo>
                    <a:pt x="6606" y="6155"/>
                    <a:pt x="6351" y="6057"/>
                    <a:pt x="6132" y="5872"/>
                  </a:cubicBezTo>
                  <a:lnTo>
                    <a:pt x="4167" y="4241"/>
                  </a:lnTo>
                  <a:lnTo>
                    <a:pt x="4167" y="4062"/>
                  </a:lnTo>
                  <a:cubicBezTo>
                    <a:pt x="4191" y="3824"/>
                    <a:pt x="4298" y="3610"/>
                    <a:pt x="4465" y="3443"/>
                  </a:cubicBezTo>
                  <a:lnTo>
                    <a:pt x="4941" y="2967"/>
                  </a:lnTo>
                  <a:lnTo>
                    <a:pt x="5358" y="3383"/>
                  </a:lnTo>
                  <a:cubicBezTo>
                    <a:pt x="5239" y="3610"/>
                    <a:pt x="5263" y="3907"/>
                    <a:pt x="5453" y="4098"/>
                  </a:cubicBezTo>
                  <a:lnTo>
                    <a:pt x="5656" y="4288"/>
                  </a:lnTo>
                  <a:cubicBezTo>
                    <a:pt x="5775" y="4407"/>
                    <a:pt x="5918" y="4467"/>
                    <a:pt x="6084" y="4467"/>
                  </a:cubicBezTo>
                  <a:cubicBezTo>
                    <a:pt x="6191" y="4467"/>
                    <a:pt x="6287" y="4431"/>
                    <a:pt x="6370" y="4395"/>
                  </a:cubicBezTo>
                  <a:lnTo>
                    <a:pt x="7239" y="5265"/>
                  </a:lnTo>
                  <a:cubicBezTo>
                    <a:pt x="7275" y="5300"/>
                    <a:pt x="7323" y="5312"/>
                    <a:pt x="7358" y="5312"/>
                  </a:cubicBezTo>
                  <a:cubicBezTo>
                    <a:pt x="7406" y="5312"/>
                    <a:pt x="7454" y="5300"/>
                    <a:pt x="7477" y="5265"/>
                  </a:cubicBezTo>
                  <a:cubicBezTo>
                    <a:pt x="7537" y="5217"/>
                    <a:pt x="7537" y="5086"/>
                    <a:pt x="7477" y="5026"/>
                  </a:cubicBezTo>
                  <a:lnTo>
                    <a:pt x="6608" y="4157"/>
                  </a:lnTo>
                  <a:cubicBezTo>
                    <a:pt x="6727" y="3931"/>
                    <a:pt x="6692" y="3633"/>
                    <a:pt x="6501" y="3443"/>
                  </a:cubicBezTo>
                  <a:lnTo>
                    <a:pt x="6311" y="3252"/>
                  </a:lnTo>
                  <a:cubicBezTo>
                    <a:pt x="6188" y="3130"/>
                    <a:pt x="6032" y="3073"/>
                    <a:pt x="5880" y="3073"/>
                  </a:cubicBezTo>
                  <a:cubicBezTo>
                    <a:pt x="5779" y="3073"/>
                    <a:pt x="5681" y="3098"/>
                    <a:pt x="5596" y="3145"/>
                  </a:cubicBezTo>
                  <a:lnTo>
                    <a:pt x="5179" y="2729"/>
                  </a:lnTo>
                  <a:lnTo>
                    <a:pt x="5453" y="2443"/>
                  </a:lnTo>
                  <a:lnTo>
                    <a:pt x="5656" y="2252"/>
                  </a:lnTo>
                  <a:cubicBezTo>
                    <a:pt x="5834" y="2074"/>
                    <a:pt x="6084" y="1967"/>
                    <a:pt x="6334" y="1955"/>
                  </a:cubicBezTo>
                  <a:close/>
                  <a:moveTo>
                    <a:pt x="1928" y="1"/>
                  </a:moveTo>
                  <a:cubicBezTo>
                    <a:pt x="1921" y="1"/>
                    <a:pt x="1913" y="1"/>
                    <a:pt x="1905" y="2"/>
                  </a:cubicBezTo>
                  <a:cubicBezTo>
                    <a:pt x="1477" y="62"/>
                    <a:pt x="1072" y="252"/>
                    <a:pt x="762" y="550"/>
                  </a:cubicBezTo>
                  <a:cubicBezTo>
                    <a:pt x="0" y="1312"/>
                    <a:pt x="0" y="2562"/>
                    <a:pt x="762" y="3324"/>
                  </a:cubicBezTo>
                  <a:lnTo>
                    <a:pt x="1393" y="3967"/>
                  </a:lnTo>
                  <a:cubicBezTo>
                    <a:pt x="1750" y="4324"/>
                    <a:pt x="1810" y="4884"/>
                    <a:pt x="1524" y="5300"/>
                  </a:cubicBezTo>
                  <a:cubicBezTo>
                    <a:pt x="1489" y="5360"/>
                    <a:pt x="1500" y="5455"/>
                    <a:pt x="1548" y="5515"/>
                  </a:cubicBezTo>
                  <a:lnTo>
                    <a:pt x="2131" y="6086"/>
                  </a:lnTo>
                  <a:cubicBezTo>
                    <a:pt x="2155" y="6122"/>
                    <a:pt x="2203" y="6134"/>
                    <a:pt x="2239" y="6134"/>
                  </a:cubicBezTo>
                  <a:lnTo>
                    <a:pt x="2262" y="6134"/>
                  </a:lnTo>
                  <a:cubicBezTo>
                    <a:pt x="2298" y="6134"/>
                    <a:pt x="2346" y="6110"/>
                    <a:pt x="2381" y="6074"/>
                  </a:cubicBezTo>
                  <a:cubicBezTo>
                    <a:pt x="3084" y="5193"/>
                    <a:pt x="3001" y="3931"/>
                    <a:pt x="2215" y="3145"/>
                  </a:cubicBezTo>
                  <a:lnTo>
                    <a:pt x="1572" y="2502"/>
                  </a:lnTo>
                  <a:cubicBezTo>
                    <a:pt x="1429" y="2359"/>
                    <a:pt x="1334" y="2145"/>
                    <a:pt x="1334" y="1919"/>
                  </a:cubicBezTo>
                  <a:cubicBezTo>
                    <a:pt x="1334" y="1705"/>
                    <a:pt x="1429" y="1502"/>
                    <a:pt x="1572" y="1347"/>
                  </a:cubicBezTo>
                  <a:cubicBezTo>
                    <a:pt x="1727" y="1193"/>
                    <a:pt x="1929" y="1109"/>
                    <a:pt x="2155" y="1109"/>
                  </a:cubicBezTo>
                  <a:cubicBezTo>
                    <a:pt x="2381" y="1109"/>
                    <a:pt x="2572" y="1193"/>
                    <a:pt x="2739" y="1347"/>
                  </a:cubicBezTo>
                  <a:lnTo>
                    <a:pt x="3965" y="2574"/>
                  </a:lnTo>
                  <a:cubicBezTo>
                    <a:pt x="3941" y="2609"/>
                    <a:pt x="3929" y="2657"/>
                    <a:pt x="3929" y="2693"/>
                  </a:cubicBezTo>
                  <a:cubicBezTo>
                    <a:pt x="3929" y="2740"/>
                    <a:pt x="3941" y="2788"/>
                    <a:pt x="3965" y="2812"/>
                  </a:cubicBezTo>
                  <a:lnTo>
                    <a:pt x="4298" y="3145"/>
                  </a:lnTo>
                  <a:lnTo>
                    <a:pt x="4227" y="3217"/>
                  </a:lnTo>
                  <a:cubicBezTo>
                    <a:pt x="3929" y="3514"/>
                    <a:pt x="3775" y="3931"/>
                    <a:pt x="3834" y="4348"/>
                  </a:cubicBezTo>
                  <a:cubicBezTo>
                    <a:pt x="3870" y="4586"/>
                    <a:pt x="3965" y="4812"/>
                    <a:pt x="4120" y="5003"/>
                  </a:cubicBezTo>
                  <a:lnTo>
                    <a:pt x="6275" y="7777"/>
                  </a:lnTo>
                  <a:cubicBezTo>
                    <a:pt x="6513" y="8086"/>
                    <a:pt x="6870" y="8265"/>
                    <a:pt x="7263" y="8289"/>
                  </a:cubicBezTo>
                  <a:lnTo>
                    <a:pt x="7346" y="8289"/>
                  </a:lnTo>
                  <a:cubicBezTo>
                    <a:pt x="7704" y="8289"/>
                    <a:pt x="8049" y="8146"/>
                    <a:pt x="8311" y="7896"/>
                  </a:cubicBezTo>
                  <a:lnTo>
                    <a:pt x="9549" y="6658"/>
                  </a:lnTo>
                  <a:cubicBezTo>
                    <a:pt x="9609" y="6598"/>
                    <a:pt x="9609" y="6479"/>
                    <a:pt x="9549" y="6419"/>
                  </a:cubicBezTo>
                  <a:cubicBezTo>
                    <a:pt x="9519" y="6390"/>
                    <a:pt x="9475" y="6375"/>
                    <a:pt x="9430" y="6375"/>
                  </a:cubicBezTo>
                  <a:cubicBezTo>
                    <a:pt x="9385" y="6375"/>
                    <a:pt x="9341" y="6390"/>
                    <a:pt x="9311" y="6419"/>
                  </a:cubicBezTo>
                  <a:lnTo>
                    <a:pt x="8073" y="7658"/>
                  </a:lnTo>
                  <a:cubicBezTo>
                    <a:pt x="7880" y="7850"/>
                    <a:pt x="7613" y="7956"/>
                    <a:pt x="7332" y="7956"/>
                  </a:cubicBezTo>
                  <a:cubicBezTo>
                    <a:pt x="7317" y="7956"/>
                    <a:pt x="7302" y="7956"/>
                    <a:pt x="7287" y="7955"/>
                  </a:cubicBezTo>
                  <a:cubicBezTo>
                    <a:pt x="6989" y="7932"/>
                    <a:pt x="6727" y="7789"/>
                    <a:pt x="6549" y="7562"/>
                  </a:cubicBezTo>
                  <a:lnTo>
                    <a:pt x="4501" y="4943"/>
                  </a:lnTo>
                  <a:lnTo>
                    <a:pt x="5918" y="6122"/>
                  </a:lnTo>
                  <a:cubicBezTo>
                    <a:pt x="6203" y="6360"/>
                    <a:pt x="6525" y="6479"/>
                    <a:pt x="6846" y="6479"/>
                  </a:cubicBezTo>
                  <a:cubicBezTo>
                    <a:pt x="7108" y="6479"/>
                    <a:pt x="7346" y="6384"/>
                    <a:pt x="7525" y="6205"/>
                  </a:cubicBezTo>
                  <a:lnTo>
                    <a:pt x="8454" y="5288"/>
                  </a:lnTo>
                  <a:cubicBezTo>
                    <a:pt x="8835" y="4895"/>
                    <a:pt x="8787" y="4217"/>
                    <a:pt x="8358" y="3681"/>
                  </a:cubicBezTo>
                  <a:lnTo>
                    <a:pt x="7192" y="2264"/>
                  </a:lnTo>
                  <a:lnTo>
                    <a:pt x="9811" y="4300"/>
                  </a:lnTo>
                  <a:cubicBezTo>
                    <a:pt x="10049" y="4479"/>
                    <a:pt x="10180" y="4753"/>
                    <a:pt x="10192" y="5050"/>
                  </a:cubicBezTo>
                  <a:cubicBezTo>
                    <a:pt x="10204" y="5348"/>
                    <a:pt x="10109" y="5634"/>
                    <a:pt x="9894" y="5836"/>
                  </a:cubicBezTo>
                  <a:cubicBezTo>
                    <a:pt x="9835" y="5896"/>
                    <a:pt x="9835" y="6015"/>
                    <a:pt x="9894" y="6074"/>
                  </a:cubicBezTo>
                  <a:cubicBezTo>
                    <a:pt x="9924" y="6104"/>
                    <a:pt x="9969" y="6119"/>
                    <a:pt x="10013" y="6119"/>
                  </a:cubicBezTo>
                  <a:cubicBezTo>
                    <a:pt x="10058" y="6119"/>
                    <a:pt x="10103" y="6104"/>
                    <a:pt x="10132" y="6074"/>
                  </a:cubicBezTo>
                  <a:cubicBezTo>
                    <a:pt x="10382" y="5824"/>
                    <a:pt x="10537" y="5455"/>
                    <a:pt x="10502" y="5062"/>
                  </a:cubicBezTo>
                  <a:cubicBezTo>
                    <a:pt x="10478" y="4681"/>
                    <a:pt x="10299" y="4324"/>
                    <a:pt x="9990" y="4086"/>
                  </a:cubicBezTo>
                  <a:lnTo>
                    <a:pt x="7227" y="1943"/>
                  </a:lnTo>
                  <a:lnTo>
                    <a:pt x="7215" y="1919"/>
                  </a:lnTo>
                  <a:cubicBezTo>
                    <a:pt x="7025" y="1776"/>
                    <a:pt x="6799" y="1669"/>
                    <a:pt x="6561" y="1645"/>
                  </a:cubicBezTo>
                  <a:cubicBezTo>
                    <a:pt x="6498" y="1636"/>
                    <a:pt x="6436" y="1632"/>
                    <a:pt x="6374" y="1632"/>
                  </a:cubicBezTo>
                  <a:cubicBezTo>
                    <a:pt x="6022" y="1632"/>
                    <a:pt x="5683" y="1773"/>
                    <a:pt x="5429" y="2026"/>
                  </a:cubicBezTo>
                  <a:lnTo>
                    <a:pt x="5358" y="2097"/>
                  </a:lnTo>
                  <a:lnTo>
                    <a:pt x="5025" y="1776"/>
                  </a:lnTo>
                  <a:cubicBezTo>
                    <a:pt x="5001" y="1740"/>
                    <a:pt x="4953" y="1728"/>
                    <a:pt x="4906" y="1728"/>
                  </a:cubicBezTo>
                  <a:cubicBezTo>
                    <a:pt x="4870" y="1728"/>
                    <a:pt x="4822" y="1740"/>
                    <a:pt x="4787" y="1776"/>
                  </a:cubicBezTo>
                  <a:lnTo>
                    <a:pt x="3560" y="538"/>
                  </a:lnTo>
                  <a:cubicBezTo>
                    <a:pt x="3298" y="288"/>
                    <a:pt x="2989" y="109"/>
                    <a:pt x="2643" y="38"/>
                  </a:cubicBezTo>
                  <a:cubicBezTo>
                    <a:pt x="2627" y="31"/>
                    <a:pt x="2610" y="27"/>
                    <a:pt x="2593" y="27"/>
                  </a:cubicBezTo>
                  <a:cubicBezTo>
                    <a:pt x="2525" y="27"/>
                    <a:pt x="2460" y="81"/>
                    <a:pt x="2441" y="157"/>
                  </a:cubicBezTo>
                  <a:cubicBezTo>
                    <a:pt x="2405" y="240"/>
                    <a:pt x="2465" y="335"/>
                    <a:pt x="2560" y="359"/>
                  </a:cubicBezTo>
                  <a:cubicBezTo>
                    <a:pt x="2846" y="431"/>
                    <a:pt x="3096" y="585"/>
                    <a:pt x="3298" y="788"/>
                  </a:cubicBezTo>
                  <a:lnTo>
                    <a:pt x="4537" y="2026"/>
                  </a:lnTo>
                  <a:lnTo>
                    <a:pt x="4215" y="2359"/>
                  </a:lnTo>
                  <a:lnTo>
                    <a:pt x="2977" y="1121"/>
                  </a:lnTo>
                  <a:cubicBezTo>
                    <a:pt x="2751" y="895"/>
                    <a:pt x="2465" y="776"/>
                    <a:pt x="2155" y="776"/>
                  </a:cubicBezTo>
                  <a:cubicBezTo>
                    <a:pt x="1846" y="776"/>
                    <a:pt x="1560" y="895"/>
                    <a:pt x="1334" y="1121"/>
                  </a:cubicBezTo>
                  <a:cubicBezTo>
                    <a:pt x="1119" y="1347"/>
                    <a:pt x="1000" y="1621"/>
                    <a:pt x="1000" y="1943"/>
                  </a:cubicBezTo>
                  <a:cubicBezTo>
                    <a:pt x="1000" y="2252"/>
                    <a:pt x="1119" y="2538"/>
                    <a:pt x="1334" y="2752"/>
                  </a:cubicBezTo>
                  <a:lnTo>
                    <a:pt x="1977" y="3395"/>
                  </a:lnTo>
                  <a:cubicBezTo>
                    <a:pt x="2608" y="4026"/>
                    <a:pt x="2703" y="4991"/>
                    <a:pt x="2227" y="5729"/>
                  </a:cubicBezTo>
                  <a:lnTo>
                    <a:pt x="1893" y="5396"/>
                  </a:lnTo>
                  <a:cubicBezTo>
                    <a:pt x="2167" y="4860"/>
                    <a:pt x="2084" y="4181"/>
                    <a:pt x="1655" y="3741"/>
                  </a:cubicBezTo>
                  <a:lnTo>
                    <a:pt x="1012" y="3098"/>
                  </a:lnTo>
                  <a:cubicBezTo>
                    <a:pt x="381" y="2478"/>
                    <a:pt x="381" y="1431"/>
                    <a:pt x="1012" y="812"/>
                  </a:cubicBezTo>
                  <a:cubicBezTo>
                    <a:pt x="1262" y="550"/>
                    <a:pt x="1596" y="395"/>
                    <a:pt x="1953" y="347"/>
                  </a:cubicBezTo>
                  <a:cubicBezTo>
                    <a:pt x="2036" y="335"/>
                    <a:pt x="2108" y="252"/>
                    <a:pt x="2096" y="157"/>
                  </a:cubicBezTo>
                  <a:cubicBezTo>
                    <a:pt x="2085" y="69"/>
                    <a:pt x="2023" y="1"/>
                    <a:pt x="19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115;p53">
              <a:extLst>
                <a:ext uri="{FF2B5EF4-FFF2-40B4-BE49-F238E27FC236}">
                  <a16:creationId xmlns:a16="http://schemas.microsoft.com/office/drawing/2014/main" id="{E2C86DEF-3C91-9DA2-4331-189A02C724D3}"/>
                </a:ext>
              </a:extLst>
            </p:cNvPr>
            <p:cNvSpPr/>
            <p:nvPr/>
          </p:nvSpPr>
          <p:spPr>
            <a:xfrm>
              <a:off x="3361840" y="3799453"/>
              <a:ext cx="74701" cy="71438"/>
            </a:xfrm>
            <a:custGeom>
              <a:avLst/>
              <a:gdLst/>
              <a:ahLst/>
              <a:cxnLst/>
              <a:rect l="l" t="t" r="r" b="b"/>
              <a:pathLst>
                <a:path w="2358" h="2255" extrusionOk="0">
                  <a:moveTo>
                    <a:pt x="1441" y="337"/>
                  </a:moveTo>
                  <a:cubicBezTo>
                    <a:pt x="1572" y="337"/>
                    <a:pt x="1691" y="385"/>
                    <a:pt x="1798" y="480"/>
                  </a:cubicBezTo>
                  <a:cubicBezTo>
                    <a:pt x="1988" y="682"/>
                    <a:pt x="1988" y="1004"/>
                    <a:pt x="1798" y="1194"/>
                  </a:cubicBezTo>
                  <a:cubicBezTo>
                    <a:pt x="1703" y="1296"/>
                    <a:pt x="1572" y="1346"/>
                    <a:pt x="1441" y="1346"/>
                  </a:cubicBezTo>
                  <a:cubicBezTo>
                    <a:pt x="1310" y="1346"/>
                    <a:pt x="1179" y="1296"/>
                    <a:pt x="1084" y="1194"/>
                  </a:cubicBezTo>
                  <a:cubicBezTo>
                    <a:pt x="893" y="1004"/>
                    <a:pt x="893" y="682"/>
                    <a:pt x="1084" y="480"/>
                  </a:cubicBezTo>
                  <a:cubicBezTo>
                    <a:pt x="1191" y="385"/>
                    <a:pt x="1310" y="337"/>
                    <a:pt x="1441" y="337"/>
                  </a:cubicBezTo>
                  <a:close/>
                  <a:moveTo>
                    <a:pt x="1424" y="1"/>
                  </a:moveTo>
                  <a:cubicBezTo>
                    <a:pt x="1209" y="1"/>
                    <a:pt x="994" y="81"/>
                    <a:pt x="833" y="242"/>
                  </a:cubicBezTo>
                  <a:cubicBezTo>
                    <a:pt x="548" y="528"/>
                    <a:pt x="500" y="980"/>
                    <a:pt x="726" y="1302"/>
                  </a:cubicBezTo>
                  <a:lnTo>
                    <a:pt x="60" y="1968"/>
                  </a:lnTo>
                  <a:cubicBezTo>
                    <a:pt x="0" y="2028"/>
                    <a:pt x="0" y="2147"/>
                    <a:pt x="60" y="2206"/>
                  </a:cubicBezTo>
                  <a:cubicBezTo>
                    <a:pt x="83" y="2242"/>
                    <a:pt x="131" y="2254"/>
                    <a:pt x="167" y="2254"/>
                  </a:cubicBezTo>
                  <a:cubicBezTo>
                    <a:pt x="214" y="2254"/>
                    <a:pt x="262" y="2242"/>
                    <a:pt x="286" y="2206"/>
                  </a:cubicBezTo>
                  <a:lnTo>
                    <a:pt x="964" y="1540"/>
                  </a:lnTo>
                  <a:cubicBezTo>
                    <a:pt x="1095" y="1635"/>
                    <a:pt x="1262" y="1671"/>
                    <a:pt x="1417" y="1671"/>
                  </a:cubicBezTo>
                  <a:cubicBezTo>
                    <a:pt x="1643" y="1671"/>
                    <a:pt x="1857" y="1587"/>
                    <a:pt x="2012" y="1421"/>
                  </a:cubicBezTo>
                  <a:cubicBezTo>
                    <a:pt x="2357" y="1111"/>
                    <a:pt x="2357" y="575"/>
                    <a:pt x="2024" y="242"/>
                  </a:cubicBezTo>
                  <a:cubicBezTo>
                    <a:pt x="1857" y="81"/>
                    <a:pt x="1640" y="1"/>
                    <a:pt x="14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151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7BDE60A0-561E-F462-C305-B0FFB4EED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>
            <a:extLst>
              <a:ext uri="{FF2B5EF4-FFF2-40B4-BE49-F238E27FC236}">
                <a16:creationId xmlns:a16="http://schemas.microsoft.com/office/drawing/2014/main" id="{0E2A1434-AB8D-DF1C-B515-3EEC20F462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Obiective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" name="Google Shape;374;p33">
            <a:extLst>
              <a:ext uri="{FF2B5EF4-FFF2-40B4-BE49-F238E27FC236}">
                <a16:creationId xmlns:a16="http://schemas.microsoft.com/office/drawing/2014/main" id="{FD39F292-AFA2-7080-47FA-B988111E414B}"/>
              </a:ext>
            </a:extLst>
          </p:cNvPr>
          <p:cNvCxnSpPr/>
          <p:nvPr/>
        </p:nvCxnSpPr>
        <p:spPr>
          <a:xfrm>
            <a:off x="-238450" y="3066675"/>
            <a:ext cx="9896700" cy="0"/>
          </a:xfrm>
          <a:prstGeom prst="straightConnector1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374;p33">
            <a:extLst>
              <a:ext uri="{FF2B5EF4-FFF2-40B4-BE49-F238E27FC236}">
                <a16:creationId xmlns:a16="http://schemas.microsoft.com/office/drawing/2014/main" id="{7D3F6335-885E-363E-174B-AF4AF8F975E5}"/>
              </a:ext>
            </a:extLst>
          </p:cNvPr>
          <p:cNvCxnSpPr>
            <a:cxnSpLocks/>
          </p:cNvCxnSpPr>
          <p:nvPr/>
        </p:nvCxnSpPr>
        <p:spPr>
          <a:xfrm>
            <a:off x="8543925" y="314325"/>
            <a:ext cx="0" cy="3543300"/>
          </a:xfrm>
          <a:prstGeom prst="straightConnector1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547EAE5-19DA-6160-D7F1-B20A7C6D85FE}"/>
              </a:ext>
            </a:extLst>
          </p:cNvPr>
          <p:cNvSpPr/>
          <p:nvPr/>
        </p:nvSpPr>
        <p:spPr>
          <a:xfrm>
            <a:off x="0" y="3771901"/>
            <a:ext cx="9144000" cy="1371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3CCF85-FB2E-FF00-6EB5-2FB570ADC2CF}"/>
              </a:ext>
            </a:extLst>
          </p:cNvPr>
          <p:cNvSpPr/>
          <p:nvPr/>
        </p:nvSpPr>
        <p:spPr>
          <a:xfrm>
            <a:off x="0" y="4196324"/>
            <a:ext cx="9144000" cy="94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076EDA-10B4-46AB-ED71-CED2B187DED1}"/>
              </a:ext>
            </a:extLst>
          </p:cNvPr>
          <p:cNvSpPr/>
          <p:nvPr/>
        </p:nvSpPr>
        <p:spPr>
          <a:xfrm>
            <a:off x="0" y="4667250"/>
            <a:ext cx="9144000" cy="737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60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>
          <a:extLst>
            <a:ext uri="{FF2B5EF4-FFF2-40B4-BE49-F238E27FC236}">
              <a16:creationId xmlns:a16="http://schemas.microsoft.com/office/drawing/2014/main" id="{FB25CB77-909D-52E4-1D56-E1C6E576F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">
            <a:extLst>
              <a:ext uri="{FF2B5EF4-FFF2-40B4-BE49-F238E27FC236}">
                <a16:creationId xmlns:a16="http://schemas.microsoft.com/office/drawing/2014/main" id="{5E4A716A-6DCC-5DCA-EEF0-71F7C9B122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6625" y="526156"/>
            <a:ext cx="7704000" cy="1038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Gestiunea procelor MPI într-un Cluster, </a:t>
            </a:r>
            <a:br>
              <a:rPr lang="ro-RO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utilizând o aplicație Web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8" name="Google Shape;528;p32">
            <a:extLst>
              <a:ext uri="{FF2B5EF4-FFF2-40B4-BE49-F238E27FC236}">
                <a16:creationId xmlns:a16="http://schemas.microsoft.com/office/drawing/2014/main" id="{49BACDFE-77D5-3FDE-264E-CD1332AAC63C}"/>
              </a:ext>
            </a:extLst>
          </p:cNvPr>
          <p:cNvSpPr/>
          <p:nvPr/>
        </p:nvSpPr>
        <p:spPr>
          <a:xfrm>
            <a:off x="964317" y="3748059"/>
            <a:ext cx="869271" cy="869284"/>
          </a:xfrm>
          <a:custGeom>
            <a:avLst/>
            <a:gdLst/>
            <a:ahLst/>
            <a:cxnLst/>
            <a:rect l="l" t="t" r="r" b="b"/>
            <a:pathLst>
              <a:path w="257371" h="257375" extrusionOk="0">
                <a:moveTo>
                  <a:pt x="257853" y="128977"/>
                </a:moveTo>
                <a:cubicBezTo>
                  <a:pt x="257853" y="200169"/>
                  <a:pt x="200134" y="257889"/>
                  <a:pt x="128943" y="257889"/>
                </a:cubicBezTo>
                <a:cubicBezTo>
                  <a:pt x="57752" y="257889"/>
                  <a:pt x="32" y="200169"/>
                  <a:pt x="32" y="128977"/>
                </a:cubicBezTo>
                <a:cubicBezTo>
                  <a:pt x="32" y="57785"/>
                  <a:pt x="57758" y="32"/>
                  <a:pt x="128943" y="32"/>
                </a:cubicBezTo>
                <a:cubicBezTo>
                  <a:pt x="200113" y="8"/>
                  <a:pt x="257829" y="57683"/>
                  <a:pt x="257853" y="128855"/>
                </a:cubicBezTo>
                <a:cubicBezTo>
                  <a:pt x="257853" y="128896"/>
                  <a:pt x="257853" y="128936"/>
                  <a:pt x="257853" y="1289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2">
            <a:extLst>
              <a:ext uri="{FF2B5EF4-FFF2-40B4-BE49-F238E27FC236}">
                <a16:creationId xmlns:a16="http://schemas.microsoft.com/office/drawing/2014/main" id="{474936E0-FFC0-E1CE-138A-857600D1F769}"/>
              </a:ext>
            </a:extLst>
          </p:cNvPr>
          <p:cNvSpPr/>
          <p:nvPr/>
        </p:nvSpPr>
        <p:spPr>
          <a:xfrm>
            <a:off x="964317" y="1693131"/>
            <a:ext cx="637200" cy="63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8" name="Google Shape;548;p32">
            <a:extLst>
              <a:ext uri="{FF2B5EF4-FFF2-40B4-BE49-F238E27FC236}">
                <a16:creationId xmlns:a16="http://schemas.microsoft.com/office/drawing/2014/main" id="{63F32E29-1480-77C2-6422-CEFA9BC80A6C}"/>
              </a:ext>
            </a:extLst>
          </p:cNvPr>
          <p:cNvSpPr/>
          <p:nvPr/>
        </p:nvSpPr>
        <p:spPr>
          <a:xfrm>
            <a:off x="964317" y="2651806"/>
            <a:ext cx="637200" cy="63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9" name="Google Shape;549;p32">
            <a:extLst>
              <a:ext uri="{FF2B5EF4-FFF2-40B4-BE49-F238E27FC236}">
                <a16:creationId xmlns:a16="http://schemas.microsoft.com/office/drawing/2014/main" id="{13BF6384-8C29-BCAF-DE32-E88001F9761D}"/>
              </a:ext>
            </a:extLst>
          </p:cNvPr>
          <p:cNvSpPr/>
          <p:nvPr/>
        </p:nvSpPr>
        <p:spPr>
          <a:xfrm>
            <a:off x="964317" y="3610481"/>
            <a:ext cx="637200" cy="63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0" name="Google Shape;550;p32">
            <a:extLst>
              <a:ext uri="{FF2B5EF4-FFF2-40B4-BE49-F238E27FC236}">
                <a16:creationId xmlns:a16="http://schemas.microsoft.com/office/drawing/2014/main" id="{C479EFE0-63B4-8508-188F-15836163F64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07417" y="2019612"/>
            <a:ext cx="49258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Clusterul este configurat și pregătit pentru calcul distribuit și paralelizat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1" name="Google Shape;551;p32">
            <a:extLst>
              <a:ext uri="{FF2B5EF4-FFF2-40B4-BE49-F238E27FC236}">
                <a16:creationId xmlns:a16="http://schemas.microsoft.com/office/drawing/2014/main" id="{BA36549B-5E4C-5D17-7CCB-54B08B51F7C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06692" y="3953703"/>
            <a:ext cx="44001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Se oferă putere computațională clienților 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2" name="Google Shape;552;p32">
            <a:extLst>
              <a:ext uri="{FF2B5EF4-FFF2-40B4-BE49-F238E27FC236}">
                <a16:creationId xmlns:a16="http://schemas.microsoft.com/office/drawing/2014/main" id="{40A19A6D-6CF9-ED95-1A1C-742D19B5B4D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06691" y="2983331"/>
            <a:ext cx="49258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Interfață accesibilă, parametrii sunt specificați grafic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3" name="Google Shape;553;p32">
            <a:extLst>
              <a:ext uri="{FF2B5EF4-FFF2-40B4-BE49-F238E27FC236}">
                <a16:creationId xmlns:a16="http://schemas.microsoft.com/office/drawing/2014/main" id="{985561DA-834A-41BF-77DC-CE886D437E6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06691" y="2651806"/>
            <a:ext cx="6520631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Simplificarea configurării și monitorizării unui job MPI</a:t>
            </a:r>
            <a:endParaRPr sz="1800" b="1" dirty="0">
              <a:solidFill>
                <a:schemeClr val="tx2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4" name="Google Shape;554;p32">
            <a:extLst>
              <a:ext uri="{FF2B5EF4-FFF2-40B4-BE49-F238E27FC236}">
                <a16:creationId xmlns:a16="http://schemas.microsoft.com/office/drawing/2014/main" id="{4D8F4484-70AF-C8A2-E4E4-678FB200E47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06691" y="3618506"/>
            <a:ext cx="4296235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Nu necesită hardware adițional</a:t>
            </a:r>
            <a:endParaRPr sz="1800" b="1" dirty="0">
              <a:solidFill>
                <a:schemeClr val="tx2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5" name="Google Shape;555;p32">
            <a:extLst>
              <a:ext uri="{FF2B5EF4-FFF2-40B4-BE49-F238E27FC236}">
                <a16:creationId xmlns:a16="http://schemas.microsoft.com/office/drawing/2014/main" id="{29A02397-5CA0-C426-DB50-EAC77F8FD83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07416" y="1685106"/>
            <a:ext cx="6692347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Nu necesită configurări inițiale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" name="Google Shape;10320;p53">
            <a:extLst>
              <a:ext uri="{FF2B5EF4-FFF2-40B4-BE49-F238E27FC236}">
                <a16:creationId xmlns:a16="http://schemas.microsoft.com/office/drawing/2014/main" id="{17C1917D-04D4-7355-4FCD-E81B6CC8FB63}"/>
              </a:ext>
            </a:extLst>
          </p:cNvPr>
          <p:cNvGrpSpPr/>
          <p:nvPr/>
        </p:nvGrpSpPr>
        <p:grpSpPr>
          <a:xfrm>
            <a:off x="1105055" y="2789752"/>
            <a:ext cx="347435" cy="345534"/>
            <a:chOff x="3527780" y="2885263"/>
            <a:chExt cx="347435" cy="345534"/>
          </a:xfrm>
          <a:solidFill>
            <a:schemeClr val="accent3"/>
          </a:solidFill>
        </p:grpSpPr>
        <p:sp>
          <p:nvSpPr>
            <p:cNvPr id="3" name="Google Shape;10321;p53">
              <a:extLst>
                <a:ext uri="{FF2B5EF4-FFF2-40B4-BE49-F238E27FC236}">
                  <a16:creationId xmlns:a16="http://schemas.microsoft.com/office/drawing/2014/main" id="{2F1FDC5E-138C-D081-9CB2-0C8D4477E152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322;p53">
              <a:extLst>
                <a:ext uri="{FF2B5EF4-FFF2-40B4-BE49-F238E27FC236}">
                  <a16:creationId xmlns:a16="http://schemas.microsoft.com/office/drawing/2014/main" id="{6C3568F2-6705-9746-E698-F06DE65C4F47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323;p53">
              <a:extLst>
                <a:ext uri="{FF2B5EF4-FFF2-40B4-BE49-F238E27FC236}">
                  <a16:creationId xmlns:a16="http://schemas.microsoft.com/office/drawing/2014/main" id="{F7A6F343-A521-7ABE-29EA-D6A961D16C33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0324;p53">
              <a:extLst>
                <a:ext uri="{FF2B5EF4-FFF2-40B4-BE49-F238E27FC236}">
                  <a16:creationId xmlns:a16="http://schemas.microsoft.com/office/drawing/2014/main" id="{316DE0D2-5D05-EC55-70F2-2D93DC0C2825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25;p53">
              <a:extLst>
                <a:ext uri="{FF2B5EF4-FFF2-40B4-BE49-F238E27FC236}">
                  <a16:creationId xmlns:a16="http://schemas.microsoft.com/office/drawing/2014/main" id="{F58364C4-A9C7-789A-AD0D-2B954D5B5D6D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26;p53">
              <a:extLst>
                <a:ext uri="{FF2B5EF4-FFF2-40B4-BE49-F238E27FC236}">
                  <a16:creationId xmlns:a16="http://schemas.microsoft.com/office/drawing/2014/main" id="{A026D6DB-AC07-809D-C8EE-3FE6FDE82285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27;p53">
              <a:extLst>
                <a:ext uri="{FF2B5EF4-FFF2-40B4-BE49-F238E27FC236}">
                  <a16:creationId xmlns:a16="http://schemas.microsoft.com/office/drawing/2014/main" id="{DE307562-E829-7CB7-A6D5-7AAAD8FDB06E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28;p53">
              <a:extLst>
                <a:ext uri="{FF2B5EF4-FFF2-40B4-BE49-F238E27FC236}">
                  <a16:creationId xmlns:a16="http://schemas.microsoft.com/office/drawing/2014/main" id="{0FEDA1CB-0C01-48A7-84CF-9E318DC11DEF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29;p53">
              <a:extLst>
                <a:ext uri="{FF2B5EF4-FFF2-40B4-BE49-F238E27FC236}">
                  <a16:creationId xmlns:a16="http://schemas.microsoft.com/office/drawing/2014/main" id="{6D51CCBD-CC10-59F4-6D4D-6B40E326E440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330;p53">
              <a:extLst>
                <a:ext uri="{FF2B5EF4-FFF2-40B4-BE49-F238E27FC236}">
                  <a16:creationId xmlns:a16="http://schemas.microsoft.com/office/drawing/2014/main" id="{BBD5998C-6111-3AED-4BA5-0CED66D6A267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331;p53">
              <a:extLst>
                <a:ext uri="{FF2B5EF4-FFF2-40B4-BE49-F238E27FC236}">
                  <a16:creationId xmlns:a16="http://schemas.microsoft.com/office/drawing/2014/main" id="{D8BDCFA1-BC9B-C4F3-21B0-56354426926D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332;p53">
              <a:extLst>
                <a:ext uri="{FF2B5EF4-FFF2-40B4-BE49-F238E27FC236}">
                  <a16:creationId xmlns:a16="http://schemas.microsoft.com/office/drawing/2014/main" id="{BD97A0C5-EE0F-DBAE-9A5F-DB33096449E5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333;p53">
              <a:extLst>
                <a:ext uri="{FF2B5EF4-FFF2-40B4-BE49-F238E27FC236}">
                  <a16:creationId xmlns:a16="http://schemas.microsoft.com/office/drawing/2014/main" id="{1CFAD981-C4DE-85C6-354F-0A8953E17C3C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334;p53">
              <a:extLst>
                <a:ext uri="{FF2B5EF4-FFF2-40B4-BE49-F238E27FC236}">
                  <a16:creationId xmlns:a16="http://schemas.microsoft.com/office/drawing/2014/main" id="{AC15DDBC-6EE5-F041-B256-4B18A0196F6F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335;p53">
              <a:extLst>
                <a:ext uri="{FF2B5EF4-FFF2-40B4-BE49-F238E27FC236}">
                  <a16:creationId xmlns:a16="http://schemas.microsoft.com/office/drawing/2014/main" id="{12465A4B-69FA-EB07-6DAD-FAF2127B3D43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336;p53">
              <a:extLst>
                <a:ext uri="{FF2B5EF4-FFF2-40B4-BE49-F238E27FC236}">
                  <a16:creationId xmlns:a16="http://schemas.microsoft.com/office/drawing/2014/main" id="{DAF35B80-1B18-073D-83D6-081BFDB1B881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337;p53">
              <a:extLst>
                <a:ext uri="{FF2B5EF4-FFF2-40B4-BE49-F238E27FC236}">
                  <a16:creationId xmlns:a16="http://schemas.microsoft.com/office/drawing/2014/main" id="{6C4452C8-43DC-D983-10A9-D783CC8A93C4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338;p53">
              <a:extLst>
                <a:ext uri="{FF2B5EF4-FFF2-40B4-BE49-F238E27FC236}">
                  <a16:creationId xmlns:a16="http://schemas.microsoft.com/office/drawing/2014/main" id="{BC187DF9-B54D-580B-1980-E2B067EFACE8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339;p53">
              <a:extLst>
                <a:ext uri="{FF2B5EF4-FFF2-40B4-BE49-F238E27FC236}">
                  <a16:creationId xmlns:a16="http://schemas.microsoft.com/office/drawing/2014/main" id="{EF7942AC-03CB-8A1A-022E-30751195223F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340;p53">
              <a:extLst>
                <a:ext uri="{FF2B5EF4-FFF2-40B4-BE49-F238E27FC236}">
                  <a16:creationId xmlns:a16="http://schemas.microsoft.com/office/drawing/2014/main" id="{6B86E288-754D-A5E5-CA57-EFEA41ED2058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341;p53">
              <a:extLst>
                <a:ext uri="{FF2B5EF4-FFF2-40B4-BE49-F238E27FC236}">
                  <a16:creationId xmlns:a16="http://schemas.microsoft.com/office/drawing/2014/main" id="{D640448F-C62D-4C1E-09DF-6B8E7CDEAE04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342;p53">
              <a:extLst>
                <a:ext uri="{FF2B5EF4-FFF2-40B4-BE49-F238E27FC236}">
                  <a16:creationId xmlns:a16="http://schemas.microsoft.com/office/drawing/2014/main" id="{F823B459-A7FF-1377-A2DB-0D457977E86C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343;p53">
              <a:extLst>
                <a:ext uri="{FF2B5EF4-FFF2-40B4-BE49-F238E27FC236}">
                  <a16:creationId xmlns:a16="http://schemas.microsoft.com/office/drawing/2014/main" id="{C19A2A0A-98AB-6A3C-7095-EDC783140ACB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0116;p53">
            <a:extLst>
              <a:ext uri="{FF2B5EF4-FFF2-40B4-BE49-F238E27FC236}">
                <a16:creationId xmlns:a16="http://schemas.microsoft.com/office/drawing/2014/main" id="{E17C8092-5E46-77B8-8D98-5094FF51E439}"/>
              </a:ext>
            </a:extLst>
          </p:cNvPr>
          <p:cNvGrpSpPr/>
          <p:nvPr/>
        </p:nvGrpSpPr>
        <p:grpSpPr>
          <a:xfrm>
            <a:off x="1134073" y="3738288"/>
            <a:ext cx="351585" cy="339705"/>
            <a:chOff x="889343" y="3801227"/>
            <a:chExt cx="351585" cy="339705"/>
          </a:xfrm>
          <a:solidFill>
            <a:schemeClr val="accent3"/>
          </a:solidFill>
        </p:grpSpPr>
        <p:sp>
          <p:nvSpPr>
            <p:cNvPr id="27" name="Google Shape;10117;p53">
              <a:extLst>
                <a:ext uri="{FF2B5EF4-FFF2-40B4-BE49-F238E27FC236}">
                  <a16:creationId xmlns:a16="http://schemas.microsoft.com/office/drawing/2014/main" id="{763C6804-0E31-BD0A-31E1-CC7476A68A95}"/>
                </a:ext>
              </a:extLst>
            </p:cNvPr>
            <p:cNvSpPr/>
            <p:nvPr/>
          </p:nvSpPr>
          <p:spPr>
            <a:xfrm>
              <a:off x="1014954" y="4068479"/>
              <a:ext cx="35862" cy="10233"/>
            </a:xfrm>
            <a:custGeom>
              <a:avLst/>
              <a:gdLst/>
              <a:ahLst/>
              <a:cxnLst/>
              <a:rect l="l" t="t" r="r" b="b"/>
              <a:pathLst>
                <a:path w="1132" h="323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22"/>
                    <a:pt x="167" y="322"/>
                  </a:cubicBezTo>
                  <a:lnTo>
                    <a:pt x="977" y="322"/>
                  </a:lnTo>
                  <a:cubicBezTo>
                    <a:pt x="1060" y="322"/>
                    <a:pt x="1131" y="251"/>
                    <a:pt x="1131" y="168"/>
                  </a:cubicBezTo>
                  <a:cubicBezTo>
                    <a:pt x="1131" y="72"/>
                    <a:pt x="1060" y="1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18;p53">
              <a:extLst>
                <a:ext uri="{FF2B5EF4-FFF2-40B4-BE49-F238E27FC236}">
                  <a16:creationId xmlns:a16="http://schemas.microsoft.com/office/drawing/2014/main" id="{1A21A1E4-6955-C184-1199-14E5BB580743}"/>
                </a:ext>
              </a:extLst>
            </p:cNvPr>
            <p:cNvSpPr/>
            <p:nvPr/>
          </p:nvSpPr>
          <p:spPr>
            <a:xfrm>
              <a:off x="889343" y="3801227"/>
              <a:ext cx="351585" cy="339705"/>
            </a:xfrm>
            <a:custGeom>
              <a:avLst/>
              <a:gdLst/>
              <a:ahLst/>
              <a:cxnLst/>
              <a:rect l="l" t="t" r="r" b="b"/>
              <a:pathLst>
                <a:path w="11098" h="10723" extrusionOk="0">
                  <a:moveTo>
                    <a:pt x="3894" y="746"/>
                  </a:moveTo>
                  <a:lnTo>
                    <a:pt x="3894" y="746"/>
                  </a:lnTo>
                  <a:cubicBezTo>
                    <a:pt x="3763" y="1079"/>
                    <a:pt x="3572" y="1281"/>
                    <a:pt x="3418" y="1400"/>
                  </a:cubicBezTo>
                  <a:cubicBezTo>
                    <a:pt x="3465" y="1115"/>
                    <a:pt x="3644" y="865"/>
                    <a:pt x="3894" y="746"/>
                  </a:cubicBezTo>
                  <a:close/>
                  <a:moveTo>
                    <a:pt x="4823" y="662"/>
                  </a:moveTo>
                  <a:cubicBezTo>
                    <a:pt x="5275" y="662"/>
                    <a:pt x="5656" y="1043"/>
                    <a:pt x="5656" y="1496"/>
                  </a:cubicBezTo>
                  <a:lnTo>
                    <a:pt x="5656" y="2008"/>
                  </a:lnTo>
                  <a:cubicBezTo>
                    <a:pt x="4715" y="1912"/>
                    <a:pt x="4418" y="1067"/>
                    <a:pt x="4323" y="662"/>
                  </a:cubicBezTo>
                  <a:close/>
                  <a:moveTo>
                    <a:pt x="3108" y="2377"/>
                  </a:moveTo>
                  <a:lnTo>
                    <a:pt x="3108" y="2508"/>
                  </a:lnTo>
                  <a:cubicBezTo>
                    <a:pt x="3108" y="2591"/>
                    <a:pt x="3108" y="2674"/>
                    <a:pt x="3120" y="2746"/>
                  </a:cubicBezTo>
                  <a:cubicBezTo>
                    <a:pt x="3060" y="2710"/>
                    <a:pt x="3037" y="2651"/>
                    <a:pt x="3037" y="2555"/>
                  </a:cubicBezTo>
                  <a:cubicBezTo>
                    <a:pt x="3037" y="2484"/>
                    <a:pt x="3060" y="2424"/>
                    <a:pt x="3108" y="2377"/>
                  </a:cubicBezTo>
                  <a:close/>
                  <a:moveTo>
                    <a:pt x="5966" y="2377"/>
                  </a:moveTo>
                  <a:cubicBezTo>
                    <a:pt x="6013" y="2424"/>
                    <a:pt x="6037" y="2484"/>
                    <a:pt x="6037" y="2555"/>
                  </a:cubicBezTo>
                  <a:cubicBezTo>
                    <a:pt x="6037" y="2627"/>
                    <a:pt x="5989" y="2710"/>
                    <a:pt x="5954" y="2746"/>
                  </a:cubicBezTo>
                  <a:cubicBezTo>
                    <a:pt x="5966" y="2674"/>
                    <a:pt x="5966" y="2603"/>
                    <a:pt x="5966" y="2508"/>
                  </a:cubicBezTo>
                  <a:lnTo>
                    <a:pt x="5966" y="2377"/>
                  </a:lnTo>
                  <a:close/>
                  <a:moveTo>
                    <a:pt x="6870" y="3460"/>
                  </a:moveTo>
                  <a:lnTo>
                    <a:pt x="6870" y="3746"/>
                  </a:lnTo>
                  <a:lnTo>
                    <a:pt x="5430" y="3746"/>
                  </a:lnTo>
                  <a:cubicBezTo>
                    <a:pt x="5513" y="3651"/>
                    <a:pt x="5608" y="3567"/>
                    <a:pt x="5680" y="3460"/>
                  </a:cubicBezTo>
                  <a:close/>
                  <a:moveTo>
                    <a:pt x="4108" y="1055"/>
                  </a:moveTo>
                  <a:cubicBezTo>
                    <a:pt x="4323" y="1698"/>
                    <a:pt x="4823" y="2258"/>
                    <a:pt x="5656" y="2317"/>
                  </a:cubicBezTo>
                  <a:lnTo>
                    <a:pt x="5656" y="2508"/>
                  </a:lnTo>
                  <a:cubicBezTo>
                    <a:pt x="5656" y="2984"/>
                    <a:pt x="5394" y="3424"/>
                    <a:pt x="5001" y="3663"/>
                  </a:cubicBezTo>
                  <a:lnTo>
                    <a:pt x="4799" y="3758"/>
                  </a:lnTo>
                  <a:cubicBezTo>
                    <a:pt x="4721" y="3811"/>
                    <a:pt x="4629" y="3838"/>
                    <a:pt x="4535" y="3838"/>
                  </a:cubicBezTo>
                  <a:cubicBezTo>
                    <a:pt x="4442" y="3838"/>
                    <a:pt x="4346" y="3811"/>
                    <a:pt x="4263" y="3758"/>
                  </a:cubicBezTo>
                  <a:lnTo>
                    <a:pt x="4073" y="3663"/>
                  </a:lnTo>
                  <a:cubicBezTo>
                    <a:pt x="3668" y="3424"/>
                    <a:pt x="3418" y="2984"/>
                    <a:pt x="3418" y="2508"/>
                  </a:cubicBezTo>
                  <a:lnTo>
                    <a:pt x="3418" y="2174"/>
                  </a:lnTo>
                  <a:lnTo>
                    <a:pt x="3418" y="1769"/>
                  </a:lnTo>
                  <a:cubicBezTo>
                    <a:pt x="3584" y="1698"/>
                    <a:pt x="3882" y="1484"/>
                    <a:pt x="4108" y="1055"/>
                  </a:cubicBezTo>
                  <a:close/>
                  <a:moveTo>
                    <a:pt x="4977" y="4055"/>
                  </a:moveTo>
                  <a:lnTo>
                    <a:pt x="4977" y="4591"/>
                  </a:lnTo>
                  <a:lnTo>
                    <a:pt x="4537" y="4913"/>
                  </a:lnTo>
                  <a:lnTo>
                    <a:pt x="4084" y="4591"/>
                  </a:lnTo>
                  <a:lnTo>
                    <a:pt x="4084" y="4055"/>
                  </a:lnTo>
                  <a:lnTo>
                    <a:pt x="4120" y="4055"/>
                  </a:lnTo>
                  <a:cubicBezTo>
                    <a:pt x="4251" y="4139"/>
                    <a:pt x="4382" y="4163"/>
                    <a:pt x="4537" y="4163"/>
                  </a:cubicBezTo>
                  <a:cubicBezTo>
                    <a:pt x="4680" y="4163"/>
                    <a:pt x="4823" y="4139"/>
                    <a:pt x="4954" y="4055"/>
                  </a:cubicBezTo>
                  <a:close/>
                  <a:moveTo>
                    <a:pt x="4084" y="4972"/>
                  </a:moveTo>
                  <a:lnTo>
                    <a:pt x="4299" y="5115"/>
                  </a:lnTo>
                  <a:lnTo>
                    <a:pt x="4084" y="5365"/>
                  </a:lnTo>
                  <a:lnTo>
                    <a:pt x="4084" y="4972"/>
                  </a:lnTo>
                  <a:close/>
                  <a:moveTo>
                    <a:pt x="4977" y="4984"/>
                  </a:moveTo>
                  <a:lnTo>
                    <a:pt x="4977" y="5389"/>
                  </a:lnTo>
                  <a:lnTo>
                    <a:pt x="4775" y="5127"/>
                  </a:lnTo>
                  <a:lnTo>
                    <a:pt x="4977" y="4984"/>
                  </a:lnTo>
                  <a:close/>
                  <a:moveTo>
                    <a:pt x="4977" y="5925"/>
                  </a:moveTo>
                  <a:lnTo>
                    <a:pt x="4977" y="6330"/>
                  </a:lnTo>
                  <a:lnTo>
                    <a:pt x="4942" y="6008"/>
                  </a:lnTo>
                  <a:lnTo>
                    <a:pt x="4977" y="5925"/>
                  </a:lnTo>
                  <a:close/>
                  <a:moveTo>
                    <a:pt x="4084" y="5925"/>
                  </a:moveTo>
                  <a:lnTo>
                    <a:pt x="4144" y="6008"/>
                  </a:lnTo>
                  <a:lnTo>
                    <a:pt x="4084" y="6353"/>
                  </a:lnTo>
                  <a:lnTo>
                    <a:pt x="4084" y="5925"/>
                  </a:lnTo>
                  <a:close/>
                  <a:moveTo>
                    <a:pt x="3775" y="4889"/>
                  </a:moveTo>
                  <a:lnTo>
                    <a:pt x="3775" y="7139"/>
                  </a:lnTo>
                  <a:lnTo>
                    <a:pt x="1632" y="7139"/>
                  </a:lnTo>
                  <a:lnTo>
                    <a:pt x="1632" y="6615"/>
                  </a:lnTo>
                  <a:cubicBezTo>
                    <a:pt x="1632" y="6044"/>
                    <a:pt x="1977" y="5520"/>
                    <a:pt x="2513" y="5306"/>
                  </a:cubicBezTo>
                  <a:cubicBezTo>
                    <a:pt x="2537" y="5294"/>
                    <a:pt x="2584" y="5282"/>
                    <a:pt x="2620" y="5270"/>
                  </a:cubicBezTo>
                  <a:lnTo>
                    <a:pt x="3775" y="4889"/>
                  </a:lnTo>
                  <a:close/>
                  <a:moveTo>
                    <a:pt x="4537" y="5341"/>
                  </a:moveTo>
                  <a:lnTo>
                    <a:pt x="4775" y="5627"/>
                  </a:lnTo>
                  <a:lnTo>
                    <a:pt x="4620" y="5901"/>
                  </a:lnTo>
                  <a:cubicBezTo>
                    <a:pt x="4608" y="5937"/>
                    <a:pt x="4596" y="5960"/>
                    <a:pt x="4608" y="6008"/>
                  </a:cubicBezTo>
                  <a:lnTo>
                    <a:pt x="4787" y="7139"/>
                  </a:lnTo>
                  <a:lnTo>
                    <a:pt x="4299" y="7139"/>
                  </a:lnTo>
                  <a:lnTo>
                    <a:pt x="4477" y="6008"/>
                  </a:lnTo>
                  <a:cubicBezTo>
                    <a:pt x="4477" y="5984"/>
                    <a:pt x="4465" y="5937"/>
                    <a:pt x="4442" y="5901"/>
                  </a:cubicBezTo>
                  <a:lnTo>
                    <a:pt x="4299" y="5627"/>
                  </a:lnTo>
                  <a:lnTo>
                    <a:pt x="4537" y="5341"/>
                  </a:lnTo>
                  <a:close/>
                  <a:moveTo>
                    <a:pt x="6882" y="4044"/>
                  </a:moveTo>
                  <a:lnTo>
                    <a:pt x="6859" y="4591"/>
                  </a:lnTo>
                  <a:cubicBezTo>
                    <a:pt x="6859" y="4651"/>
                    <a:pt x="6882" y="4698"/>
                    <a:pt x="6930" y="4734"/>
                  </a:cubicBezTo>
                  <a:cubicBezTo>
                    <a:pt x="6966" y="4746"/>
                    <a:pt x="6990" y="4758"/>
                    <a:pt x="7025" y="4758"/>
                  </a:cubicBezTo>
                  <a:cubicBezTo>
                    <a:pt x="7049" y="4758"/>
                    <a:pt x="7061" y="4758"/>
                    <a:pt x="7085" y="4746"/>
                  </a:cubicBezTo>
                  <a:lnTo>
                    <a:pt x="8109" y="4270"/>
                  </a:lnTo>
                  <a:cubicBezTo>
                    <a:pt x="8156" y="4282"/>
                    <a:pt x="8180" y="4282"/>
                    <a:pt x="8228" y="4294"/>
                  </a:cubicBezTo>
                  <a:lnTo>
                    <a:pt x="8192" y="7985"/>
                  </a:lnTo>
                  <a:lnTo>
                    <a:pt x="870" y="7985"/>
                  </a:lnTo>
                  <a:lnTo>
                    <a:pt x="870" y="4055"/>
                  </a:lnTo>
                  <a:lnTo>
                    <a:pt x="3775" y="4055"/>
                  </a:lnTo>
                  <a:lnTo>
                    <a:pt x="3775" y="4567"/>
                  </a:lnTo>
                  <a:lnTo>
                    <a:pt x="2525" y="4972"/>
                  </a:lnTo>
                  <a:cubicBezTo>
                    <a:pt x="2275" y="5044"/>
                    <a:pt x="2060" y="5175"/>
                    <a:pt x="1870" y="5341"/>
                  </a:cubicBezTo>
                  <a:cubicBezTo>
                    <a:pt x="1525" y="5663"/>
                    <a:pt x="1322" y="6115"/>
                    <a:pt x="1322" y="6615"/>
                  </a:cubicBezTo>
                  <a:lnTo>
                    <a:pt x="1322" y="7294"/>
                  </a:lnTo>
                  <a:cubicBezTo>
                    <a:pt x="1322" y="7377"/>
                    <a:pt x="1394" y="7449"/>
                    <a:pt x="1477" y="7449"/>
                  </a:cubicBezTo>
                  <a:lnTo>
                    <a:pt x="7621" y="7449"/>
                  </a:lnTo>
                  <a:cubicBezTo>
                    <a:pt x="7704" y="7449"/>
                    <a:pt x="7775" y="7377"/>
                    <a:pt x="7775" y="7294"/>
                  </a:cubicBezTo>
                  <a:lnTo>
                    <a:pt x="7775" y="6711"/>
                  </a:lnTo>
                  <a:cubicBezTo>
                    <a:pt x="7775" y="6615"/>
                    <a:pt x="7704" y="6544"/>
                    <a:pt x="7621" y="6544"/>
                  </a:cubicBezTo>
                  <a:cubicBezTo>
                    <a:pt x="7525" y="6544"/>
                    <a:pt x="7454" y="6615"/>
                    <a:pt x="7454" y="6711"/>
                  </a:cubicBezTo>
                  <a:lnTo>
                    <a:pt x="7454" y="7139"/>
                  </a:lnTo>
                  <a:lnTo>
                    <a:pt x="5311" y="7139"/>
                  </a:lnTo>
                  <a:lnTo>
                    <a:pt x="5311" y="4889"/>
                  </a:lnTo>
                  <a:lnTo>
                    <a:pt x="6466" y="5270"/>
                  </a:lnTo>
                  <a:cubicBezTo>
                    <a:pt x="6882" y="5401"/>
                    <a:pt x="7228" y="5722"/>
                    <a:pt x="7382" y="6139"/>
                  </a:cubicBezTo>
                  <a:cubicBezTo>
                    <a:pt x="7401" y="6212"/>
                    <a:pt x="7461" y="6243"/>
                    <a:pt x="7525" y="6243"/>
                  </a:cubicBezTo>
                  <a:cubicBezTo>
                    <a:pt x="7545" y="6243"/>
                    <a:pt x="7565" y="6240"/>
                    <a:pt x="7585" y="6234"/>
                  </a:cubicBezTo>
                  <a:cubicBezTo>
                    <a:pt x="7680" y="6199"/>
                    <a:pt x="7704" y="6115"/>
                    <a:pt x="7680" y="6020"/>
                  </a:cubicBezTo>
                  <a:cubicBezTo>
                    <a:pt x="7502" y="5520"/>
                    <a:pt x="7085" y="5115"/>
                    <a:pt x="6573" y="4948"/>
                  </a:cubicBezTo>
                  <a:lnTo>
                    <a:pt x="5323" y="4556"/>
                  </a:lnTo>
                  <a:lnTo>
                    <a:pt x="5323" y="4044"/>
                  </a:lnTo>
                  <a:close/>
                  <a:moveTo>
                    <a:pt x="4787" y="9199"/>
                  </a:moveTo>
                  <a:lnTo>
                    <a:pt x="4918" y="9818"/>
                  </a:lnTo>
                  <a:lnTo>
                    <a:pt x="4120" y="9818"/>
                  </a:lnTo>
                  <a:lnTo>
                    <a:pt x="4263" y="9199"/>
                  </a:lnTo>
                  <a:close/>
                  <a:moveTo>
                    <a:pt x="5858" y="10128"/>
                  </a:moveTo>
                  <a:lnTo>
                    <a:pt x="5858" y="10425"/>
                  </a:lnTo>
                  <a:lnTo>
                    <a:pt x="3227" y="10425"/>
                  </a:lnTo>
                  <a:lnTo>
                    <a:pt x="3227" y="10128"/>
                  </a:lnTo>
                  <a:close/>
                  <a:moveTo>
                    <a:pt x="8622" y="1"/>
                  </a:moveTo>
                  <a:cubicBezTo>
                    <a:pt x="8115" y="1"/>
                    <a:pt x="7612" y="175"/>
                    <a:pt x="7216" y="519"/>
                  </a:cubicBezTo>
                  <a:cubicBezTo>
                    <a:pt x="7156" y="579"/>
                    <a:pt x="7144" y="686"/>
                    <a:pt x="7204" y="746"/>
                  </a:cubicBezTo>
                  <a:cubicBezTo>
                    <a:pt x="7237" y="778"/>
                    <a:pt x="7280" y="797"/>
                    <a:pt x="7322" y="797"/>
                  </a:cubicBezTo>
                  <a:cubicBezTo>
                    <a:pt x="7357" y="797"/>
                    <a:pt x="7391" y="784"/>
                    <a:pt x="7418" y="757"/>
                  </a:cubicBezTo>
                  <a:cubicBezTo>
                    <a:pt x="7764" y="464"/>
                    <a:pt x="8195" y="314"/>
                    <a:pt x="8630" y="314"/>
                  </a:cubicBezTo>
                  <a:cubicBezTo>
                    <a:pt x="8989" y="314"/>
                    <a:pt x="9351" y="416"/>
                    <a:pt x="9668" y="626"/>
                  </a:cubicBezTo>
                  <a:cubicBezTo>
                    <a:pt x="10514" y="1186"/>
                    <a:pt x="10752" y="2353"/>
                    <a:pt x="10180" y="3198"/>
                  </a:cubicBezTo>
                  <a:cubicBezTo>
                    <a:pt x="9883" y="3639"/>
                    <a:pt x="9430" y="3925"/>
                    <a:pt x="8930" y="3996"/>
                  </a:cubicBezTo>
                  <a:lnTo>
                    <a:pt x="8883" y="3996"/>
                  </a:lnTo>
                  <a:cubicBezTo>
                    <a:pt x="8799" y="4014"/>
                    <a:pt x="8716" y="4023"/>
                    <a:pt x="8631" y="4023"/>
                  </a:cubicBezTo>
                  <a:cubicBezTo>
                    <a:pt x="8546" y="4023"/>
                    <a:pt x="8460" y="4014"/>
                    <a:pt x="8371" y="3996"/>
                  </a:cubicBezTo>
                  <a:cubicBezTo>
                    <a:pt x="8287" y="3984"/>
                    <a:pt x="8192" y="3972"/>
                    <a:pt x="8109" y="3936"/>
                  </a:cubicBezTo>
                  <a:cubicBezTo>
                    <a:pt x="8099" y="3933"/>
                    <a:pt x="8089" y="3932"/>
                    <a:pt x="8078" y="3932"/>
                  </a:cubicBezTo>
                  <a:cubicBezTo>
                    <a:pt x="8049" y="3932"/>
                    <a:pt x="8019" y="3943"/>
                    <a:pt x="8002" y="3960"/>
                  </a:cubicBezTo>
                  <a:lnTo>
                    <a:pt x="7156" y="4341"/>
                  </a:lnTo>
                  <a:lnTo>
                    <a:pt x="7204" y="3401"/>
                  </a:lnTo>
                  <a:cubicBezTo>
                    <a:pt x="7204" y="3365"/>
                    <a:pt x="7180" y="3329"/>
                    <a:pt x="7168" y="3305"/>
                  </a:cubicBezTo>
                  <a:cubicBezTo>
                    <a:pt x="6680" y="2686"/>
                    <a:pt x="6632" y="1829"/>
                    <a:pt x="7049" y="1174"/>
                  </a:cubicBezTo>
                  <a:cubicBezTo>
                    <a:pt x="7097" y="1103"/>
                    <a:pt x="7085" y="996"/>
                    <a:pt x="7001" y="948"/>
                  </a:cubicBezTo>
                  <a:cubicBezTo>
                    <a:pt x="6976" y="931"/>
                    <a:pt x="6946" y="923"/>
                    <a:pt x="6917" y="923"/>
                  </a:cubicBezTo>
                  <a:cubicBezTo>
                    <a:pt x="6863" y="923"/>
                    <a:pt x="6810" y="949"/>
                    <a:pt x="6787" y="996"/>
                  </a:cubicBezTo>
                  <a:cubicBezTo>
                    <a:pt x="6382" y="1650"/>
                    <a:pt x="6347" y="2448"/>
                    <a:pt x="6692" y="3103"/>
                  </a:cubicBezTo>
                  <a:lnTo>
                    <a:pt x="5858" y="3103"/>
                  </a:lnTo>
                  <a:cubicBezTo>
                    <a:pt x="5858" y="3091"/>
                    <a:pt x="5870" y="3091"/>
                    <a:pt x="5870" y="3079"/>
                  </a:cubicBezTo>
                  <a:cubicBezTo>
                    <a:pt x="6156" y="3043"/>
                    <a:pt x="6382" y="2805"/>
                    <a:pt x="6382" y="2531"/>
                  </a:cubicBezTo>
                  <a:cubicBezTo>
                    <a:pt x="6382" y="2270"/>
                    <a:pt x="6216" y="2067"/>
                    <a:pt x="5978" y="1996"/>
                  </a:cubicBezTo>
                  <a:lnTo>
                    <a:pt x="5978" y="1460"/>
                  </a:lnTo>
                  <a:cubicBezTo>
                    <a:pt x="5978" y="817"/>
                    <a:pt x="5454" y="305"/>
                    <a:pt x="4835" y="305"/>
                  </a:cubicBezTo>
                  <a:lnTo>
                    <a:pt x="4263" y="305"/>
                  </a:lnTo>
                  <a:cubicBezTo>
                    <a:pt x="4227" y="305"/>
                    <a:pt x="4180" y="305"/>
                    <a:pt x="4132" y="329"/>
                  </a:cubicBezTo>
                  <a:cubicBezTo>
                    <a:pt x="3549" y="400"/>
                    <a:pt x="3120" y="888"/>
                    <a:pt x="3120" y="1472"/>
                  </a:cubicBezTo>
                  <a:lnTo>
                    <a:pt x="3120" y="2008"/>
                  </a:lnTo>
                  <a:cubicBezTo>
                    <a:pt x="2894" y="2079"/>
                    <a:pt x="2715" y="2293"/>
                    <a:pt x="2715" y="2543"/>
                  </a:cubicBezTo>
                  <a:cubicBezTo>
                    <a:pt x="2715" y="2829"/>
                    <a:pt x="2941" y="3079"/>
                    <a:pt x="3227" y="3091"/>
                  </a:cubicBezTo>
                  <a:cubicBezTo>
                    <a:pt x="3227" y="3103"/>
                    <a:pt x="3239" y="3103"/>
                    <a:pt x="3239" y="3127"/>
                  </a:cubicBezTo>
                  <a:lnTo>
                    <a:pt x="155" y="3127"/>
                  </a:lnTo>
                  <a:cubicBezTo>
                    <a:pt x="72" y="3127"/>
                    <a:pt x="1" y="3198"/>
                    <a:pt x="1" y="3282"/>
                  </a:cubicBezTo>
                  <a:lnTo>
                    <a:pt x="1" y="9020"/>
                  </a:lnTo>
                  <a:cubicBezTo>
                    <a:pt x="1" y="9104"/>
                    <a:pt x="72" y="9175"/>
                    <a:pt x="155" y="9175"/>
                  </a:cubicBezTo>
                  <a:lnTo>
                    <a:pt x="1441" y="9175"/>
                  </a:lnTo>
                  <a:cubicBezTo>
                    <a:pt x="1525" y="9175"/>
                    <a:pt x="1608" y="9104"/>
                    <a:pt x="1608" y="9020"/>
                  </a:cubicBezTo>
                  <a:cubicBezTo>
                    <a:pt x="1608" y="8925"/>
                    <a:pt x="1525" y="8854"/>
                    <a:pt x="1441" y="8854"/>
                  </a:cubicBezTo>
                  <a:lnTo>
                    <a:pt x="322" y="8854"/>
                  </a:lnTo>
                  <a:lnTo>
                    <a:pt x="322" y="3436"/>
                  </a:lnTo>
                  <a:lnTo>
                    <a:pt x="3418" y="3436"/>
                  </a:lnTo>
                  <a:cubicBezTo>
                    <a:pt x="3489" y="3544"/>
                    <a:pt x="3572" y="3627"/>
                    <a:pt x="3668" y="3722"/>
                  </a:cubicBezTo>
                  <a:lnTo>
                    <a:pt x="739" y="3722"/>
                  </a:lnTo>
                  <a:cubicBezTo>
                    <a:pt x="655" y="3722"/>
                    <a:pt x="572" y="3794"/>
                    <a:pt x="572" y="3877"/>
                  </a:cubicBezTo>
                  <a:lnTo>
                    <a:pt x="572" y="8127"/>
                  </a:lnTo>
                  <a:cubicBezTo>
                    <a:pt x="572" y="8211"/>
                    <a:pt x="655" y="8282"/>
                    <a:pt x="739" y="8282"/>
                  </a:cubicBezTo>
                  <a:lnTo>
                    <a:pt x="8394" y="8282"/>
                  </a:lnTo>
                  <a:cubicBezTo>
                    <a:pt x="8478" y="8282"/>
                    <a:pt x="8549" y="8211"/>
                    <a:pt x="8549" y="8127"/>
                  </a:cubicBezTo>
                  <a:lnTo>
                    <a:pt x="8549" y="4317"/>
                  </a:lnTo>
                  <a:lnTo>
                    <a:pt x="8787" y="4317"/>
                  </a:lnTo>
                  <a:lnTo>
                    <a:pt x="8787" y="8842"/>
                  </a:lnTo>
                  <a:lnTo>
                    <a:pt x="2096" y="8842"/>
                  </a:lnTo>
                  <a:cubicBezTo>
                    <a:pt x="2001" y="8842"/>
                    <a:pt x="1929" y="8913"/>
                    <a:pt x="1929" y="8997"/>
                  </a:cubicBezTo>
                  <a:cubicBezTo>
                    <a:pt x="1929" y="9092"/>
                    <a:pt x="2001" y="9163"/>
                    <a:pt x="2096" y="9163"/>
                  </a:cubicBezTo>
                  <a:lnTo>
                    <a:pt x="3989" y="9163"/>
                  </a:lnTo>
                  <a:lnTo>
                    <a:pt x="3846" y="9794"/>
                  </a:lnTo>
                  <a:lnTo>
                    <a:pt x="3108" y="9794"/>
                  </a:lnTo>
                  <a:cubicBezTo>
                    <a:pt x="3013" y="9794"/>
                    <a:pt x="2941" y="9866"/>
                    <a:pt x="2941" y="9949"/>
                  </a:cubicBezTo>
                  <a:lnTo>
                    <a:pt x="2941" y="10568"/>
                  </a:lnTo>
                  <a:cubicBezTo>
                    <a:pt x="2941" y="10652"/>
                    <a:pt x="3013" y="10723"/>
                    <a:pt x="3108" y="10723"/>
                  </a:cubicBezTo>
                  <a:lnTo>
                    <a:pt x="6049" y="10723"/>
                  </a:lnTo>
                  <a:cubicBezTo>
                    <a:pt x="6144" y="10723"/>
                    <a:pt x="6216" y="10652"/>
                    <a:pt x="6216" y="10568"/>
                  </a:cubicBezTo>
                  <a:lnTo>
                    <a:pt x="6216" y="9973"/>
                  </a:lnTo>
                  <a:cubicBezTo>
                    <a:pt x="6216" y="9878"/>
                    <a:pt x="6144" y="9806"/>
                    <a:pt x="6049" y="9806"/>
                  </a:cubicBezTo>
                  <a:lnTo>
                    <a:pt x="5311" y="9806"/>
                  </a:lnTo>
                  <a:lnTo>
                    <a:pt x="5180" y="9175"/>
                  </a:lnTo>
                  <a:lnTo>
                    <a:pt x="8930" y="9175"/>
                  </a:lnTo>
                  <a:cubicBezTo>
                    <a:pt x="9014" y="9175"/>
                    <a:pt x="9085" y="9104"/>
                    <a:pt x="9085" y="9008"/>
                  </a:cubicBezTo>
                  <a:lnTo>
                    <a:pt x="9085" y="4282"/>
                  </a:lnTo>
                  <a:cubicBezTo>
                    <a:pt x="9621" y="4163"/>
                    <a:pt x="10121" y="3853"/>
                    <a:pt x="10442" y="3353"/>
                  </a:cubicBezTo>
                  <a:cubicBezTo>
                    <a:pt x="11097" y="2377"/>
                    <a:pt x="10835" y="1019"/>
                    <a:pt x="9835" y="365"/>
                  </a:cubicBezTo>
                  <a:cubicBezTo>
                    <a:pt x="9467" y="121"/>
                    <a:pt x="9043" y="1"/>
                    <a:pt x="86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119;p53">
              <a:extLst>
                <a:ext uri="{FF2B5EF4-FFF2-40B4-BE49-F238E27FC236}">
                  <a16:creationId xmlns:a16="http://schemas.microsoft.com/office/drawing/2014/main" id="{F7387CBF-1FD7-1F01-6DAE-0FF4EBFB1EC3}"/>
                </a:ext>
              </a:extLst>
            </p:cNvPr>
            <p:cNvSpPr/>
            <p:nvPr/>
          </p:nvSpPr>
          <p:spPr>
            <a:xfrm>
              <a:off x="1148865" y="3851598"/>
              <a:ext cx="27181" cy="51733"/>
            </a:xfrm>
            <a:custGeom>
              <a:avLst/>
              <a:gdLst/>
              <a:ahLst/>
              <a:cxnLst/>
              <a:rect l="l" t="t" r="r" b="b"/>
              <a:pathLst>
                <a:path w="858" h="1633" extrusionOk="0">
                  <a:moveTo>
                    <a:pt x="179" y="1"/>
                  </a:moveTo>
                  <a:cubicBezTo>
                    <a:pt x="95" y="1"/>
                    <a:pt x="24" y="72"/>
                    <a:pt x="24" y="168"/>
                  </a:cubicBezTo>
                  <a:cubicBezTo>
                    <a:pt x="24" y="251"/>
                    <a:pt x="95" y="322"/>
                    <a:pt x="179" y="322"/>
                  </a:cubicBezTo>
                  <a:lnTo>
                    <a:pt x="274" y="322"/>
                  </a:lnTo>
                  <a:lnTo>
                    <a:pt x="274" y="1311"/>
                  </a:lnTo>
                  <a:lnTo>
                    <a:pt x="167" y="1311"/>
                  </a:lnTo>
                  <a:cubicBezTo>
                    <a:pt x="83" y="1311"/>
                    <a:pt x="0" y="1382"/>
                    <a:pt x="0" y="1477"/>
                  </a:cubicBezTo>
                  <a:cubicBezTo>
                    <a:pt x="0" y="1561"/>
                    <a:pt x="83" y="1632"/>
                    <a:pt x="167" y="1632"/>
                  </a:cubicBezTo>
                  <a:lnTo>
                    <a:pt x="691" y="1632"/>
                  </a:lnTo>
                  <a:cubicBezTo>
                    <a:pt x="774" y="1632"/>
                    <a:pt x="857" y="1561"/>
                    <a:pt x="857" y="1477"/>
                  </a:cubicBezTo>
                  <a:cubicBezTo>
                    <a:pt x="857" y="1358"/>
                    <a:pt x="774" y="1299"/>
                    <a:pt x="691" y="1299"/>
                  </a:cubicBezTo>
                  <a:lnTo>
                    <a:pt x="583" y="1299"/>
                  </a:lnTo>
                  <a:lnTo>
                    <a:pt x="583" y="168"/>
                  </a:lnTo>
                  <a:cubicBezTo>
                    <a:pt x="583" y="72"/>
                    <a:pt x="512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120;p53">
              <a:extLst>
                <a:ext uri="{FF2B5EF4-FFF2-40B4-BE49-F238E27FC236}">
                  <a16:creationId xmlns:a16="http://schemas.microsoft.com/office/drawing/2014/main" id="{4DF44615-8B69-2344-67EF-02FA4C4A428D}"/>
                </a:ext>
              </a:extLst>
            </p:cNvPr>
            <p:cNvSpPr/>
            <p:nvPr/>
          </p:nvSpPr>
          <p:spPr>
            <a:xfrm>
              <a:off x="1152255" y="3836138"/>
              <a:ext cx="15111" cy="15111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1"/>
                  </a:moveTo>
                  <a:cubicBezTo>
                    <a:pt x="107" y="1"/>
                    <a:pt x="0" y="96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cubicBezTo>
                    <a:pt x="369" y="477"/>
                    <a:pt x="476" y="370"/>
                    <a:pt x="476" y="239"/>
                  </a:cubicBezTo>
                  <a:cubicBezTo>
                    <a:pt x="476" y="96"/>
                    <a:pt x="369" y="1"/>
                    <a:pt x="2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121;p53">
              <a:extLst>
                <a:ext uri="{FF2B5EF4-FFF2-40B4-BE49-F238E27FC236}">
                  <a16:creationId xmlns:a16="http://schemas.microsoft.com/office/drawing/2014/main" id="{EED2690C-9AE7-F5B0-DB0C-85D47A0A6FC1}"/>
                </a:ext>
              </a:extLst>
            </p:cNvPr>
            <p:cNvSpPr/>
            <p:nvPr/>
          </p:nvSpPr>
          <p:spPr>
            <a:xfrm>
              <a:off x="1022494" y="3867438"/>
              <a:ext cx="19642" cy="29843"/>
            </a:xfrm>
            <a:custGeom>
              <a:avLst/>
              <a:gdLst/>
              <a:ahLst/>
              <a:cxnLst/>
              <a:rect l="l" t="t" r="r" b="b"/>
              <a:pathLst>
                <a:path w="620" h="942" extrusionOk="0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lnTo>
                    <a:pt x="0" y="775"/>
                  </a:lnTo>
                  <a:cubicBezTo>
                    <a:pt x="0" y="870"/>
                    <a:pt x="84" y="942"/>
                    <a:pt x="167" y="942"/>
                  </a:cubicBezTo>
                  <a:lnTo>
                    <a:pt x="441" y="942"/>
                  </a:lnTo>
                  <a:cubicBezTo>
                    <a:pt x="524" y="942"/>
                    <a:pt x="596" y="870"/>
                    <a:pt x="596" y="775"/>
                  </a:cubicBezTo>
                  <a:cubicBezTo>
                    <a:pt x="620" y="692"/>
                    <a:pt x="536" y="620"/>
                    <a:pt x="453" y="620"/>
                  </a:cubicBezTo>
                  <a:lnTo>
                    <a:pt x="334" y="620"/>
                  </a:ln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0047;p53">
            <a:extLst>
              <a:ext uri="{FF2B5EF4-FFF2-40B4-BE49-F238E27FC236}">
                <a16:creationId xmlns:a16="http://schemas.microsoft.com/office/drawing/2014/main" id="{7512EDFB-84CD-F485-64DF-1C38BB507EC3}"/>
              </a:ext>
            </a:extLst>
          </p:cNvPr>
          <p:cNvGrpSpPr/>
          <p:nvPr/>
        </p:nvGrpSpPr>
        <p:grpSpPr>
          <a:xfrm>
            <a:off x="1112601" y="1820303"/>
            <a:ext cx="342144" cy="362704"/>
            <a:chOff x="2704005" y="4258781"/>
            <a:chExt cx="342144" cy="362704"/>
          </a:xfrm>
          <a:solidFill>
            <a:schemeClr val="accent3"/>
          </a:solidFill>
        </p:grpSpPr>
        <p:sp>
          <p:nvSpPr>
            <p:cNvPr id="33" name="Google Shape;10048;p53">
              <a:extLst>
                <a:ext uri="{FF2B5EF4-FFF2-40B4-BE49-F238E27FC236}">
                  <a16:creationId xmlns:a16="http://schemas.microsoft.com/office/drawing/2014/main" id="{DB431043-E874-0BC3-93D0-8CAEE3E1CF6A}"/>
                </a:ext>
              </a:extLst>
            </p:cNvPr>
            <p:cNvSpPr/>
            <p:nvPr/>
          </p:nvSpPr>
          <p:spPr>
            <a:xfrm>
              <a:off x="2704005" y="4258781"/>
              <a:ext cx="173543" cy="183554"/>
            </a:xfrm>
            <a:custGeom>
              <a:avLst/>
              <a:gdLst/>
              <a:ahLst/>
              <a:cxnLst/>
              <a:rect l="l" t="t" r="r" b="b"/>
              <a:pathLst>
                <a:path w="5478" h="5794" extrusionOk="0">
                  <a:moveTo>
                    <a:pt x="2646" y="0"/>
                  </a:moveTo>
                  <a:cubicBezTo>
                    <a:pt x="2134" y="0"/>
                    <a:pt x="1626" y="154"/>
                    <a:pt x="1191" y="447"/>
                  </a:cubicBezTo>
                  <a:cubicBezTo>
                    <a:pt x="798" y="709"/>
                    <a:pt x="489" y="1066"/>
                    <a:pt x="298" y="1483"/>
                  </a:cubicBezTo>
                  <a:cubicBezTo>
                    <a:pt x="108" y="1876"/>
                    <a:pt x="1" y="2328"/>
                    <a:pt x="24" y="2769"/>
                  </a:cubicBezTo>
                  <a:cubicBezTo>
                    <a:pt x="24" y="2864"/>
                    <a:pt x="120" y="2936"/>
                    <a:pt x="203" y="2936"/>
                  </a:cubicBezTo>
                  <a:cubicBezTo>
                    <a:pt x="298" y="2936"/>
                    <a:pt x="370" y="2852"/>
                    <a:pt x="370" y="2757"/>
                  </a:cubicBezTo>
                  <a:cubicBezTo>
                    <a:pt x="346" y="1935"/>
                    <a:pt x="715" y="1197"/>
                    <a:pt x="1394" y="733"/>
                  </a:cubicBezTo>
                  <a:cubicBezTo>
                    <a:pt x="1786" y="473"/>
                    <a:pt x="2229" y="348"/>
                    <a:pt x="2668" y="348"/>
                  </a:cubicBezTo>
                  <a:cubicBezTo>
                    <a:pt x="3413" y="348"/>
                    <a:pt x="4146" y="709"/>
                    <a:pt x="4596" y="1376"/>
                  </a:cubicBezTo>
                  <a:cubicBezTo>
                    <a:pt x="5168" y="2209"/>
                    <a:pt x="5120" y="3293"/>
                    <a:pt x="4489" y="4079"/>
                  </a:cubicBezTo>
                  <a:cubicBezTo>
                    <a:pt x="4465" y="4114"/>
                    <a:pt x="4453" y="4162"/>
                    <a:pt x="4465" y="4198"/>
                  </a:cubicBezTo>
                  <a:lnTo>
                    <a:pt x="4525" y="5376"/>
                  </a:lnTo>
                  <a:lnTo>
                    <a:pt x="3453" y="4876"/>
                  </a:lnTo>
                  <a:cubicBezTo>
                    <a:pt x="3418" y="4852"/>
                    <a:pt x="3382" y="4852"/>
                    <a:pt x="3334" y="4852"/>
                  </a:cubicBezTo>
                  <a:cubicBezTo>
                    <a:pt x="3123" y="4915"/>
                    <a:pt x="2908" y="4945"/>
                    <a:pt x="2695" y="4945"/>
                  </a:cubicBezTo>
                  <a:cubicBezTo>
                    <a:pt x="1939" y="4945"/>
                    <a:pt x="1214" y="4565"/>
                    <a:pt x="786" y="3924"/>
                  </a:cubicBezTo>
                  <a:cubicBezTo>
                    <a:pt x="667" y="3745"/>
                    <a:pt x="584" y="3567"/>
                    <a:pt x="524" y="3352"/>
                  </a:cubicBezTo>
                  <a:cubicBezTo>
                    <a:pt x="495" y="3283"/>
                    <a:pt x="433" y="3239"/>
                    <a:pt x="359" y="3239"/>
                  </a:cubicBezTo>
                  <a:cubicBezTo>
                    <a:pt x="343" y="3239"/>
                    <a:pt x="327" y="3241"/>
                    <a:pt x="310" y="3245"/>
                  </a:cubicBezTo>
                  <a:cubicBezTo>
                    <a:pt x="227" y="3281"/>
                    <a:pt x="179" y="3364"/>
                    <a:pt x="203" y="3459"/>
                  </a:cubicBezTo>
                  <a:cubicBezTo>
                    <a:pt x="286" y="3686"/>
                    <a:pt x="382" y="3900"/>
                    <a:pt x="524" y="4090"/>
                  </a:cubicBezTo>
                  <a:cubicBezTo>
                    <a:pt x="1018" y="4840"/>
                    <a:pt x="1844" y="5272"/>
                    <a:pt x="2713" y="5272"/>
                  </a:cubicBezTo>
                  <a:cubicBezTo>
                    <a:pt x="2935" y="5272"/>
                    <a:pt x="3159" y="5244"/>
                    <a:pt x="3382" y="5186"/>
                  </a:cubicBezTo>
                  <a:lnTo>
                    <a:pt x="4644" y="5781"/>
                  </a:lnTo>
                  <a:cubicBezTo>
                    <a:pt x="4668" y="5793"/>
                    <a:pt x="4692" y="5793"/>
                    <a:pt x="4715" y="5793"/>
                  </a:cubicBezTo>
                  <a:cubicBezTo>
                    <a:pt x="4751" y="5793"/>
                    <a:pt x="4775" y="5781"/>
                    <a:pt x="4811" y="5757"/>
                  </a:cubicBezTo>
                  <a:cubicBezTo>
                    <a:pt x="4846" y="5734"/>
                    <a:pt x="4882" y="5674"/>
                    <a:pt x="4882" y="5614"/>
                  </a:cubicBezTo>
                  <a:lnTo>
                    <a:pt x="4823" y="4210"/>
                  </a:lnTo>
                  <a:cubicBezTo>
                    <a:pt x="5442" y="3328"/>
                    <a:pt x="5477" y="2102"/>
                    <a:pt x="4846" y="1162"/>
                  </a:cubicBezTo>
                  <a:cubicBezTo>
                    <a:pt x="4465" y="590"/>
                    <a:pt x="3870" y="185"/>
                    <a:pt x="3168" y="54"/>
                  </a:cubicBezTo>
                  <a:cubicBezTo>
                    <a:pt x="2995" y="18"/>
                    <a:pt x="2820" y="0"/>
                    <a:pt x="26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49;p53">
              <a:extLst>
                <a:ext uri="{FF2B5EF4-FFF2-40B4-BE49-F238E27FC236}">
                  <a16:creationId xmlns:a16="http://schemas.microsoft.com/office/drawing/2014/main" id="{ADA04F9D-AFE3-56C0-6A44-3F472BDDAE1D}"/>
                </a:ext>
              </a:extLst>
            </p:cNvPr>
            <p:cNvSpPr/>
            <p:nvPr/>
          </p:nvSpPr>
          <p:spPr>
            <a:xfrm>
              <a:off x="2733816" y="4278961"/>
              <a:ext cx="112052" cy="122633"/>
            </a:xfrm>
            <a:custGeom>
              <a:avLst/>
              <a:gdLst/>
              <a:ahLst/>
              <a:cxnLst/>
              <a:rect l="l" t="t" r="r" b="b"/>
              <a:pathLst>
                <a:path w="3537" h="3871" extrusionOk="0">
                  <a:moveTo>
                    <a:pt x="2285" y="0"/>
                  </a:moveTo>
                  <a:cubicBezTo>
                    <a:pt x="2256" y="0"/>
                    <a:pt x="2227" y="8"/>
                    <a:pt x="2203" y="24"/>
                  </a:cubicBezTo>
                  <a:cubicBezTo>
                    <a:pt x="2119" y="60"/>
                    <a:pt x="2096" y="167"/>
                    <a:pt x="2143" y="239"/>
                  </a:cubicBezTo>
                  <a:lnTo>
                    <a:pt x="2227" y="394"/>
                  </a:lnTo>
                  <a:cubicBezTo>
                    <a:pt x="2084" y="346"/>
                    <a:pt x="1917" y="334"/>
                    <a:pt x="1762" y="334"/>
                  </a:cubicBezTo>
                  <a:cubicBezTo>
                    <a:pt x="786" y="334"/>
                    <a:pt x="0" y="1120"/>
                    <a:pt x="0" y="2108"/>
                  </a:cubicBezTo>
                  <a:cubicBezTo>
                    <a:pt x="0" y="3084"/>
                    <a:pt x="786" y="3870"/>
                    <a:pt x="1762" y="3870"/>
                  </a:cubicBezTo>
                  <a:cubicBezTo>
                    <a:pt x="2750" y="3870"/>
                    <a:pt x="3536" y="3084"/>
                    <a:pt x="3536" y="2108"/>
                  </a:cubicBezTo>
                  <a:cubicBezTo>
                    <a:pt x="3477" y="1941"/>
                    <a:pt x="3465" y="1810"/>
                    <a:pt x="3429" y="1679"/>
                  </a:cubicBezTo>
                  <a:cubicBezTo>
                    <a:pt x="3420" y="1603"/>
                    <a:pt x="3349" y="1550"/>
                    <a:pt x="3279" y="1550"/>
                  </a:cubicBezTo>
                  <a:cubicBezTo>
                    <a:pt x="3261" y="1550"/>
                    <a:pt x="3243" y="1553"/>
                    <a:pt x="3227" y="1560"/>
                  </a:cubicBezTo>
                  <a:cubicBezTo>
                    <a:pt x="3131" y="1572"/>
                    <a:pt x="3072" y="1656"/>
                    <a:pt x="3108" y="1763"/>
                  </a:cubicBezTo>
                  <a:cubicBezTo>
                    <a:pt x="3131" y="1870"/>
                    <a:pt x="3155" y="1989"/>
                    <a:pt x="3155" y="2096"/>
                  </a:cubicBezTo>
                  <a:cubicBezTo>
                    <a:pt x="3155" y="2882"/>
                    <a:pt x="2512" y="3525"/>
                    <a:pt x="1715" y="3525"/>
                  </a:cubicBezTo>
                  <a:cubicBezTo>
                    <a:pt x="929" y="3525"/>
                    <a:pt x="286" y="2882"/>
                    <a:pt x="286" y="2096"/>
                  </a:cubicBezTo>
                  <a:cubicBezTo>
                    <a:pt x="286" y="1298"/>
                    <a:pt x="929" y="667"/>
                    <a:pt x="1715" y="667"/>
                  </a:cubicBezTo>
                  <a:cubicBezTo>
                    <a:pt x="1834" y="667"/>
                    <a:pt x="1941" y="679"/>
                    <a:pt x="2060" y="703"/>
                  </a:cubicBezTo>
                  <a:lnTo>
                    <a:pt x="1881" y="751"/>
                  </a:lnTo>
                  <a:cubicBezTo>
                    <a:pt x="1798" y="763"/>
                    <a:pt x="1738" y="858"/>
                    <a:pt x="1762" y="965"/>
                  </a:cubicBezTo>
                  <a:cubicBezTo>
                    <a:pt x="1772" y="1031"/>
                    <a:pt x="1834" y="1083"/>
                    <a:pt x="1913" y="1083"/>
                  </a:cubicBezTo>
                  <a:cubicBezTo>
                    <a:pt x="1934" y="1083"/>
                    <a:pt x="1955" y="1079"/>
                    <a:pt x="1977" y="1072"/>
                  </a:cubicBezTo>
                  <a:lnTo>
                    <a:pt x="2655" y="929"/>
                  </a:lnTo>
                  <a:cubicBezTo>
                    <a:pt x="2762" y="894"/>
                    <a:pt x="2822" y="775"/>
                    <a:pt x="2762" y="679"/>
                  </a:cubicBezTo>
                  <a:lnTo>
                    <a:pt x="2417" y="84"/>
                  </a:lnTo>
                  <a:cubicBezTo>
                    <a:pt x="2394" y="29"/>
                    <a:pt x="2339" y="0"/>
                    <a:pt x="22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050;p53">
              <a:extLst>
                <a:ext uri="{FF2B5EF4-FFF2-40B4-BE49-F238E27FC236}">
                  <a16:creationId xmlns:a16="http://schemas.microsoft.com/office/drawing/2014/main" id="{05D8793B-7A65-65D5-F199-9340B14DEDA4}"/>
                </a:ext>
              </a:extLst>
            </p:cNvPr>
            <p:cNvSpPr/>
            <p:nvPr/>
          </p:nvSpPr>
          <p:spPr>
            <a:xfrm>
              <a:off x="2759445" y="4322711"/>
              <a:ext cx="33993" cy="44542"/>
            </a:xfrm>
            <a:custGeom>
              <a:avLst/>
              <a:gdLst/>
              <a:ahLst/>
              <a:cxnLst/>
              <a:rect l="l" t="t" r="r" b="b"/>
              <a:pathLst>
                <a:path w="1073" h="1406" extrusionOk="0">
                  <a:moveTo>
                    <a:pt x="513" y="1"/>
                  </a:moveTo>
                  <a:cubicBezTo>
                    <a:pt x="239" y="1"/>
                    <a:pt x="36" y="203"/>
                    <a:pt x="36" y="453"/>
                  </a:cubicBezTo>
                  <a:cubicBezTo>
                    <a:pt x="36" y="548"/>
                    <a:pt x="108" y="620"/>
                    <a:pt x="203" y="620"/>
                  </a:cubicBezTo>
                  <a:cubicBezTo>
                    <a:pt x="287" y="620"/>
                    <a:pt x="358" y="548"/>
                    <a:pt x="358" y="453"/>
                  </a:cubicBezTo>
                  <a:cubicBezTo>
                    <a:pt x="358" y="382"/>
                    <a:pt x="417" y="322"/>
                    <a:pt x="513" y="322"/>
                  </a:cubicBezTo>
                  <a:lnTo>
                    <a:pt x="560" y="322"/>
                  </a:lnTo>
                  <a:cubicBezTo>
                    <a:pt x="572" y="322"/>
                    <a:pt x="584" y="334"/>
                    <a:pt x="584" y="334"/>
                  </a:cubicBezTo>
                  <a:lnTo>
                    <a:pt x="584" y="358"/>
                  </a:lnTo>
                  <a:lnTo>
                    <a:pt x="48" y="1144"/>
                  </a:lnTo>
                  <a:cubicBezTo>
                    <a:pt x="13" y="1191"/>
                    <a:pt x="1" y="1263"/>
                    <a:pt x="36" y="1322"/>
                  </a:cubicBezTo>
                  <a:cubicBezTo>
                    <a:pt x="60" y="1382"/>
                    <a:pt x="120" y="1406"/>
                    <a:pt x="179" y="1406"/>
                  </a:cubicBezTo>
                  <a:lnTo>
                    <a:pt x="906" y="1406"/>
                  </a:lnTo>
                  <a:cubicBezTo>
                    <a:pt x="1001" y="1406"/>
                    <a:pt x="1072" y="1334"/>
                    <a:pt x="1072" y="1251"/>
                  </a:cubicBezTo>
                  <a:cubicBezTo>
                    <a:pt x="1072" y="1156"/>
                    <a:pt x="1037" y="1072"/>
                    <a:pt x="929" y="1072"/>
                  </a:cubicBezTo>
                  <a:lnTo>
                    <a:pt x="513" y="1072"/>
                  </a:lnTo>
                  <a:lnTo>
                    <a:pt x="870" y="548"/>
                  </a:lnTo>
                  <a:cubicBezTo>
                    <a:pt x="941" y="441"/>
                    <a:pt x="941" y="310"/>
                    <a:pt x="882" y="191"/>
                  </a:cubicBezTo>
                  <a:cubicBezTo>
                    <a:pt x="822" y="72"/>
                    <a:pt x="691" y="1"/>
                    <a:pt x="5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51;p53">
              <a:extLst>
                <a:ext uri="{FF2B5EF4-FFF2-40B4-BE49-F238E27FC236}">
                  <a16:creationId xmlns:a16="http://schemas.microsoft.com/office/drawing/2014/main" id="{C495DD34-2593-3480-E781-1D2AE4C9A918}"/>
                </a:ext>
              </a:extLst>
            </p:cNvPr>
            <p:cNvSpPr/>
            <p:nvPr/>
          </p:nvSpPr>
          <p:spPr>
            <a:xfrm>
              <a:off x="2791885" y="4321951"/>
              <a:ext cx="26073" cy="44922"/>
            </a:xfrm>
            <a:custGeom>
              <a:avLst/>
              <a:gdLst/>
              <a:ahLst/>
              <a:cxnLst/>
              <a:rect l="l" t="t" r="r" b="b"/>
              <a:pathLst>
                <a:path w="823" h="1418" extrusionOk="0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751"/>
                  </a:lnTo>
                  <a:cubicBezTo>
                    <a:pt x="1" y="834"/>
                    <a:pt x="84" y="918"/>
                    <a:pt x="167" y="918"/>
                  </a:cubicBezTo>
                  <a:lnTo>
                    <a:pt x="501" y="918"/>
                  </a:lnTo>
                  <a:lnTo>
                    <a:pt x="501" y="1251"/>
                  </a:lnTo>
                  <a:cubicBezTo>
                    <a:pt x="501" y="1346"/>
                    <a:pt x="572" y="1418"/>
                    <a:pt x="667" y="1418"/>
                  </a:cubicBezTo>
                  <a:cubicBezTo>
                    <a:pt x="751" y="1418"/>
                    <a:pt x="822" y="1346"/>
                    <a:pt x="822" y="1251"/>
                  </a:cubicBezTo>
                  <a:lnTo>
                    <a:pt x="822" y="751"/>
                  </a:lnTo>
                  <a:lnTo>
                    <a:pt x="822" y="168"/>
                  </a:lnTo>
                  <a:cubicBezTo>
                    <a:pt x="810" y="84"/>
                    <a:pt x="739" y="1"/>
                    <a:pt x="644" y="1"/>
                  </a:cubicBezTo>
                  <a:cubicBezTo>
                    <a:pt x="560" y="1"/>
                    <a:pt x="477" y="84"/>
                    <a:pt x="477" y="168"/>
                  </a:cubicBezTo>
                  <a:lnTo>
                    <a:pt x="477" y="572"/>
                  </a:lnTo>
                  <a:lnTo>
                    <a:pt x="334" y="572"/>
                  </a:lnTo>
                  <a:lnTo>
                    <a:pt x="334" y="168"/>
                  </a:lnTo>
                  <a:cubicBezTo>
                    <a:pt x="334" y="84"/>
                    <a:pt x="263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052;p53">
              <a:extLst>
                <a:ext uri="{FF2B5EF4-FFF2-40B4-BE49-F238E27FC236}">
                  <a16:creationId xmlns:a16="http://schemas.microsoft.com/office/drawing/2014/main" id="{E63E2611-1C38-84AC-047B-7862A9DD5959}"/>
                </a:ext>
              </a:extLst>
            </p:cNvPr>
            <p:cNvSpPr/>
            <p:nvPr/>
          </p:nvSpPr>
          <p:spPr>
            <a:xfrm>
              <a:off x="2828095" y="4322648"/>
              <a:ext cx="218053" cy="170597"/>
            </a:xfrm>
            <a:custGeom>
              <a:avLst/>
              <a:gdLst/>
              <a:ahLst/>
              <a:cxnLst/>
              <a:rect l="l" t="t" r="r" b="b"/>
              <a:pathLst>
                <a:path w="6883" h="5385" extrusionOk="0">
                  <a:moveTo>
                    <a:pt x="4111" y="0"/>
                  </a:moveTo>
                  <a:cubicBezTo>
                    <a:pt x="4032" y="0"/>
                    <a:pt x="3952" y="5"/>
                    <a:pt x="3870" y="15"/>
                  </a:cubicBezTo>
                  <a:cubicBezTo>
                    <a:pt x="3251" y="62"/>
                    <a:pt x="2632" y="372"/>
                    <a:pt x="2156" y="860"/>
                  </a:cubicBezTo>
                  <a:cubicBezTo>
                    <a:pt x="1679" y="1348"/>
                    <a:pt x="1382" y="1979"/>
                    <a:pt x="1334" y="2586"/>
                  </a:cubicBezTo>
                  <a:cubicBezTo>
                    <a:pt x="1310" y="3015"/>
                    <a:pt x="1382" y="3420"/>
                    <a:pt x="1549" y="3825"/>
                  </a:cubicBezTo>
                  <a:lnTo>
                    <a:pt x="72" y="5087"/>
                  </a:lnTo>
                  <a:cubicBezTo>
                    <a:pt x="1" y="5146"/>
                    <a:pt x="1" y="5253"/>
                    <a:pt x="60" y="5325"/>
                  </a:cubicBezTo>
                  <a:cubicBezTo>
                    <a:pt x="84" y="5372"/>
                    <a:pt x="132" y="5384"/>
                    <a:pt x="191" y="5384"/>
                  </a:cubicBezTo>
                  <a:cubicBezTo>
                    <a:pt x="227" y="5384"/>
                    <a:pt x="263" y="5372"/>
                    <a:pt x="298" y="5337"/>
                  </a:cubicBezTo>
                  <a:lnTo>
                    <a:pt x="1870" y="3991"/>
                  </a:lnTo>
                  <a:cubicBezTo>
                    <a:pt x="1930" y="3944"/>
                    <a:pt x="1941" y="3848"/>
                    <a:pt x="1918" y="3789"/>
                  </a:cubicBezTo>
                  <a:cubicBezTo>
                    <a:pt x="1739" y="3420"/>
                    <a:pt x="1668" y="3015"/>
                    <a:pt x="1691" y="2598"/>
                  </a:cubicBezTo>
                  <a:cubicBezTo>
                    <a:pt x="1763" y="1491"/>
                    <a:pt x="2811" y="431"/>
                    <a:pt x="3906" y="336"/>
                  </a:cubicBezTo>
                  <a:cubicBezTo>
                    <a:pt x="3965" y="333"/>
                    <a:pt x="4023" y="332"/>
                    <a:pt x="4081" y="332"/>
                  </a:cubicBezTo>
                  <a:cubicBezTo>
                    <a:pt x="4280" y="332"/>
                    <a:pt x="4474" y="350"/>
                    <a:pt x="4668" y="396"/>
                  </a:cubicBezTo>
                  <a:cubicBezTo>
                    <a:pt x="4716" y="419"/>
                    <a:pt x="4716" y="443"/>
                    <a:pt x="4727" y="455"/>
                  </a:cubicBezTo>
                  <a:cubicBezTo>
                    <a:pt x="4727" y="479"/>
                    <a:pt x="4739" y="503"/>
                    <a:pt x="4716" y="539"/>
                  </a:cubicBezTo>
                  <a:lnTo>
                    <a:pt x="3632" y="1622"/>
                  </a:lnTo>
                  <a:cubicBezTo>
                    <a:pt x="3477" y="1765"/>
                    <a:pt x="3394" y="1967"/>
                    <a:pt x="3394" y="2182"/>
                  </a:cubicBezTo>
                  <a:cubicBezTo>
                    <a:pt x="3394" y="2396"/>
                    <a:pt x="3477" y="2598"/>
                    <a:pt x="3632" y="2753"/>
                  </a:cubicBezTo>
                  <a:lnTo>
                    <a:pt x="4132" y="3253"/>
                  </a:lnTo>
                  <a:cubicBezTo>
                    <a:pt x="4287" y="3408"/>
                    <a:pt x="4489" y="3485"/>
                    <a:pt x="4692" y="3485"/>
                  </a:cubicBezTo>
                  <a:cubicBezTo>
                    <a:pt x="4894" y="3485"/>
                    <a:pt x="5097" y="3408"/>
                    <a:pt x="5251" y="3253"/>
                  </a:cubicBezTo>
                  <a:lnTo>
                    <a:pt x="6347" y="2158"/>
                  </a:lnTo>
                  <a:cubicBezTo>
                    <a:pt x="6369" y="2135"/>
                    <a:pt x="6387" y="2127"/>
                    <a:pt x="6403" y="2127"/>
                  </a:cubicBezTo>
                  <a:cubicBezTo>
                    <a:pt x="6413" y="2127"/>
                    <a:pt x="6421" y="2130"/>
                    <a:pt x="6430" y="2134"/>
                  </a:cubicBezTo>
                  <a:cubicBezTo>
                    <a:pt x="6442" y="2134"/>
                    <a:pt x="6466" y="2158"/>
                    <a:pt x="6478" y="2194"/>
                  </a:cubicBezTo>
                  <a:cubicBezTo>
                    <a:pt x="6537" y="2455"/>
                    <a:pt x="6573" y="2705"/>
                    <a:pt x="6537" y="2967"/>
                  </a:cubicBezTo>
                  <a:cubicBezTo>
                    <a:pt x="6478" y="3753"/>
                    <a:pt x="5966" y="4515"/>
                    <a:pt x="5216" y="4944"/>
                  </a:cubicBezTo>
                  <a:cubicBezTo>
                    <a:pt x="5144" y="4980"/>
                    <a:pt x="5108" y="5087"/>
                    <a:pt x="5156" y="5158"/>
                  </a:cubicBezTo>
                  <a:cubicBezTo>
                    <a:pt x="5187" y="5213"/>
                    <a:pt x="5244" y="5242"/>
                    <a:pt x="5300" y="5242"/>
                  </a:cubicBezTo>
                  <a:cubicBezTo>
                    <a:pt x="5329" y="5242"/>
                    <a:pt x="5358" y="5234"/>
                    <a:pt x="5382" y="5218"/>
                  </a:cubicBezTo>
                  <a:cubicBezTo>
                    <a:pt x="6228" y="4741"/>
                    <a:pt x="6823" y="3884"/>
                    <a:pt x="6883" y="2991"/>
                  </a:cubicBezTo>
                  <a:cubicBezTo>
                    <a:pt x="6871" y="2682"/>
                    <a:pt x="6859" y="2384"/>
                    <a:pt x="6775" y="2098"/>
                  </a:cubicBezTo>
                  <a:cubicBezTo>
                    <a:pt x="6752" y="1943"/>
                    <a:pt x="6632" y="1848"/>
                    <a:pt x="6478" y="1801"/>
                  </a:cubicBezTo>
                  <a:cubicBezTo>
                    <a:pt x="6440" y="1788"/>
                    <a:pt x="6402" y="1782"/>
                    <a:pt x="6364" y="1782"/>
                  </a:cubicBezTo>
                  <a:cubicBezTo>
                    <a:pt x="6258" y="1782"/>
                    <a:pt x="6155" y="1829"/>
                    <a:pt x="6085" y="1908"/>
                  </a:cubicBezTo>
                  <a:lnTo>
                    <a:pt x="4978" y="3003"/>
                  </a:lnTo>
                  <a:cubicBezTo>
                    <a:pt x="4888" y="3092"/>
                    <a:pt x="4772" y="3137"/>
                    <a:pt x="4658" y="3137"/>
                  </a:cubicBezTo>
                  <a:cubicBezTo>
                    <a:pt x="4543" y="3137"/>
                    <a:pt x="4430" y="3092"/>
                    <a:pt x="4346" y="3003"/>
                  </a:cubicBezTo>
                  <a:lnTo>
                    <a:pt x="3835" y="2503"/>
                  </a:lnTo>
                  <a:cubicBezTo>
                    <a:pt x="3751" y="2408"/>
                    <a:pt x="3704" y="2301"/>
                    <a:pt x="3704" y="2170"/>
                  </a:cubicBezTo>
                  <a:cubicBezTo>
                    <a:pt x="3704" y="2051"/>
                    <a:pt x="3751" y="1932"/>
                    <a:pt x="3835" y="1848"/>
                  </a:cubicBezTo>
                  <a:lnTo>
                    <a:pt x="4918" y="753"/>
                  </a:lnTo>
                  <a:cubicBezTo>
                    <a:pt x="5025" y="658"/>
                    <a:pt x="5073" y="491"/>
                    <a:pt x="5025" y="360"/>
                  </a:cubicBezTo>
                  <a:cubicBezTo>
                    <a:pt x="4978" y="205"/>
                    <a:pt x="4882" y="98"/>
                    <a:pt x="4727" y="74"/>
                  </a:cubicBezTo>
                  <a:cubicBezTo>
                    <a:pt x="4520" y="31"/>
                    <a:pt x="4320" y="0"/>
                    <a:pt x="41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053;p53">
              <a:extLst>
                <a:ext uri="{FF2B5EF4-FFF2-40B4-BE49-F238E27FC236}">
                  <a16:creationId xmlns:a16="http://schemas.microsoft.com/office/drawing/2014/main" id="{5B246410-7EF4-3DC7-E248-799DFBA0FA02}"/>
                </a:ext>
              </a:extLst>
            </p:cNvPr>
            <p:cNvSpPr/>
            <p:nvPr/>
          </p:nvSpPr>
          <p:spPr>
            <a:xfrm>
              <a:off x="2746995" y="4480034"/>
              <a:ext cx="232404" cy="141451"/>
            </a:xfrm>
            <a:custGeom>
              <a:avLst/>
              <a:gdLst/>
              <a:ahLst/>
              <a:cxnLst/>
              <a:rect l="l" t="t" r="r" b="b"/>
              <a:pathLst>
                <a:path w="7336" h="4465" extrusionOk="0">
                  <a:moveTo>
                    <a:pt x="5613" y="0"/>
                  </a:moveTo>
                  <a:cubicBezTo>
                    <a:pt x="5566" y="0"/>
                    <a:pt x="5522" y="19"/>
                    <a:pt x="5490" y="59"/>
                  </a:cubicBezTo>
                  <a:lnTo>
                    <a:pt x="2168" y="3905"/>
                  </a:lnTo>
                  <a:cubicBezTo>
                    <a:pt x="2049" y="4036"/>
                    <a:pt x="1870" y="4119"/>
                    <a:pt x="1692" y="4119"/>
                  </a:cubicBezTo>
                  <a:cubicBezTo>
                    <a:pt x="1513" y="4119"/>
                    <a:pt x="1334" y="4060"/>
                    <a:pt x="1203" y="3929"/>
                  </a:cubicBezTo>
                  <a:lnTo>
                    <a:pt x="549" y="3274"/>
                  </a:lnTo>
                  <a:cubicBezTo>
                    <a:pt x="429" y="3143"/>
                    <a:pt x="358" y="2976"/>
                    <a:pt x="358" y="2786"/>
                  </a:cubicBezTo>
                  <a:cubicBezTo>
                    <a:pt x="370" y="2607"/>
                    <a:pt x="441" y="2429"/>
                    <a:pt x="572" y="2321"/>
                  </a:cubicBezTo>
                  <a:lnTo>
                    <a:pt x="2334" y="821"/>
                  </a:lnTo>
                  <a:cubicBezTo>
                    <a:pt x="2406" y="762"/>
                    <a:pt x="2406" y="655"/>
                    <a:pt x="2346" y="583"/>
                  </a:cubicBezTo>
                  <a:cubicBezTo>
                    <a:pt x="2315" y="546"/>
                    <a:pt x="2271" y="528"/>
                    <a:pt x="2226" y="528"/>
                  </a:cubicBezTo>
                  <a:cubicBezTo>
                    <a:pt x="2185" y="528"/>
                    <a:pt x="2142" y="543"/>
                    <a:pt x="2108" y="571"/>
                  </a:cubicBezTo>
                  <a:lnTo>
                    <a:pt x="358" y="2071"/>
                  </a:lnTo>
                  <a:cubicBezTo>
                    <a:pt x="144" y="2250"/>
                    <a:pt x="25" y="2500"/>
                    <a:pt x="13" y="2786"/>
                  </a:cubicBezTo>
                  <a:cubicBezTo>
                    <a:pt x="1" y="3048"/>
                    <a:pt x="96" y="3322"/>
                    <a:pt x="299" y="3512"/>
                  </a:cubicBezTo>
                  <a:lnTo>
                    <a:pt x="953" y="4167"/>
                  </a:lnTo>
                  <a:cubicBezTo>
                    <a:pt x="1132" y="4357"/>
                    <a:pt x="1394" y="4465"/>
                    <a:pt x="1644" y="4465"/>
                  </a:cubicBezTo>
                  <a:lnTo>
                    <a:pt x="1680" y="4465"/>
                  </a:lnTo>
                  <a:cubicBezTo>
                    <a:pt x="1965" y="4453"/>
                    <a:pt x="2215" y="4334"/>
                    <a:pt x="2394" y="4119"/>
                  </a:cubicBezTo>
                  <a:lnTo>
                    <a:pt x="5633" y="369"/>
                  </a:lnTo>
                  <a:cubicBezTo>
                    <a:pt x="5970" y="502"/>
                    <a:pt x="6298" y="564"/>
                    <a:pt x="6648" y="564"/>
                  </a:cubicBezTo>
                  <a:cubicBezTo>
                    <a:pt x="6706" y="564"/>
                    <a:pt x="6764" y="563"/>
                    <a:pt x="6823" y="559"/>
                  </a:cubicBezTo>
                  <a:cubicBezTo>
                    <a:pt x="6942" y="559"/>
                    <a:pt x="7061" y="535"/>
                    <a:pt x="7180" y="524"/>
                  </a:cubicBezTo>
                  <a:cubicBezTo>
                    <a:pt x="7276" y="488"/>
                    <a:pt x="7335" y="404"/>
                    <a:pt x="7323" y="309"/>
                  </a:cubicBezTo>
                  <a:cubicBezTo>
                    <a:pt x="7301" y="233"/>
                    <a:pt x="7230" y="177"/>
                    <a:pt x="7145" y="177"/>
                  </a:cubicBezTo>
                  <a:cubicBezTo>
                    <a:pt x="7137" y="177"/>
                    <a:pt x="7129" y="177"/>
                    <a:pt x="7121" y="178"/>
                  </a:cubicBezTo>
                  <a:cubicBezTo>
                    <a:pt x="7026" y="190"/>
                    <a:pt x="6918" y="214"/>
                    <a:pt x="6823" y="226"/>
                  </a:cubicBezTo>
                  <a:cubicBezTo>
                    <a:pt x="6774" y="229"/>
                    <a:pt x="6725" y="230"/>
                    <a:pt x="6676" y="230"/>
                  </a:cubicBezTo>
                  <a:cubicBezTo>
                    <a:pt x="6335" y="230"/>
                    <a:pt x="6003" y="157"/>
                    <a:pt x="5680" y="12"/>
                  </a:cubicBezTo>
                  <a:cubicBezTo>
                    <a:pt x="5658" y="4"/>
                    <a:pt x="5635" y="0"/>
                    <a:pt x="56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054;p53">
              <a:extLst>
                <a:ext uri="{FF2B5EF4-FFF2-40B4-BE49-F238E27FC236}">
                  <a16:creationId xmlns:a16="http://schemas.microsoft.com/office/drawing/2014/main" id="{FA7BA73C-849F-4065-8BA8-B983E4D8001F}"/>
                </a:ext>
              </a:extLst>
            </p:cNvPr>
            <p:cNvSpPr/>
            <p:nvPr/>
          </p:nvSpPr>
          <p:spPr>
            <a:xfrm>
              <a:off x="2889206" y="4345046"/>
              <a:ext cx="46411" cy="47488"/>
            </a:xfrm>
            <a:custGeom>
              <a:avLst/>
              <a:gdLst/>
              <a:ahLst/>
              <a:cxnLst/>
              <a:rect l="l" t="t" r="r" b="b"/>
              <a:pathLst>
                <a:path w="1465" h="1499" extrusionOk="0">
                  <a:moveTo>
                    <a:pt x="1250" y="0"/>
                  </a:moveTo>
                  <a:cubicBezTo>
                    <a:pt x="1222" y="0"/>
                    <a:pt x="1193" y="7"/>
                    <a:pt x="1167" y="22"/>
                  </a:cubicBezTo>
                  <a:cubicBezTo>
                    <a:pt x="679" y="320"/>
                    <a:pt x="298" y="748"/>
                    <a:pt x="48" y="1260"/>
                  </a:cubicBezTo>
                  <a:cubicBezTo>
                    <a:pt x="1" y="1344"/>
                    <a:pt x="48" y="1439"/>
                    <a:pt x="120" y="1475"/>
                  </a:cubicBezTo>
                  <a:cubicBezTo>
                    <a:pt x="155" y="1498"/>
                    <a:pt x="167" y="1498"/>
                    <a:pt x="191" y="1498"/>
                  </a:cubicBezTo>
                  <a:cubicBezTo>
                    <a:pt x="251" y="1498"/>
                    <a:pt x="310" y="1463"/>
                    <a:pt x="346" y="1403"/>
                  </a:cubicBezTo>
                  <a:cubicBezTo>
                    <a:pt x="548" y="963"/>
                    <a:pt x="905" y="570"/>
                    <a:pt x="1322" y="308"/>
                  </a:cubicBezTo>
                  <a:cubicBezTo>
                    <a:pt x="1429" y="260"/>
                    <a:pt x="1465" y="153"/>
                    <a:pt x="1405" y="82"/>
                  </a:cubicBezTo>
                  <a:cubicBezTo>
                    <a:pt x="1373" y="33"/>
                    <a:pt x="1312" y="0"/>
                    <a:pt x="12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281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9B0F977E-8AE0-B3B5-F7E2-B7C398C2B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>
            <a:extLst>
              <a:ext uri="{FF2B5EF4-FFF2-40B4-BE49-F238E27FC236}">
                <a16:creationId xmlns:a16="http://schemas.microsoft.com/office/drawing/2014/main" id="{3FFDF161-BBEC-2A65-6F92-1A397C253C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Metodologie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" name="Google Shape;374;p33">
            <a:extLst>
              <a:ext uri="{FF2B5EF4-FFF2-40B4-BE49-F238E27FC236}">
                <a16:creationId xmlns:a16="http://schemas.microsoft.com/office/drawing/2014/main" id="{16572909-E42D-194B-4DA6-15B8352FB084}"/>
              </a:ext>
            </a:extLst>
          </p:cNvPr>
          <p:cNvCxnSpPr/>
          <p:nvPr/>
        </p:nvCxnSpPr>
        <p:spPr>
          <a:xfrm>
            <a:off x="-238450" y="3066675"/>
            <a:ext cx="9896700" cy="0"/>
          </a:xfrm>
          <a:prstGeom prst="straightConnector1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374;p33">
            <a:extLst>
              <a:ext uri="{FF2B5EF4-FFF2-40B4-BE49-F238E27FC236}">
                <a16:creationId xmlns:a16="http://schemas.microsoft.com/office/drawing/2014/main" id="{54669963-6815-BB18-56CE-F79B5F9F0AFA}"/>
              </a:ext>
            </a:extLst>
          </p:cNvPr>
          <p:cNvCxnSpPr>
            <a:cxnSpLocks/>
          </p:cNvCxnSpPr>
          <p:nvPr/>
        </p:nvCxnSpPr>
        <p:spPr>
          <a:xfrm>
            <a:off x="8543925" y="314325"/>
            <a:ext cx="0" cy="3543300"/>
          </a:xfrm>
          <a:prstGeom prst="straightConnector1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2A017E6-37AB-08E0-EA1F-B6455946A83C}"/>
              </a:ext>
            </a:extLst>
          </p:cNvPr>
          <p:cNvSpPr/>
          <p:nvPr/>
        </p:nvSpPr>
        <p:spPr>
          <a:xfrm>
            <a:off x="0" y="3771901"/>
            <a:ext cx="9144000" cy="1371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6CF505-712A-EC4A-D7B3-79389DF9A6D3}"/>
              </a:ext>
            </a:extLst>
          </p:cNvPr>
          <p:cNvSpPr/>
          <p:nvPr/>
        </p:nvSpPr>
        <p:spPr>
          <a:xfrm>
            <a:off x="0" y="4196324"/>
            <a:ext cx="9144000" cy="94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11F859-4CC6-068E-E4F5-580AB1F1BEC4}"/>
              </a:ext>
            </a:extLst>
          </p:cNvPr>
          <p:cNvSpPr/>
          <p:nvPr/>
        </p:nvSpPr>
        <p:spPr>
          <a:xfrm>
            <a:off x="0" y="4667250"/>
            <a:ext cx="9144000" cy="737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91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>
          <a:extLst>
            <a:ext uri="{FF2B5EF4-FFF2-40B4-BE49-F238E27FC236}">
              <a16:creationId xmlns:a16="http://schemas.microsoft.com/office/drawing/2014/main" id="{FA131DEB-D325-231F-9C94-F1CBF4917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>
            <a:extLst>
              <a:ext uri="{FF2B5EF4-FFF2-40B4-BE49-F238E27FC236}">
                <a16:creationId xmlns:a16="http://schemas.microsoft.com/office/drawing/2014/main" id="{60D686F4-F952-A3F7-CA88-A1C4061F5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Execuția Joburilor MPI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3" name="Google Shape;383;p29">
            <a:extLst>
              <a:ext uri="{FF2B5EF4-FFF2-40B4-BE49-F238E27FC236}">
                <a16:creationId xmlns:a16="http://schemas.microsoft.com/office/drawing/2014/main" id="{2DBBE019-D2CA-34B3-400B-C3FE0C6CC745}"/>
              </a:ext>
            </a:extLst>
          </p:cNvPr>
          <p:cNvSpPr/>
          <p:nvPr/>
        </p:nvSpPr>
        <p:spPr>
          <a:xfrm>
            <a:off x="3113664" y="1433412"/>
            <a:ext cx="2914219" cy="2914214"/>
          </a:xfrm>
          <a:custGeom>
            <a:avLst/>
            <a:gdLst/>
            <a:ahLst/>
            <a:cxnLst/>
            <a:rect l="l" t="t" r="r" b="b"/>
            <a:pathLst>
              <a:path w="5199" h="5199" extrusionOk="0">
                <a:moveTo>
                  <a:pt x="2599" y="63"/>
                </a:moveTo>
                <a:lnTo>
                  <a:pt x="2599" y="63"/>
                </a:lnTo>
                <a:cubicBezTo>
                  <a:pt x="3273" y="63"/>
                  <a:pt x="3912" y="324"/>
                  <a:pt x="4397" y="801"/>
                </a:cubicBezTo>
                <a:cubicBezTo>
                  <a:pt x="4847" y="1249"/>
                  <a:pt x="5099" y="1843"/>
                  <a:pt x="5135" y="2472"/>
                </a:cubicBezTo>
                <a:cubicBezTo>
                  <a:pt x="5126" y="2472"/>
                  <a:pt x="5126" y="2472"/>
                  <a:pt x="5126" y="2472"/>
                </a:cubicBezTo>
                <a:cubicBezTo>
                  <a:pt x="5135" y="2481"/>
                  <a:pt x="5135" y="2481"/>
                  <a:pt x="5135" y="2481"/>
                </a:cubicBezTo>
                <a:cubicBezTo>
                  <a:pt x="5135" y="2517"/>
                  <a:pt x="5135" y="2553"/>
                  <a:pt x="5135" y="2598"/>
                </a:cubicBezTo>
                <a:cubicBezTo>
                  <a:pt x="5135" y="3273"/>
                  <a:pt x="4874" y="3911"/>
                  <a:pt x="4397" y="4388"/>
                </a:cubicBezTo>
                <a:cubicBezTo>
                  <a:pt x="3948" y="4838"/>
                  <a:pt x="3354" y="5099"/>
                  <a:pt x="2725" y="5134"/>
                </a:cubicBezTo>
                <a:cubicBezTo>
                  <a:pt x="2725" y="5126"/>
                  <a:pt x="2725" y="5126"/>
                  <a:pt x="2725" y="5126"/>
                </a:cubicBezTo>
                <a:cubicBezTo>
                  <a:pt x="2725" y="5134"/>
                  <a:pt x="2725" y="5134"/>
                  <a:pt x="2725" y="5134"/>
                </a:cubicBezTo>
                <a:cubicBezTo>
                  <a:pt x="2680" y="5134"/>
                  <a:pt x="2644" y="5134"/>
                  <a:pt x="2599" y="5134"/>
                </a:cubicBezTo>
                <a:cubicBezTo>
                  <a:pt x="1925" y="5134"/>
                  <a:pt x="1287" y="4874"/>
                  <a:pt x="810" y="4388"/>
                </a:cubicBezTo>
                <a:cubicBezTo>
                  <a:pt x="360" y="3947"/>
                  <a:pt x="99" y="3354"/>
                  <a:pt x="63" y="2724"/>
                </a:cubicBezTo>
                <a:cubicBezTo>
                  <a:pt x="72" y="2724"/>
                  <a:pt x="72" y="2724"/>
                  <a:pt x="72" y="2724"/>
                </a:cubicBezTo>
                <a:cubicBezTo>
                  <a:pt x="63" y="2715"/>
                  <a:pt x="63" y="2715"/>
                  <a:pt x="63" y="2715"/>
                </a:cubicBezTo>
                <a:cubicBezTo>
                  <a:pt x="63" y="2679"/>
                  <a:pt x="63" y="2634"/>
                  <a:pt x="63" y="2598"/>
                </a:cubicBezTo>
                <a:cubicBezTo>
                  <a:pt x="63" y="1924"/>
                  <a:pt x="324" y="1285"/>
                  <a:pt x="810" y="801"/>
                </a:cubicBezTo>
                <a:cubicBezTo>
                  <a:pt x="1259" y="360"/>
                  <a:pt x="1844" y="99"/>
                  <a:pt x="2473" y="63"/>
                </a:cubicBezTo>
                <a:cubicBezTo>
                  <a:pt x="2473" y="72"/>
                  <a:pt x="2473" y="72"/>
                  <a:pt x="2473" y="72"/>
                </a:cubicBezTo>
                <a:cubicBezTo>
                  <a:pt x="2482" y="63"/>
                  <a:pt x="2482" y="63"/>
                  <a:pt x="2482" y="63"/>
                </a:cubicBezTo>
                <a:cubicBezTo>
                  <a:pt x="2518" y="63"/>
                  <a:pt x="2563" y="63"/>
                  <a:pt x="2599" y="63"/>
                </a:cubicBezTo>
                <a:lnTo>
                  <a:pt x="2599" y="0"/>
                </a:lnTo>
                <a:lnTo>
                  <a:pt x="2599" y="0"/>
                </a:lnTo>
                <a:cubicBezTo>
                  <a:pt x="2581" y="0"/>
                  <a:pt x="2554" y="0"/>
                  <a:pt x="2527" y="0"/>
                </a:cubicBezTo>
                <a:lnTo>
                  <a:pt x="2527" y="0"/>
                </a:lnTo>
                <a:cubicBezTo>
                  <a:pt x="2464" y="9"/>
                  <a:pt x="2464" y="9"/>
                  <a:pt x="2464" y="9"/>
                </a:cubicBezTo>
                <a:lnTo>
                  <a:pt x="2464" y="9"/>
                </a:lnTo>
                <a:lnTo>
                  <a:pt x="2464" y="9"/>
                </a:lnTo>
                <a:lnTo>
                  <a:pt x="2464" y="9"/>
                </a:lnTo>
                <a:cubicBezTo>
                  <a:pt x="2141" y="18"/>
                  <a:pt x="1835" y="99"/>
                  <a:pt x="1547" y="225"/>
                </a:cubicBezTo>
                <a:cubicBezTo>
                  <a:pt x="1259" y="351"/>
                  <a:pt x="990" y="531"/>
                  <a:pt x="765" y="765"/>
                </a:cubicBezTo>
                <a:cubicBezTo>
                  <a:pt x="270" y="1249"/>
                  <a:pt x="0" y="1906"/>
                  <a:pt x="0" y="2598"/>
                </a:cubicBezTo>
                <a:cubicBezTo>
                  <a:pt x="0" y="2616"/>
                  <a:pt x="0" y="2643"/>
                  <a:pt x="0" y="2670"/>
                </a:cubicBezTo>
                <a:lnTo>
                  <a:pt x="0" y="2670"/>
                </a:lnTo>
                <a:cubicBezTo>
                  <a:pt x="9" y="2733"/>
                  <a:pt x="9" y="2733"/>
                  <a:pt x="9" y="2733"/>
                </a:cubicBezTo>
                <a:lnTo>
                  <a:pt x="9" y="2733"/>
                </a:lnTo>
                <a:lnTo>
                  <a:pt x="9" y="2733"/>
                </a:lnTo>
                <a:lnTo>
                  <a:pt x="9" y="2733"/>
                </a:lnTo>
                <a:cubicBezTo>
                  <a:pt x="27" y="3057"/>
                  <a:pt x="99" y="3363"/>
                  <a:pt x="225" y="3651"/>
                </a:cubicBezTo>
                <a:cubicBezTo>
                  <a:pt x="351" y="3938"/>
                  <a:pt x="540" y="4208"/>
                  <a:pt x="765" y="4433"/>
                </a:cubicBezTo>
                <a:cubicBezTo>
                  <a:pt x="1251" y="4928"/>
                  <a:pt x="1907" y="5198"/>
                  <a:pt x="2599" y="5198"/>
                </a:cubicBezTo>
                <a:cubicBezTo>
                  <a:pt x="2626" y="5198"/>
                  <a:pt x="2644" y="5198"/>
                  <a:pt x="2670" y="5198"/>
                </a:cubicBezTo>
                <a:lnTo>
                  <a:pt x="2670" y="5198"/>
                </a:lnTo>
                <a:cubicBezTo>
                  <a:pt x="2734" y="5189"/>
                  <a:pt x="2734" y="5189"/>
                  <a:pt x="2734" y="5189"/>
                </a:cubicBezTo>
                <a:lnTo>
                  <a:pt x="2734" y="5189"/>
                </a:lnTo>
                <a:cubicBezTo>
                  <a:pt x="2742" y="5189"/>
                  <a:pt x="2742" y="5189"/>
                  <a:pt x="2742" y="5189"/>
                </a:cubicBezTo>
                <a:lnTo>
                  <a:pt x="2742" y="5189"/>
                </a:lnTo>
                <a:cubicBezTo>
                  <a:pt x="3057" y="5179"/>
                  <a:pt x="3363" y="5099"/>
                  <a:pt x="3651" y="4973"/>
                </a:cubicBezTo>
                <a:cubicBezTo>
                  <a:pt x="3948" y="4847"/>
                  <a:pt x="4209" y="4667"/>
                  <a:pt x="4433" y="4433"/>
                </a:cubicBezTo>
                <a:cubicBezTo>
                  <a:pt x="4928" y="3947"/>
                  <a:pt x="5198" y="3291"/>
                  <a:pt x="5198" y="2598"/>
                </a:cubicBezTo>
                <a:cubicBezTo>
                  <a:pt x="5198" y="2571"/>
                  <a:pt x="5198" y="2553"/>
                  <a:pt x="5198" y="2526"/>
                </a:cubicBezTo>
                <a:lnTo>
                  <a:pt x="5198" y="2526"/>
                </a:lnTo>
                <a:cubicBezTo>
                  <a:pt x="5198" y="2463"/>
                  <a:pt x="5198" y="2463"/>
                  <a:pt x="5198" y="2463"/>
                </a:cubicBezTo>
                <a:lnTo>
                  <a:pt x="5198" y="2463"/>
                </a:lnTo>
                <a:lnTo>
                  <a:pt x="5198" y="2463"/>
                </a:lnTo>
                <a:lnTo>
                  <a:pt x="5198" y="2463"/>
                </a:lnTo>
                <a:cubicBezTo>
                  <a:pt x="5180" y="2140"/>
                  <a:pt x="5108" y="1834"/>
                  <a:pt x="4973" y="1546"/>
                </a:cubicBezTo>
                <a:cubicBezTo>
                  <a:pt x="4847" y="1249"/>
                  <a:pt x="4667" y="989"/>
                  <a:pt x="4433" y="765"/>
                </a:cubicBezTo>
                <a:cubicBezTo>
                  <a:pt x="3948" y="270"/>
                  <a:pt x="3291" y="0"/>
                  <a:pt x="2599" y="0"/>
                </a:cubicBezTo>
                <a:lnTo>
                  <a:pt x="2599" y="63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9">
            <a:extLst>
              <a:ext uri="{FF2B5EF4-FFF2-40B4-BE49-F238E27FC236}">
                <a16:creationId xmlns:a16="http://schemas.microsoft.com/office/drawing/2014/main" id="{7956EACD-58FD-D0DE-0BB6-785447B8A176}"/>
              </a:ext>
            </a:extLst>
          </p:cNvPr>
          <p:cNvSpPr/>
          <p:nvPr/>
        </p:nvSpPr>
        <p:spPr>
          <a:xfrm>
            <a:off x="4465722" y="2753338"/>
            <a:ext cx="1715408" cy="1740127"/>
          </a:xfrm>
          <a:custGeom>
            <a:avLst/>
            <a:gdLst/>
            <a:ahLst/>
            <a:cxnLst/>
            <a:rect l="l" t="t" r="r" b="b"/>
            <a:pathLst>
              <a:path w="3059" h="3103" extrusionOk="0">
                <a:moveTo>
                  <a:pt x="0" y="2922"/>
                </a:moveTo>
                <a:lnTo>
                  <a:pt x="0" y="2922"/>
                </a:lnTo>
                <a:cubicBezTo>
                  <a:pt x="306" y="2743"/>
                  <a:pt x="306" y="2743"/>
                  <a:pt x="306" y="2743"/>
                </a:cubicBezTo>
                <a:cubicBezTo>
                  <a:pt x="315" y="2743"/>
                  <a:pt x="315" y="2743"/>
                  <a:pt x="315" y="2743"/>
                </a:cubicBezTo>
                <a:cubicBezTo>
                  <a:pt x="935" y="2715"/>
                  <a:pt x="1520" y="2455"/>
                  <a:pt x="1961" y="2014"/>
                </a:cubicBezTo>
                <a:cubicBezTo>
                  <a:pt x="2437" y="1537"/>
                  <a:pt x="2698" y="908"/>
                  <a:pt x="2698" y="242"/>
                </a:cubicBezTo>
                <a:cubicBezTo>
                  <a:pt x="2698" y="206"/>
                  <a:pt x="2698" y="161"/>
                  <a:pt x="2698" y="125"/>
                </a:cubicBezTo>
                <a:cubicBezTo>
                  <a:pt x="2689" y="0"/>
                  <a:pt x="2689" y="0"/>
                  <a:pt x="2689" y="0"/>
                </a:cubicBezTo>
                <a:cubicBezTo>
                  <a:pt x="2869" y="314"/>
                  <a:pt x="2869" y="314"/>
                  <a:pt x="2869" y="314"/>
                </a:cubicBezTo>
                <a:cubicBezTo>
                  <a:pt x="3049" y="17"/>
                  <a:pt x="3049" y="17"/>
                  <a:pt x="3049" y="17"/>
                </a:cubicBezTo>
                <a:cubicBezTo>
                  <a:pt x="3049" y="116"/>
                  <a:pt x="3049" y="116"/>
                  <a:pt x="3049" y="116"/>
                </a:cubicBezTo>
                <a:cubicBezTo>
                  <a:pt x="3058" y="161"/>
                  <a:pt x="3058" y="206"/>
                  <a:pt x="3058" y="242"/>
                </a:cubicBezTo>
                <a:cubicBezTo>
                  <a:pt x="3058" y="1007"/>
                  <a:pt x="2761" y="1726"/>
                  <a:pt x="2212" y="2266"/>
                </a:cubicBezTo>
                <a:cubicBezTo>
                  <a:pt x="1709" y="2778"/>
                  <a:pt x="1034" y="3075"/>
                  <a:pt x="324" y="3102"/>
                </a:cubicBezTo>
                <a:cubicBezTo>
                  <a:pt x="306" y="3102"/>
                  <a:pt x="306" y="3102"/>
                  <a:pt x="306" y="3102"/>
                </a:cubicBezTo>
                <a:lnTo>
                  <a:pt x="0" y="292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9">
            <a:extLst>
              <a:ext uri="{FF2B5EF4-FFF2-40B4-BE49-F238E27FC236}">
                <a16:creationId xmlns:a16="http://schemas.microsoft.com/office/drawing/2014/main" id="{C72DB980-59E5-6BA3-815A-B25A8C40CF5A}"/>
              </a:ext>
            </a:extLst>
          </p:cNvPr>
          <p:cNvSpPr/>
          <p:nvPr/>
        </p:nvSpPr>
        <p:spPr>
          <a:xfrm>
            <a:off x="4436060" y="2686599"/>
            <a:ext cx="1759899" cy="1824166"/>
          </a:xfrm>
          <a:custGeom>
            <a:avLst/>
            <a:gdLst/>
            <a:ahLst/>
            <a:cxnLst/>
            <a:rect l="l" t="t" r="r" b="b"/>
            <a:pathLst>
              <a:path w="3140" h="3256" extrusionOk="0">
                <a:moveTo>
                  <a:pt x="3076" y="233"/>
                </a:moveTo>
                <a:lnTo>
                  <a:pt x="3076" y="233"/>
                </a:lnTo>
                <a:cubicBezTo>
                  <a:pt x="3076" y="278"/>
                  <a:pt x="3076" y="314"/>
                  <a:pt x="3076" y="359"/>
                </a:cubicBezTo>
                <a:cubicBezTo>
                  <a:pt x="3076" y="1115"/>
                  <a:pt x="2788" y="1825"/>
                  <a:pt x="2248" y="2365"/>
                </a:cubicBezTo>
                <a:cubicBezTo>
                  <a:pt x="1745" y="2868"/>
                  <a:pt x="1079" y="3156"/>
                  <a:pt x="369" y="3192"/>
                </a:cubicBezTo>
                <a:lnTo>
                  <a:pt x="369" y="3192"/>
                </a:lnTo>
                <a:cubicBezTo>
                  <a:pt x="117" y="3039"/>
                  <a:pt x="117" y="3039"/>
                  <a:pt x="117" y="3039"/>
                </a:cubicBezTo>
                <a:cubicBezTo>
                  <a:pt x="369" y="2895"/>
                  <a:pt x="369" y="2895"/>
                  <a:pt x="369" y="2895"/>
                </a:cubicBezTo>
                <a:lnTo>
                  <a:pt x="369" y="2895"/>
                </a:lnTo>
                <a:cubicBezTo>
                  <a:pt x="998" y="2860"/>
                  <a:pt x="1592" y="2599"/>
                  <a:pt x="2041" y="2149"/>
                </a:cubicBezTo>
                <a:cubicBezTo>
                  <a:pt x="2518" y="1672"/>
                  <a:pt x="2779" y="1034"/>
                  <a:pt x="2779" y="359"/>
                </a:cubicBezTo>
                <a:cubicBezTo>
                  <a:pt x="2779" y="314"/>
                  <a:pt x="2779" y="278"/>
                  <a:pt x="2779" y="242"/>
                </a:cubicBezTo>
                <a:cubicBezTo>
                  <a:pt x="2923" y="485"/>
                  <a:pt x="2923" y="485"/>
                  <a:pt x="2923" y="485"/>
                </a:cubicBezTo>
                <a:cubicBezTo>
                  <a:pt x="3076" y="233"/>
                  <a:pt x="3076" y="233"/>
                  <a:pt x="3076" y="233"/>
                </a:cubicBezTo>
                <a:lnTo>
                  <a:pt x="2707" y="0"/>
                </a:lnTo>
                <a:lnTo>
                  <a:pt x="2707" y="0"/>
                </a:lnTo>
                <a:cubicBezTo>
                  <a:pt x="2716" y="242"/>
                  <a:pt x="2716" y="242"/>
                  <a:pt x="2716" y="242"/>
                </a:cubicBezTo>
                <a:cubicBezTo>
                  <a:pt x="2716" y="278"/>
                  <a:pt x="2725" y="323"/>
                  <a:pt x="2725" y="359"/>
                </a:cubicBezTo>
                <a:cubicBezTo>
                  <a:pt x="2725" y="1025"/>
                  <a:pt x="2464" y="1645"/>
                  <a:pt x="1996" y="2113"/>
                </a:cubicBezTo>
                <a:cubicBezTo>
                  <a:pt x="1781" y="2329"/>
                  <a:pt x="1529" y="2500"/>
                  <a:pt x="1250" y="2626"/>
                </a:cubicBezTo>
                <a:cubicBezTo>
                  <a:pt x="971" y="2752"/>
                  <a:pt x="674" y="2815"/>
                  <a:pt x="369" y="2832"/>
                </a:cubicBezTo>
                <a:lnTo>
                  <a:pt x="369" y="2832"/>
                </a:lnTo>
                <a:cubicBezTo>
                  <a:pt x="360" y="2832"/>
                  <a:pt x="360" y="2832"/>
                  <a:pt x="360" y="2832"/>
                </a:cubicBezTo>
                <a:cubicBezTo>
                  <a:pt x="350" y="2832"/>
                  <a:pt x="350" y="2832"/>
                  <a:pt x="350" y="2832"/>
                </a:cubicBezTo>
                <a:cubicBezTo>
                  <a:pt x="333" y="2842"/>
                  <a:pt x="333" y="2842"/>
                  <a:pt x="333" y="2842"/>
                </a:cubicBezTo>
                <a:cubicBezTo>
                  <a:pt x="81" y="2986"/>
                  <a:pt x="81" y="2986"/>
                  <a:pt x="81" y="2986"/>
                </a:cubicBezTo>
                <a:cubicBezTo>
                  <a:pt x="0" y="3039"/>
                  <a:pt x="0" y="3039"/>
                  <a:pt x="0" y="3039"/>
                </a:cubicBezTo>
                <a:cubicBezTo>
                  <a:pt x="81" y="3093"/>
                  <a:pt x="81" y="3093"/>
                  <a:pt x="81" y="3093"/>
                </a:cubicBezTo>
                <a:cubicBezTo>
                  <a:pt x="342" y="3246"/>
                  <a:pt x="342" y="3246"/>
                  <a:pt x="342" y="3246"/>
                </a:cubicBezTo>
                <a:cubicBezTo>
                  <a:pt x="350" y="3255"/>
                  <a:pt x="350" y="3255"/>
                  <a:pt x="350" y="3255"/>
                </a:cubicBezTo>
                <a:cubicBezTo>
                  <a:pt x="369" y="3255"/>
                  <a:pt x="369" y="3255"/>
                  <a:pt x="369" y="3255"/>
                </a:cubicBezTo>
                <a:lnTo>
                  <a:pt x="369" y="3255"/>
                </a:lnTo>
                <a:cubicBezTo>
                  <a:pt x="378" y="3255"/>
                  <a:pt x="378" y="3255"/>
                  <a:pt x="378" y="3255"/>
                </a:cubicBezTo>
                <a:cubicBezTo>
                  <a:pt x="737" y="3237"/>
                  <a:pt x="1088" y="3156"/>
                  <a:pt x="1412" y="3012"/>
                </a:cubicBezTo>
                <a:cubicBezTo>
                  <a:pt x="1736" y="2868"/>
                  <a:pt x="2032" y="2662"/>
                  <a:pt x="2293" y="2410"/>
                </a:cubicBezTo>
                <a:cubicBezTo>
                  <a:pt x="2842" y="1861"/>
                  <a:pt x="3139" y="1133"/>
                  <a:pt x="3139" y="359"/>
                </a:cubicBezTo>
                <a:cubicBezTo>
                  <a:pt x="3139" y="323"/>
                  <a:pt x="3139" y="278"/>
                  <a:pt x="3139" y="233"/>
                </a:cubicBezTo>
                <a:cubicBezTo>
                  <a:pt x="3130" y="26"/>
                  <a:pt x="3130" y="26"/>
                  <a:pt x="3130" y="26"/>
                </a:cubicBezTo>
                <a:cubicBezTo>
                  <a:pt x="3022" y="206"/>
                  <a:pt x="3022" y="206"/>
                  <a:pt x="3022" y="206"/>
                </a:cubicBezTo>
                <a:cubicBezTo>
                  <a:pt x="2923" y="368"/>
                  <a:pt x="2923" y="368"/>
                  <a:pt x="2923" y="368"/>
                </a:cubicBezTo>
                <a:cubicBezTo>
                  <a:pt x="2833" y="206"/>
                  <a:pt x="2833" y="206"/>
                  <a:pt x="2833" y="206"/>
                </a:cubicBezTo>
                <a:cubicBezTo>
                  <a:pt x="2707" y="0"/>
                  <a:pt x="2707" y="0"/>
                  <a:pt x="2707" y="0"/>
                </a:cubicBezTo>
                <a:lnTo>
                  <a:pt x="3076" y="233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9">
            <a:extLst>
              <a:ext uri="{FF2B5EF4-FFF2-40B4-BE49-F238E27FC236}">
                <a16:creationId xmlns:a16="http://schemas.microsoft.com/office/drawing/2014/main" id="{5C0A89CA-C006-7E1C-66DB-1E226AD911F5}"/>
              </a:ext>
            </a:extLst>
          </p:cNvPr>
          <p:cNvSpPr/>
          <p:nvPr/>
        </p:nvSpPr>
        <p:spPr>
          <a:xfrm>
            <a:off x="3128494" y="2889284"/>
            <a:ext cx="56850" cy="91456"/>
          </a:xfrm>
          <a:custGeom>
            <a:avLst/>
            <a:gdLst/>
            <a:ahLst/>
            <a:cxnLst/>
            <a:rect l="l" t="t" r="r" b="b"/>
            <a:pathLst>
              <a:path w="100" h="163" extrusionOk="0">
                <a:moveTo>
                  <a:pt x="9" y="162"/>
                </a:moveTo>
                <a:lnTo>
                  <a:pt x="9" y="126"/>
                </a:lnTo>
                <a:lnTo>
                  <a:pt x="0" y="0"/>
                </a:lnTo>
                <a:lnTo>
                  <a:pt x="99" y="162"/>
                </a:lnTo>
                <a:lnTo>
                  <a:pt x="9" y="162"/>
                </a:lnTo>
              </a:path>
            </a:pathLst>
          </a:custGeom>
          <a:solidFill>
            <a:srgbClr val="A928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9">
            <a:extLst>
              <a:ext uri="{FF2B5EF4-FFF2-40B4-BE49-F238E27FC236}">
                <a16:creationId xmlns:a16="http://schemas.microsoft.com/office/drawing/2014/main" id="{206072FF-153F-34EE-EA0A-2B502A9E779F}"/>
              </a:ext>
            </a:extLst>
          </p:cNvPr>
          <p:cNvSpPr/>
          <p:nvPr/>
        </p:nvSpPr>
        <p:spPr>
          <a:xfrm>
            <a:off x="3108720" y="2822548"/>
            <a:ext cx="106285" cy="173024"/>
          </a:xfrm>
          <a:custGeom>
            <a:avLst/>
            <a:gdLst/>
            <a:ahLst/>
            <a:cxnLst/>
            <a:rect l="l" t="t" r="r" b="b"/>
            <a:pathLst>
              <a:path w="190" h="307" extrusionOk="0">
                <a:moveTo>
                  <a:pt x="72" y="234"/>
                </a:moveTo>
                <a:lnTo>
                  <a:pt x="72" y="234"/>
                </a:lnTo>
                <a:cubicBezTo>
                  <a:pt x="81" y="243"/>
                  <a:pt x="81" y="243"/>
                  <a:pt x="81" y="243"/>
                </a:cubicBezTo>
                <a:cubicBezTo>
                  <a:pt x="72" y="243"/>
                  <a:pt x="72" y="243"/>
                  <a:pt x="72" y="243"/>
                </a:cubicBezTo>
                <a:cubicBezTo>
                  <a:pt x="72" y="243"/>
                  <a:pt x="72" y="243"/>
                  <a:pt x="72" y="234"/>
                </a:cubicBezTo>
                <a:lnTo>
                  <a:pt x="0" y="0"/>
                </a:lnTo>
                <a:lnTo>
                  <a:pt x="0" y="0"/>
                </a:lnTo>
                <a:cubicBezTo>
                  <a:pt x="18" y="243"/>
                  <a:pt x="18" y="243"/>
                  <a:pt x="18" y="243"/>
                </a:cubicBezTo>
                <a:lnTo>
                  <a:pt x="18" y="243"/>
                </a:lnTo>
                <a:cubicBezTo>
                  <a:pt x="18" y="252"/>
                  <a:pt x="18" y="252"/>
                  <a:pt x="18" y="252"/>
                </a:cubicBezTo>
                <a:cubicBezTo>
                  <a:pt x="18" y="306"/>
                  <a:pt x="18" y="306"/>
                  <a:pt x="18" y="306"/>
                </a:cubicBezTo>
                <a:cubicBezTo>
                  <a:pt x="72" y="306"/>
                  <a:pt x="72" y="306"/>
                  <a:pt x="72" y="306"/>
                </a:cubicBezTo>
                <a:cubicBezTo>
                  <a:pt x="81" y="306"/>
                  <a:pt x="81" y="306"/>
                  <a:pt x="81" y="306"/>
                </a:cubicBezTo>
                <a:cubicBezTo>
                  <a:pt x="189" y="306"/>
                  <a:pt x="189" y="306"/>
                  <a:pt x="189" y="306"/>
                </a:cubicBezTo>
                <a:cubicBezTo>
                  <a:pt x="135" y="216"/>
                  <a:pt x="135" y="216"/>
                  <a:pt x="135" y="216"/>
                </a:cubicBezTo>
                <a:cubicBezTo>
                  <a:pt x="126" y="207"/>
                  <a:pt x="126" y="207"/>
                  <a:pt x="126" y="207"/>
                </a:cubicBezTo>
                <a:cubicBezTo>
                  <a:pt x="0" y="0"/>
                  <a:pt x="0" y="0"/>
                  <a:pt x="0" y="0"/>
                </a:cubicBezTo>
                <a:lnTo>
                  <a:pt x="72" y="23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9">
            <a:extLst>
              <a:ext uri="{FF2B5EF4-FFF2-40B4-BE49-F238E27FC236}">
                <a16:creationId xmlns:a16="http://schemas.microsoft.com/office/drawing/2014/main" id="{B973DC8C-779F-FC01-DF31-E664A4F3A6F1}"/>
              </a:ext>
            </a:extLst>
          </p:cNvPr>
          <p:cNvSpPr/>
          <p:nvPr/>
        </p:nvSpPr>
        <p:spPr>
          <a:xfrm>
            <a:off x="2952998" y="2899171"/>
            <a:ext cx="51908" cy="81569"/>
          </a:xfrm>
          <a:custGeom>
            <a:avLst/>
            <a:gdLst/>
            <a:ahLst/>
            <a:cxnLst/>
            <a:rect l="l" t="t" r="r" b="b"/>
            <a:pathLst>
              <a:path w="92" h="145" extrusionOk="0">
                <a:moveTo>
                  <a:pt x="0" y="144"/>
                </a:moveTo>
                <a:lnTo>
                  <a:pt x="81" y="0"/>
                </a:lnTo>
                <a:lnTo>
                  <a:pt x="91" y="108"/>
                </a:lnTo>
                <a:lnTo>
                  <a:pt x="91" y="144"/>
                </a:lnTo>
                <a:lnTo>
                  <a:pt x="0" y="144"/>
                </a:lnTo>
              </a:path>
            </a:pathLst>
          </a:custGeom>
          <a:solidFill>
            <a:srgbClr val="A928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9">
            <a:extLst>
              <a:ext uri="{FF2B5EF4-FFF2-40B4-BE49-F238E27FC236}">
                <a16:creationId xmlns:a16="http://schemas.microsoft.com/office/drawing/2014/main" id="{AD854670-2BED-A267-B453-E2F71A1EFEF0}"/>
              </a:ext>
            </a:extLst>
          </p:cNvPr>
          <p:cNvSpPr/>
          <p:nvPr/>
        </p:nvSpPr>
        <p:spPr>
          <a:xfrm>
            <a:off x="2923336" y="2842322"/>
            <a:ext cx="96400" cy="150777"/>
          </a:xfrm>
          <a:custGeom>
            <a:avLst/>
            <a:gdLst/>
            <a:ahLst/>
            <a:cxnLst/>
            <a:rect l="l" t="t" r="r" b="b"/>
            <a:pathLst>
              <a:path w="171" h="271" extrusionOk="0">
                <a:moveTo>
                  <a:pt x="108" y="207"/>
                </a:moveTo>
                <a:lnTo>
                  <a:pt x="108" y="207"/>
                </a:lnTo>
                <a:lnTo>
                  <a:pt x="108" y="207"/>
                </a:lnTo>
                <a:lnTo>
                  <a:pt x="108" y="207"/>
                </a:lnTo>
                <a:lnTo>
                  <a:pt x="108" y="207"/>
                </a:lnTo>
                <a:lnTo>
                  <a:pt x="161" y="0"/>
                </a:lnTo>
                <a:lnTo>
                  <a:pt x="161" y="0"/>
                </a:lnTo>
                <a:cubicBezTo>
                  <a:pt x="62" y="171"/>
                  <a:pt x="62" y="171"/>
                  <a:pt x="62" y="171"/>
                </a:cubicBezTo>
                <a:cubicBezTo>
                  <a:pt x="53" y="180"/>
                  <a:pt x="53" y="180"/>
                  <a:pt x="53" y="180"/>
                </a:cubicBezTo>
                <a:cubicBezTo>
                  <a:pt x="0" y="270"/>
                  <a:pt x="0" y="270"/>
                  <a:pt x="0" y="270"/>
                </a:cubicBezTo>
                <a:cubicBezTo>
                  <a:pt x="108" y="270"/>
                  <a:pt x="108" y="270"/>
                  <a:pt x="108" y="270"/>
                </a:cubicBezTo>
                <a:lnTo>
                  <a:pt x="108" y="270"/>
                </a:lnTo>
                <a:cubicBezTo>
                  <a:pt x="170" y="270"/>
                  <a:pt x="170" y="270"/>
                  <a:pt x="170" y="270"/>
                </a:cubicBezTo>
                <a:cubicBezTo>
                  <a:pt x="170" y="207"/>
                  <a:pt x="170" y="207"/>
                  <a:pt x="170" y="207"/>
                </a:cubicBezTo>
                <a:lnTo>
                  <a:pt x="170" y="207"/>
                </a:lnTo>
                <a:cubicBezTo>
                  <a:pt x="170" y="198"/>
                  <a:pt x="170" y="198"/>
                  <a:pt x="170" y="198"/>
                </a:cubicBezTo>
                <a:cubicBezTo>
                  <a:pt x="161" y="0"/>
                  <a:pt x="161" y="0"/>
                  <a:pt x="161" y="0"/>
                </a:cubicBezTo>
                <a:lnTo>
                  <a:pt x="108" y="207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9">
            <a:extLst>
              <a:ext uri="{FF2B5EF4-FFF2-40B4-BE49-F238E27FC236}">
                <a16:creationId xmlns:a16="http://schemas.microsoft.com/office/drawing/2014/main" id="{ABAD8AAD-24F5-B618-C8DB-EAF9D4884F5A}"/>
              </a:ext>
            </a:extLst>
          </p:cNvPr>
          <p:cNvSpPr/>
          <p:nvPr/>
        </p:nvSpPr>
        <p:spPr>
          <a:xfrm>
            <a:off x="2967828" y="2782999"/>
            <a:ext cx="1740127" cy="1715408"/>
          </a:xfrm>
          <a:custGeom>
            <a:avLst/>
            <a:gdLst/>
            <a:ahLst/>
            <a:cxnLst/>
            <a:rect l="l" t="t" r="r" b="b"/>
            <a:pathLst>
              <a:path w="3103" h="3059" extrusionOk="0">
                <a:moveTo>
                  <a:pt x="2860" y="3058"/>
                </a:moveTo>
                <a:lnTo>
                  <a:pt x="2860" y="3058"/>
                </a:lnTo>
                <a:cubicBezTo>
                  <a:pt x="2096" y="3058"/>
                  <a:pt x="1377" y="2753"/>
                  <a:pt x="837" y="2213"/>
                </a:cubicBezTo>
                <a:cubicBezTo>
                  <a:pt x="324" y="1709"/>
                  <a:pt x="28" y="1035"/>
                  <a:pt x="0" y="315"/>
                </a:cubicBezTo>
                <a:cubicBezTo>
                  <a:pt x="0" y="306"/>
                  <a:pt x="0" y="306"/>
                  <a:pt x="0" y="306"/>
                </a:cubicBezTo>
                <a:cubicBezTo>
                  <a:pt x="180" y="0"/>
                  <a:pt x="180" y="0"/>
                  <a:pt x="180" y="0"/>
                </a:cubicBezTo>
                <a:cubicBezTo>
                  <a:pt x="360" y="297"/>
                  <a:pt x="360" y="297"/>
                  <a:pt x="360" y="297"/>
                </a:cubicBezTo>
                <a:cubicBezTo>
                  <a:pt x="360" y="315"/>
                  <a:pt x="360" y="315"/>
                  <a:pt x="360" y="315"/>
                </a:cubicBezTo>
                <a:cubicBezTo>
                  <a:pt x="387" y="936"/>
                  <a:pt x="648" y="1520"/>
                  <a:pt x="1089" y="1961"/>
                </a:cubicBezTo>
                <a:cubicBezTo>
                  <a:pt x="1565" y="2438"/>
                  <a:pt x="2195" y="2698"/>
                  <a:pt x="2860" y="2698"/>
                </a:cubicBezTo>
                <a:cubicBezTo>
                  <a:pt x="2896" y="2698"/>
                  <a:pt x="2941" y="2698"/>
                  <a:pt x="2977" y="2690"/>
                </a:cubicBezTo>
                <a:cubicBezTo>
                  <a:pt x="3102" y="2690"/>
                  <a:pt x="3102" y="2690"/>
                  <a:pt x="3102" y="2690"/>
                </a:cubicBezTo>
                <a:cubicBezTo>
                  <a:pt x="2788" y="2869"/>
                  <a:pt x="2788" y="2869"/>
                  <a:pt x="2788" y="2869"/>
                </a:cubicBezTo>
                <a:cubicBezTo>
                  <a:pt x="3085" y="3049"/>
                  <a:pt x="3085" y="3049"/>
                  <a:pt x="3085" y="3049"/>
                </a:cubicBezTo>
                <a:cubicBezTo>
                  <a:pt x="2986" y="3049"/>
                  <a:pt x="2986" y="3049"/>
                  <a:pt x="2986" y="3049"/>
                </a:cubicBezTo>
                <a:cubicBezTo>
                  <a:pt x="2941" y="3049"/>
                  <a:pt x="2905" y="3058"/>
                  <a:pt x="2860" y="305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9">
            <a:extLst>
              <a:ext uri="{FF2B5EF4-FFF2-40B4-BE49-F238E27FC236}">
                <a16:creationId xmlns:a16="http://schemas.microsoft.com/office/drawing/2014/main" id="{E7F47F8F-6059-B2B7-30F7-3D03D064A407}"/>
              </a:ext>
            </a:extLst>
          </p:cNvPr>
          <p:cNvSpPr/>
          <p:nvPr/>
        </p:nvSpPr>
        <p:spPr>
          <a:xfrm>
            <a:off x="2948054" y="2753338"/>
            <a:ext cx="1824167" cy="1759900"/>
          </a:xfrm>
          <a:custGeom>
            <a:avLst/>
            <a:gdLst/>
            <a:ahLst/>
            <a:cxnLst/>
            <a:rect l="l" t="t" r="r" b="b"/>
            <a:pathLst>
              <a:path w="3255" h="3139" extrusionOk="0">
                <a:moveTo>
                  <a:pt x="215" y="116"/>
                </a:moveTo>
                <a:lnTo>
                  <a:pt x="215" y="116"/>
                </a:lnTo>
                <a:cubicBezTo>
                  <a:pt x="359" y="359"/>
                  <a:pt x="359" y="359"/>
                  <a:pt x="359" y="359"/>
                </a:cubicBezTo>
                <a:cubicBezTo>
                  <a:pt x="359" y="368"/>
                  <a:pt x="359" y="368"/>
                  <a:pt x="359" y="368"/>
                </a:cubicBezTo>
                <a:cubicBezTo>
                  <a:pt x="395" y="998"/>
                  <a:pt x="656" y="1591"/>
                  <a:pt x="1106" y="2032"/>
                </a:cubicBezTo>
                <a:cubicBezTo>
                  <a:pt x="1583" y="2518"/>
                  <a:pt x="2221" y="2778"/>
                  <a:pt x="2895" y="2778"/>
                </a:cubicBezTo>
                <a:cubicBezTo>
                  <a:pt x="2940" y="2778"/>
                  <a:pt x="2976" y="2778"/>
                  <a:pt x="3021" y="2778"/>
                </a:cubicBezTo>
                <a:cubicBezTo>
                  <a:pt x="2769" y="2922"/>
                  <a:pt x="2769" y="2922"/>
                  <a:pt x="2769" y="2922"/>
                </a:cubicBezTo>
                <a:cubicBezTo>
                  <a:pt x="3021" y="3075"/>
                  <a:pt x="3021" y="3075"/>
                  <a:pt x="3021" y="3075"/>
                </a:cubicBezTo>
                <a:cubicBezTo>
                  <a:pt x="2976" y="3075"/>
                  <a:pt x="2940" y="3075"/>
                  <a:pt x="2895" y="3075"/>
                </a:cubicBezTo>
                <a:cubicBezTo>
                  <a:pt x="2140" y="3075"/>
                  <a:pt x="1430" y="2778"/>
                  <a:pt x="890" y="2248"/>
                </a:cubicBezTo>
                <a:cubicBezTo>
                  <a:pt x="386" y="1744"/>
                  <a:pt x="99" y="1079"/>
                  <a:pt x="63" y="368"/>
                </a:cubicBezTo>
                <a:lnTo>
                  <a:pt x="63" y="368"/>
                </a:lnTo>
                <a:cubicBezTo>
                  <a:pt x="215" y="116"/>
                  <a:pt x="215" y="116"/>
                  <a:pt x="215" y="116"/>
                </a:cubicBezTo>
                <a:lnTo>
                  <a:pt x="215" y="0"/>
                </a:lnTo>
                <a:lnTo>
                  <a:pt x="215" y="0"/>
                </a:lnTo>
                <a:cubicBezTo>
                  <a:pt x="161" y="80"/>
                  <a:pt x="161" y="80"/>
                  <a:pt x="161" y="80"/>
                </a:cubicBezTo>
                <a:cubicBezTo>
                  <a:pt x="17" y="332"/>
                  <a:pt x="17" y="332"/>
                  <a:pt x="17" y="332"/>
                </a:cubicBezTo>
                <a:cubicBezTo>
                  <a:pt x="0" y="350"/>
                  <a:pt x="0" y="350"/>
                  <a:pt x="0" y="350"/>
                </a:cubicBezTo>
                <a:cubicBezTo>
                  <a:pt x="8" y="368"/>
                  <a:pt x="8" y="368"/>
                  <a:pt x="8" y="368"/>
                </a:cubicBezTo>
                <a:lnTo>
                  <a:pt x="8" y="368"/>
                </a:lnTo>
                <a:cubicBezTo>
                  <a:pt x="8" y="377"/>
                  <a:pt x="8" y="377"/>
                  <a:pt x="8" y="377"/>
                </a:cubicBezTo>
                <a:cubicBezTo>
                  <a:pt x="17" y="737"/>
                  <a:pt x="99" y="1079"/>
                  <a:pt x="242" y="1411"/>
                </a:cubicBezTo>
                <a:cubicBezTo>
                  <a:pt x="386" y="1735"/>
                  <a:pt x="593" y="2032"/>
                  <a:pt x="854" y="2293"/>
                </a:cubicBezTo>
                <a:cubicBezTo>
                  <a:pt x="1394" y="2833"/>
                  <a:pt x="2122" y="3138"/>
                  <a:pt x="2895" y="3138"/>
                </a:cubicBezTo>
                <a:cubicBezTo>
                  <a:pt x="2940" y="3138"/>
                  <a:pt x="2976" y="3138"/>
                  <a:pt x="3021" y="3138"/>
                </a:cubicBezTo>
                <a:cubicBezTo>
                  <a:pt x="3228" y="3129"/>
                  <a:pt x="3228" y="3129"/>
                  <a:pt x="3228" y="3129"/>
                </a:cubicBezTo>
                <a:cubicBezTo>
                  <a:pt x="3048" y="3021"/>
                  <a:pt x="3048" y="3021"/>
                  <a:pt x="3048" y="3021"/>
                </a:cubicBezTo>
                <a:cubicBezTo>
                  <a:pt x="2886" y="2922"/>
                  <a:pt x="2886" y="2922"/>
                  <a:pt x="2886" y="2922"/>
                </a:cubicBezTo>
                <a:cubicBezTo>
                  <a:pt x="3048" y="2833"/>
                  <a:pt x="3048" y="2833"/>
                  <a:pt x="3048" y="2833"/>
                </a:cubicBezTo>
                <a:cubicBezTo>
                  <a:pt x="3254" y="2707"/>
                  <a:pt x="3254" y="2707"/>
                  <a:pt x="3254" y="2707"/>
                </a:cubicBezTo>
                <a:cubicBezTo>
                  <a:pt x="3012" y="2715"/>
                  <a:pt x="3012" y="2715"/>
                  <a:pt x="3012" y="2715"/>
                </a:cubicBezTo>
                <a:cubicBezTo>
                  <a:pt x="2976" y="2715"/>
                  <a:pt x="2931" y="2715"/>
                  <a:pt x="2895" y="2715"/>
                </a:cubicBezTo>
                <a:cubicBezTo>
                  <a:pt x="2239" y="2715"/>
                  <a:pt x="1610" y="2464"/>
                  <a:pt x="1142" y="1996"/>
                </a:cubicBezTo>
                <a:cubicBezTo>
                  <a:pt x="926" y="1780"/>
                  <a:pt x="755" y="1528"/>
                  <a:pt x="629" y="1250"/>
                </a:cubicBezTo>
                <a:cubicBezTo>
                  <a:pt x="512" y="971"/>
                  <a:pt x="440" y="674"/>
                  <a:pt x="422" y="368"/>
                </a:cubicBezTo>
                <a:lnTo>
                  <a:pt x="422" y="368"/>
                </a:lnTo>
                <a:cubicBezTo>
                  <a:pt x="422" y="359"/>
                  <a:pt x="422" y="359"/>
                  <a:pt x="422" y="359"/>
                </a:cubicBezTo>
                <a:cubicBezTo>
                  <a:pt x="422" y="341"/>
                  <a:pt x="422" y="341"/>
                  <a:pt x="422" y="341"/>
                </a:cubicBezTo>
                <a:cubicBezTo>
                  <a:pt x="413" y="332"/>
                  <a:pt x="413" y="332"/>
                  <a:pt x="413" y="332"/>
                </a:cubicBezTo>
                <a:cubicBezTo>
                  <a:pt x="269" y="80"/>
                  <a:pt x="269" y="80"/>
                  <a:pt x="269" y="80"/>
                </a:cubicBezTo>
                <a:cubicBezTo>
                  <a:pt x="215" y="0"/>
                  <a:pt x="215" y="0"/>
                  <a:pt x="215" y="0"/>
                </a:cubicBezTo>
                <a:lnTo>
                  <a:pt x="215" y="116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9">
            <a:extLst>
              <a:ext uri="{FF2B5EF4-FFF2-40B4-BE49-F238E27FC236}">
                <a16:creationId xmlns:a16="http://schemas.microsoft.com/office/drawing/2014/main" id="{551DDDF6-B276-DE31-77B5-440E4DB60840}"/>
              </a:ext>
            </a:extLst>
          </p:cNvPr>
          <p:cNvSpPr/>
          <p:nvPr/>
        </p:nvSpPr>
        <p:spPr>
          <a:xfrm>
            <a:off x="6144055" y="2797830"/>
            <a:ext cx="46963" cy="81567"/>
          </a:xfrm>
          <a:custGeom>
            <a:avLst/>
            <a:gdLst/>
            <a:ahLst/>
            <a:cxnLst/>
            <a:rect l="l" t="t" r="r" b="b"/>
            <a:pathLst>
              <a:path w="82" h="145" extrusionOk="0">
                <a:moveTo>
                  <a:pt x="0" y="0"/>
                </a:moveTo>
                <a:lnTo>
                  <a:pt x="81" y="0"/>
                </a:lnTo>
                <a:lnTo>
                  <a:pt x="0" y="144"/>
                </a:lnTo>
                <a:lnTo>
                  <a:pt x="0" y="0"/>
                </a:lnTo>
              </a:path>
            </a:pathLst>
          </a:custGeom>
          <a:solidFill>
            <a:srgbClr val="A928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9">
            <a:extLst>
              <a:ext uri="{FF2B5EF4-FFF2-40B4-BE49-F238E27FC236}">
                <a16:creationId xmlns:a16="http://schemas.microsoft.com/office/drawing/2014/main" id="{F99D7A17-E942-257F-288A-55C092E6962A}"/>
              </a:ext>
            </a:extLst>
          </p:cNvPr>
          <p:cNvSpPr/>
          <p:nvPr/>
        </p:nvSpPr>
        <p:spPr>
          <a:xfrm>
            <a:off x="6124281" y="2782999"/>
            <a:ext cx="96398" cy="150777"/>
          </a:xfrm>
          <a:custGeom>
            <a:avLst/>
            <a:gdLst/>
            <a:ahLst/>
            <a:cxnLst/>
            <a:rect l="l" t="t" r="r" b="b"/>
            <a:pathLst>
              <a:path w="172" h="271" extrusionOk="0">
                <a:moveTo>
                  <a:pt x="63" y="63"/>
                </a:moveTo>
                <a:lnTo>
                  <a:pt x="63" y="63"/>
                </a:lnTo>
                <a:lnTo>
                  <a:pt x="63" y="63"/>
                </a:lnTo>
                <a:lnTo>
                  <a:pt x="63" y="63"/>
                </a:lnTo>
                <a:lnTo>
                  <a:pt x="63" y="63"/>
                </a:lnTo>
                <a:lnTo>
                  <a:pt x="171" y="0"/>
                </a:lnTo>
                <a:lnTo>
                  <a:pt x="171" y="0"/>
                </a:lnTo>
                <a:cubicBezTo>
                  <a:pt x="63" y="0"/>
                  <a:pt x="63" y="0"/>
                  <a:pt x="63" y="0"/>
                </a:cubicBez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63"/>
                  <a:pt x="0" y="63"/>
                  <a:pt x="0" y="63"/>
                </a:cubicBezTo>
                <a:lnTo>
                  <a:pt x="0" y="63"/>
                </a:lnTo>
                <a:lnTo>
                  <a:pt x="0" y="63"/>
                </a:lnTo>
                <a:cubicBezTo>
                  <a:pt x="9" y="270"/>
                  <a:pt x="9" y="270"/>
                  <a:pt x="9" y="270"/>
                </a:cubicBezTo>
                <a:cubicBezTo>
                  <a:pt x="117" y="99"/>
                  <a:pt x="117" y="99"/>
                  <a:pt x="117" y="99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71" y="0"/>
                  <a:pt x="171" y="0"/>
                  <a:pt x="171" y="0"/>
                </a:cubicBezTo>
                <a:lnTo>
                  <a:pt x="63" y="63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9">
            <a:extLst>
              <a:ext uri="{FF2B5EF4-FFF2-40B4-BE49-F238E27FC236}">
                <a16:creationId xmlns:a16="http://schemas.microsoft.com/office/drawing/2014/main" id="{B0E98216-9E83-B173-6CE5-260593169B88}"/>
              </a:ext>
            </a:extLst>
          </p:cNvPr>
          <p:cNvSpPr/>
          <p:nvPr/>
        </p:nvSpPr>
        <p:spPr>
          <a:xfrm>
            <a:off x="5963615" y="2797830"/>
            <a:ext cx="51908" cy="91455"/>
          </a:xfrm>
          <a:custGeom>
            <a:avLst/>
            <a:gdLst/>
            <a:ahLst/>
            <a:cxnLst/>
            <a:rect l="l" t="t" r="r" b="b"/>
            <a:pathLst>
              <a:path w="91" h="163" extrusionOk="0">
                <a:moveTo>
                  <a:pt x="0" y="0"/>
                </a:moveTo>
                <a:lnTo>
                  <a:pt x="81" y="0"/>
                </a:lnTo>
                <a:lnTo>
                  <a:pt x="90" y="162"/>
                </a:lnTo>
                <a:lnTo>
                  <a:pt x="0" y="0"/>
                </a:lnTo>
              </a:path>
            </a:pathLst>
          </a:custGeom>
          <a:solidFill>
            <a:srgbClr val="A928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9">
            <a:extLst>
              <a:ext uri="{FF2B5EF4-FFF2-40B4-BE49-F238E27FC236}">
                <a16:creationId xmlns:a16="http://schemas.microsoft.com/office/drawing/2014/main" id="{FCDDF28D-8823-91F0-9F96-45C2F7965E41}"/>
              </a:ext>
            </a:extLst>
          </p:cNvPr>
          <p:cNvSpPr/>
          <p:nvPr/>
        </p:nvSpPr>
        <p:spPr>
          <a:xfrm>
            <a:off x="5931482" y="2782999"/>
            <a:ext cx="101342" cy="173024"/>
          </a:xfrm>
          <a:custGeom>
            <a:avLst/>
            <a:gdLst/>
            <a:ahLst/>
            <a:cxnLst/>
            <a:rect l="l" t="t" r="r" b="b"/>
            <a:pathLst>
              <a:path w="181" h="307" extrusionOk="0">
                <a:moveTo>
                  <a:pt x="108" y="63"/>
                </a:moveTo>
                <a:lnTo>
                  <a:pt x="108" y="63"/>
                </a:lnTo>
                <a:cubicBezTo>
                  <a:pt x="108" y="63"/>
                  <a:pt x="108" y="63"/>
                  <a:pt x="108" y="72"/>
                </a:cubicBezTo>
                <a:cubicBezTo>
                  <a:pt x="99" y="63"/>
                  <a:pt x="99" y="63"/>
                  <a:pt x="99" y="63"/>
                </a:cubicBezTo>
                <a:cubicBezTo>
                  <a:pt x="108" y="63"/>
                  <a:pt x="108" y="63"/>
                  <a:pt x="108" y="63"/>
                </a:cubicBezTo>
                <a:lnTo>
                  <a:pt x="162" y="0"/>
                </a:lnTo>
                <a:lnTo>
                  <a:pt x="162" y="0"/>
                </a:lnTo>
                <a:cubicBezTo>
                  <a:pt x="108" y="0"/>
                  <a:pt x="108" y="0"/>
                  <a:pt x="10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0" y="0"/>
                  <a:pt x="0" y="0"/>
                  <a:pt x="0" y="0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99"/>
                  <a:pt x="54" y="99"/>
                  <a:pt x="54" y="99"/>
                </a:cubicBezTo>
                <a:cubicBezTo>
                  <a:pt x="180" y="306"/>
                  <a:pt x="180" y="306"/>
                  <a:pt x="180" y="306"/>
                </a:cubicBezTo>
                <a:cubicBezTo>
                  <a:pt x="171" y="63"/>
                  <a:pt x="171" y="63"/>
                  <a:pt x="171" y="63"/>
                </a:cubicBezTo>
                <a:lnTo>
                  <a:pt x="171" y="63"/>
                </a:lnTo>
                <a:cubicBezTo>
                  <a:pt x="171" y="54"/>
                  <a:pt x="171" y="54"/>
                  <a:pt x="171" y="54"/>
                </a:cubicBezTo>
                <a:cubicBezTo>
                  <a:pt x="162" y="0"/>
                  <a:pt x="162" y="0"/>
                  <a:pt x="162" y="0"/>
                </a:cubicBezTo>
                <a:lnTo>
                  <a:pt x="108" y="63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9">
            <a:extLst>
              <a:ext uri="{FF2B5EF4-FFF2-40B4-BE49-F238E27FC236}">
                <a16:creationId xmlns:a16="http://schemas.microsoft.com/office/drawing/2014/main" id="{832D83A3-9798-932C-EA7B-12E4D606BDD6}"/>
              </a:ext>
            </a:extLst>
          </p:cNvPr>
          <p:cNvSpPr/>
          <p:nvPr/>
        </p:nvSpPr>
        <p:spPr>
          <a:xfrm>
            <a:off x="2967828" y="1285106"/>
            <a:ext cx="1710464" cy="1740127"/>
          </a:xfrm>
          <a:custGeom>
            <a:avLst/>
            <a:gdLst/>
            <a:ahLst/>
            <a:cxnLst/>
            <a:rect l="l" t="t" r="r" b="b"/>
            <a:pathLst>
              <a:path w="3050" h="3103" extrusionOk="0">
                <a:moveTo>
                  <a:pt x="180" y="2787"/>
                </a:moveTo>
                <a:lnTo>
                  <a:pt x="180" y="2787"/>
                </a:lnTo>
                <a:cubicBezTo>
                  <a:pt x="0" y="3084"/>
                  <a:pt x="0" y="3084"/>
                  <a:pt x="0" y="3084"/>
                </a:cubicBezTo>
                <a:cubicBezTo>
                  <a:pt x="0" y="2985"/>
                  <a:pt x="0" y="2985"/>
                  <a:pt x="0" y="2985"/>
                </a:cubicBezTo>
                <a:cubicBezTo>
                  <a:pt x="0" y="2940"/>
                  <a:pt x="0" y="2895"/>
                  <a:pt x="0" y="2859"/>
                </a:cubicBezTo>
                <a:cubicBezTo>
                  <a:pt x="0" y="2095"/>
                  <a:pt x="297" y="1376"/>
                  <a:pt x="837" y="837"/>
                </a:cubicBezTo>
                <a:cubicBezTo>
                  <a:pt x="1341" y="324"/>
                  <a:pt x="2015" y="27"/>
                  <a:pt x="2734" y="0"/>
                </a:cubicBezTo>
                <a:cubicBezTo>
                  <a:pt x="2743" y="0"/>
                  <a:pt x="2743" y="0"/>
                  <a:pt x="2743" y="0"/>
                </a:cubicBezTo>
                <a:cubicBezTo>
                  <a:pt x="3049" y="180"/>
                  <a:pt x="3049" y="180"/>
                  <a:pt x="3049" y="180"/>
                </a:cubicBezTo>
                <a:cubicBezTo>
                  <a:pt x="2752" y="351"/>
                  <a:pt x="2752" y="351"/>
                  <a:pt x="2752" y="351"/>
                </a:cubicBezTo>
                <a:cubicBezTo>
                  <a:pt x="2734" y="360"/>
                  <a:pt x="2734" y="360"/>
                  <a:pt x="2734" y="360"/>
                </a:cubicBezTo>
                <a:cubicBezTo>
                  <a:pt x="2114" y="387"/>
                  <a:pt x="1529" y="648"/>
                  <a:pt x="1089" y="1088"/>
                </a:cubicBezTo>
                <a:cubicBezTo>
                  <a:pt x="612" y="1555"/>
                  <a:pt x="351" y="2194"/>
                  <a:pt x="351" y="2859"/>
                </a:cubicBezTo>
                <a:cubicBezTo>
                  <a:pt x="351" y="2895"/>
                  <a:pt x="351" y="2940"/>
                  <a:pt x="360" y="2976"/>
                </a:cubicBezTo>
                <a:cubicBezTo>
                  <a:pt x="360" y="3102"/>
                  <a:pt x="360" y="3102"/>
                  <a:pt x="360" y="3102"/>
                </a:cubicBezTo>
                <a:lnTo>
                  <a:pt x="180" y="2787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9">
            <a:extLst>
              <a:ext uri="{FF2B5EF4-FFF2-40B4-BE49-F238E27FC236}">
                <a16:creationId xmlns:a16="http://schemas.microsoft.com/office/drawing/2014/main" id="{F260FE29-ABAF-142E-A300-D26D6F518B3C}"/>
              </a:ext>
            </a:extLst>
          </p:cNvPr>
          <p:cNvSpPr/>
          <p:nvPr/>
        </p:nvSpPr>
        <p:spPr>
          <a:xfrm>
            <a:off x="2948054" y="1265332"/>
            <a:ext cx="1764843" cy="1824167"/>
          </a:xfrm>
          <a:custGeom>
            <a:avLst/>
            <a:gdLst/>
            <a:ahLst/>
            <a:cxnLst/>
            <a:rect l="l" t="t" r="r" b="b"/>
            <a:pathLst>
              <a:path w="3147" h="3256" extrusionOk="0">
                <a:moveTo>
                  <a:pt x="2769" y="63"/>
                </a:moveTo>
                <a:lnTo>
                  <a:pt x="2769" y="63"/>
                </a:lnTo>
                <a:cubicBezTo>
                  <a:pt x="3021" y="216"/>
                  <a:pt x="3021" y="216"/>
                  <a:pt x="3021" y="216"/>
                </a:cubicBezTo>
                <a:cubicBezTo>
                  <a:pt x="2778" y="360"/>
                  <a:pt x="2778" y="360"/>
                  <a:pt x="2778" y="360"/>
                </a:cubicBezTo>
                <a:cubicBezTo>
                  <a:pt x="2769" y="360"/>
                  <a:pt x="2769" y="360"/>
                  <a:pt x="2769" y="360"/>
                </a:cubicBezTo>
                <a:cubicBezTo>
                  <a:pt x="2140" y="396"/>
                  <a:pt x="1555" y="657"/>
                  <a:pt x="1106" y="1098"/>
                </a:cubicBezTo>
                <a:cubicBezTo>
                  <a:pt x="620" y="1582"/>
                  <a:pt x="359" y="2221"/>
                  <a:pt x="359" y="2895"/>
                </a:cubicBezTo>
                <a:cubicBezTo>
                  <a:pt x="359" y="2931"/>
                  <a:pt x="359" y="2976"/>
                  <a:pt x="359" y="3012"/>
                </a:cubicBezTo>
                <a:cubicBezTo>
                  <a:pt x="215" y="2769"/>
                  <a:pt x="215" y="2769"/>
                  <a:pt x="215" y="2769"/>
                </a:cubicBezTo>
                <a:cubicBezTo>
                  <a:pt x="63" y="3021"/>
                  <a:pt x="63" y="3021"/>
                  <a:pt x="63" y="3021"/>
                </a:cubicBezTo>
                <a:cubicBezTo>
                  <a:pt x="63" y="2976"/>
                  <a:pt x="63" y="2940"/>
                  <a:pt x="63" y="2895"/>
                </a:cubicBezTo>
                <a:cubicBezTo>
                  <a:pt x="63" y="2140"/>
                  <a:pt x="359" y="1430"/>
                  <a:pt x="890" y="891"/>
                </a:cubicBezTo>
                <a:cubicBezTo>
                  <a:pt x="1394" y="387"/>
                  <a:pt x="2059" y="99"/>
                  <a:pt x="2769" y="63"/>
                </a:cubicBezTo>
                <a:lnTo>
                  <a:pt x="2769" y="63"/>
                </a:lnTo>
                <a:lnTo>
                  <a:pt x="2787" y="0"/>
                </a:lnTo>
                <a:lnTo>
                  <a:pt x="2787" y="0"/>
                </a:lnTo>
                <a:cubicBezTo>
                  <a:pt x="2769" y="0"/>
                  <a:pt x="2769" y="0"/>
                  <a:pt x="2769" y="0"/>
                </a:cubicBezTo>
                <a:lnTo>
                  <a:pt x="2769" y="0"/>
                </a:lnTo>
                <a:lnTo>
                  <a:pt x="2769" y="0"/>
                </a:lnTo>
                <a:cubicBezTo>
                  <a:pt x="2401" y="18"/>
                  <a:pt x="2059" y="99"/>
                  <a:pt x="1726" y="243"/>
                </a:cubicBezTo>
                <a:cubicBezTo>
                  <a:pt x="1403" y="387"/>
                  <a:pt x="1106" y="594"/>
                  <a:pt x="854" y="846"/>
                </a:cubicBezTo>
                <a:cubicBezTo>
                  <a:pt x="305" y="1394"/>
                  <a:pt x="0" y="2122"/>
                  <a:pt x="0" y="2895"/>
                </a:cubicBezTo>
                <a:cubicBezTo>
                  <a:pt x="0" y="2931"/>
                  <a:pt x="0" y="2976"/>
                  <a:pt x="8" y="3021"/>
                </a:cubicBezTo>
                <a:cubicBezTo>
                  <a:pt x="17" y="3219"/>
                  <a:pt x="17" y="3219"/>
                  <a:pt x="17" y="3219"/>
                </a:cubicBezTo>
                <a:cubicBezTo>
                  <a:pt x="116" y="3048"/>
                  <a:pt x="116" y="3048"/>
                  <a:pt x="116" y="3048"/>
                </a:cubicBezTo>
                <a:cubicBezTo>
                  <a:pt x="215" y="2886"/>
                  <a:pt x="215" y="2886"/>
                  <a:pt x="215" y="2886"/>
                </a:cubicBezTo>
                <a:cubicBezTo>
                  <a:pt x="314" y="3048"/>
                  <a:pt x="314" y="3048"/>
                  <a:pt x="314" y="3048"/>
                </a:cubicBezTo>
                <a:cubicBezTo>
                  <a:pt x="431" y="3255"/>
                  <a:pt x="431" y="3255"/>
                  <a:pt x="431" y="3255"/>
                </a:cubicBezTo>
                <a:cubicBezTo>
                  <a:pt x="422" y="3012"/>
                  <a:pt x="422" y="3012"/>
                  <a:pt x="422" y="3012"/>
                </a:cubicBezTo>
                <a:cubicBezTo>
                  <a:pt x="422" y="2976"/>
                  <a:pt x="422" y="2931"/>
                  <a:pt x="422" y="2895"/>
                </a:cubicBezTo>
                <a:cubicBezTo>
                  <a:pt x="422" y="2230"/>
                  <a:pt x="674" y="1609"/>
                  <a:pt x="1142" y="1143"/>
                </a:cubicBezTo>
                <a:cubicBezTo>
                  <a:pt x="1367" y="927"/>
                  <a:pt x="1618" y="756"/>
                  <a:pt x="1888" y="630"/>
                </a:cubicBezTo>
                <a:cubicBezTo>
                  <a:pt x="2167" y="504"/>
                  <a:pt x="2464" y="441"/>
                  <a:pt x="2769" y="423"/>
                </a:cubicBezTo>
                <a:cubicBezTo>
                  <a:pt x="2778" y="423"/>
                  <a:pt x="2778" y="423"/>
                  <a:pt x="2778" y="423"/>
                </a:cubicBezTo>
                <a:lnTo>
                  <a:pt x="2778" y="423"/>
                </a:lnTo>
                <a:cubicBezTo>
                  <a:pt x="2796" y="423"/>
                  <a:pt x="2796" y="423"/>
                  <a:pt x="2796" y="423"/>
                </a:cubicBezTo>
                <a:cubicBezTo>
                  <a:pt x="2805" y="414"/>
                  <a:pt x="2805" y="414"/>
                  <a:pt x="2805" y="414"/>
                </a:cubicBezTo>
                <a:cubicBezTo>
                  <a:pt x="3057" y="261"/>
                  <a:pt x="3057" y="261"/>
                  <a:pt x="3057" y="261"/>
                </a:cubicBezTo>
                <a:cubicBezTo>
                  <a:pt x="3146" y="216"/>
                  <a:pt x="3146" y="216"/>
                  <a:pt x="3146" y="216"/>
                </a:cubicBezTo>
                <a:cubicBezTo>
                  <a:pt x="3057" y="162"/>
                  <a:pt x="3057" y="162"/>
                  <a:pt x="3057" y="162"/>
                </a:cubicBezTo>
                <a:cubicBezTo>
                  <a:pt x="2805" y="9"/>
                  <a:pt x="2805" y="9"/>
                  <a:pt x="2805" y="9"/>
                </a:cubicBezTo>
                <a:cubicBezTo>
                  <a:pt x="2787" y="0"/>
                  <a:pt x="2787" y="0"/>
                  <a:pt x="2787" y="0"/>
                </a:cubicBezTo>
                <a:lnTo>
                  <a:pt x="2769" y="63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9">
            <a:extLst>
              <a:ext uri="{FF2B5EF4-FFF2-40B4-BE49-F238E27FC236}">
                <a16:creationId xmlns:a16="http://schemas.microsoft.com/office/drawing/2014/main" id="{58901C4A-1F9F-F9E0-23AF-45C26A382728}"/>
              </a:ext>
            </a:extLst>
          </p:cNvPr>
          <p:cNvSpPr/>
          <p:nvPr/>
        </p:nvSpPr>
        <p:spPr>
          <a:xfrm>
            <a:off x="4436060" y="1280163"/>
            <a:ext cx="1740128" cy="1712937"/>
          </a:xfrm>
          <a:custGeom>
            <a:avLst/>
            <a:gdLst/>
            <a:ahLst/>
            <a:cxnLst/>
            <a:rect l="l" t="t" r="r" b="b"/>
            <a:pathLst>
              <a:path w="3104" h="3058" extrusionOk="0">
                <a:moveTo>
                  <a:pt x="2752" y="2760"/>
                </a:moveTo>
                <a:lnTo>
                  <a:pt x="2752" y="2760"/>
                </a:lnTo>
                <a:cubicBezTo>
                  <a:pt x="2752" y="2742"/>
                  <a:pt x="2752" y="2742"/>
                  <a:pt x="2752" y="2742"/>
                </a:cubicBezTo>
                <a:cubicBezTo>
                  <a:pt x="2716" y="2122"/>
                  <a:pt x="2455" y="1537"/>
                  <a:pt x="2015" y="1097"/>
                </a:cubicBezTo>
                <a:cubicBezTo>
                  <a:pt x="1547" y="621"/>
                  <a:pt x="917" y="360"/>
                  <a:pt x="243" y="360"/>
                </a:cubicBezTo>
                <a:cubicBezTo>
                  <a:pt x="207" y="360"/>
                  <a:pt x="162" y="360"/>
                  <a:pt x="126" y="360"/>
                </a:cubicBezTo>
                <a:cubicBezTo>
                  <a:pt x="0" y="369"/>
                  <a:pt x="0" y="369"/>
                  <a:pt x="0" y="369"/>
                </a:cubicBezTo>
                <a:cubicBezTo>
                  <a:pt x="314" y="189"/>
                  <a:pt x="314" y="189"/>
                  <a:pt x="314" y="189"/>
                </a:cubicBezTo>
                <a:cubicBezTo>
                  <a:pt x="18" y="9"/>
                  <a:pt x="18" y="9"/>
                  <a:pt x="18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62" y="9"/>
                  <a:pt x="207" y="0"/>
                  <a:pt x="243" y="0"/>
                </a:cubicBezTo>
                <a:cubicBezTo>
                  <a:pt x="1007" y="0"/>
                  <a:pt x="1727" y="306"/>
                  <a:pt x="2266" y="846"/>
                </a:cubicBezTo>
                <a:cubicBezTo>
                  <a:pt x="2779" y="1349"/>
                  <a:pt x="3076" y="2023"/>
                  <a:pt x="3103" y="2742"/>
                </a:cubicBezTo>
                <a:cubicBezTo>
                  <a:pt x="3103" y="2751"/>
                  <a:pt x="3103" y="2751"/>
                  <a:pt x="3103" y="2751"/>
                </a:cubicBezTo>
                <a:cubicBezTo>
                  <a:pt x="2923" y="3057"/>
                  <a:pt x="2923" y="3057"/>
                  <a:pt x="2923" y="3057"/>
                </a:cubicBezTo>
                <a:lnTo>
                  <a:pt x="2752" y="2760"/>
                </a:lnTo>
              </a:path>
            </a:pathLst>
          </a:cu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9">
            <a:extLst>
              <a:ext uri="{FF2B5EF4-FFF2-40B4-BE49-F238E27FC236}">
                <a16:creationId xmlns:a16="http://schemas.microsoft.com/office/drawing/2014/main" id="{74D430F0-E6EF-AC9A-4AFD-97E9A962D8B8}"/>
              </a:ext>
            </a:extLst>
          </p:cNvPr>
          <p:cNvSpPr/>
          <p:nvPr/>
        </p:nvSpPr>
        <p:spPr>
          <a:xfrm>
            <a:off x="4369324" y="1265332"/>
            <a:ext cx="1824166" cy="1759904"/>
          </a:xfrm>
          <a:custGeom>
            <a:avLst/>
            <a:gdLst/>
            <a:ahLst/>
            <a:cxnLst/>
            <a:rect l="l" t="t" r="r" b="b"/>
            <a:pathLst>
              <a:path w="3256" h="3139" extrusionOk="0">
                <a:moveTo>
                  <a:pt x="359" y="63"/>
                </a:moveTo>
                <a:lnTo>
                  <a:pt x="359" y="63"/>
                </a:lnTo>
                <a:cubicBezTo>
                  <a:pt x="1114" y="63"/>
                  <a:pt x="1825" y="360"/>
                  <a:pt x="2364" y="891"/>
                </a:cubicBezTo>
                <a:cubicBezTo>
                  <a:pt x="2868" y="1394"/>
                  <a:pt x="3165" y="2059"/>
                  <a:pt x="3192" y="2769"/>
                </a:cubicBezTo>
                <a:lnTo>
                  <a:pt x="3192" y="2769"/>
                </a:lnTo>
                <a:cubicBezTo>
                  <a:pt x="3039" y="3021"/>
                  <a:pt x="3039" y="3021"/>
                  <a:pt x="3039" y="3021"/>
                </a:cubicBezTo>
                <a:cubicBezTo>
                  <a:pt x="2895" y="2778"/>
                  <a:pt x="2895" y="2778"/>
                  <a:pt x="2895" y="2778"/>
                </a:cubicBezTo>
                <a:cubicBezTo>
                  <a:pt x="2895" y="2769"/>
                  <a:pt x="2895" y="2769"/>
                  <a:pt x="2895" y="2769"/>
                </a:cubicBezTo>
                <a:cubicBezTo>
                  <a:pt x="2859" y="2140"/>
                  <a:pt x="2607" y="1546"/>
                  <a:pt x="2157" y="1098"/>
                </a:cubicBezTo>
                <a:cubicBezTo>
                  <a:pt x="1672" y="621"/>
                  <a:pt x="1033" y="360"/>
                  <a:pt x="359" y="360"/>
                </a:cubicBezTo>
                <a:cubicBezTo>
                  <a:pt x="323" y="360"/>
                  <a:pt x="278" y="360"/>
                  <a:pt x="242" y="360"/>
                </a:cubicBezTo>
                <a:cubicBezTo>
                  <a:pt x="485" y="216"/>
                  <a:pt x="485" y="216"/>
                  <a:pt x="485" y="216"/>
                </a:cubicBezTo>
                <a:cubicBezTo>
                  <a:pt x="233" y="63"/>
                  <a:pt x="233" y="63"/>
                  <a:pt x="233" y="63"/>
                </a:cubicBezTo>
                <a:cubicBezTo>
                  <a:pt x="278" y="63"/>
                  <a:pt x="323" y="63"/>
                  <a:pt x="359" y="63"/>
                </a:cubicBezTo>
                <a:lnTo>
                  <a:pt x="359" y="0"/>
                </a:lnTo>
                <a:lnTo>
                  <a:pt x="359" y="0"/>
                </a:lnTo>
                <a:cubicBezTo>
                  <a:pt x="323" y="0"/>
                  <a:pt x="278" y="0"/>
                  <a:pt x="233" y="0"/>
                </a:cubicBezTo>
                <a:cubicBezTo>
                  <a:pt x="36" y="9"/>
                  <a:pt x="36" y="9"/>
                  <a:pt x="36" y="9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368" y="216"/>
                  <a:pt x="368" y="216"/>
                  <a:pt x="368" y="216"/>
                </a:cubicBezTo>
                <a:cubicBezTo>
                  <a:pt x="206" y="306"/>
                  <a:pt x="206" y="306"/>
                  <a:pt x="206" y="306"/>
                </a:cubicBezTo>
                <a:cubicBezTo>
                  <a:pt x="0" y="432"/>
                  <a:pt x="0" y="432"/>
                  <a:pt x="0" y="432"/>
                </a:cubicBezTo>
                <a:cubicBezTo>
                  <a:pt x="242" y="423"/>
                  <a:pt x="242" y="423"/>
                  <a:pt x="242" y="423"/>
                </a:cubicBezTo>
                <a:cubicBezTo>
                  <a:pt x="278" y="423"/>
                  <a:pt x="323" y="423"/>
                  <a:pt x="359" y="423"/>
                </a:cubicBezTo>
                <a:cubicBezTo>
                  <a:pt x="1024" y="423"/>
                  <a:pt x="1645" y="675"/>
                  <a:pt x="2112" y="1143"/>
                </a:cubicBezTo>
                <a:cubicBezTo>
                  <a:pt x="2328" y="1358"/>
                  <a:pt x="2499" y="1609"/>
                  <a:pt x="2625" y="1888"/>
                </a:cubicBezTo>
                <a:cubicBezTo>
                  <a:pt x="2751" y="2167"/>
                  <a:pt x="2823" y="2464"/>
                  <a:pt x="2832" y="2769"/>
                </a:cubicBezTo>
                <a:lnTo>
                  <a:pt x="2832" y="2769"/>
                </a:lnTo>
                <a:cubicBezTo>
                  <a:pt x="2832" y="2778"/>
                  <a:pt x="2832" y="2778"/>
                  <a:pt x="2832" y="2778"/>
                </a:cubicBezTo>
                <a:cubicBezTo>
                  <a:pt x="2832" y="2787"/>
                  <a:pt x="2832" y="2787"/>
                  <a:pt x="2832" y="2787"/>
                </a:cubicBezTo>
                <a:cubicBezTo>
                  <a:pt x="2841" y="2805"/>
                  <a:pt x="2841" y="2805"/>
                  <a:pt x="2841" y="2805"/>
                </a:cubicBezTo>
                <a:cubicBezTo>
                  <a:pt x="2994" y="3057"/>
                  <a:pt x="2994" y="3057"/>
                  <a:pt x="2994" y="3057"/>
                </a:cubicBezTo>
                <a:cubicBezTo>
                  <a:pt x="3039" y="3138"/>
                  <a:pt x="3039" y="3138"/>
                  <a:pt x="3039" y="3138"/>
                </a:cubicBezTo>
                <a:cubicBezTo>
                  <a:pt x="3093" y="3057"/>
                  <a:pt x="3093" y="3057"/>
                  <a:pt x="3093" y="3057"/>
                </a:cubicBezTo>
                <a:cubicBezTo>
                  <a:pt x="3246" y="2805"/>
                  <a:pt x="3246" y="2805"/>
                  <a:pt x="3246" y="2805"/>
                </a:cubicBezTo>
                <a:cubicBezTo>
                  <a:pt x="3255" y="2787"/>
                  <a:pt x="3255" y="2787"/>
                  <a:pt x="3255" y="2787"/>
                </a:cubicBezTo>
                <a:cubicBezTo>
                  <a:pt x="3255" y="2769"/>
                  <a:pt x="3255" y="2769"/>
                  <a:pt x="3255" y="2769"/>
                </a:cubicBezTo>
                <a:lnTo>
                  <a:pt x="3255" y="2769"/>
                </a:lnTo>
                <a:cubicBezTo>
                  <a:pt x="3255" y="2760"/>
                  <a:pt x="3255" y="2760"/>
                  <a:pt x="3255" y="2760"/>
                </a:cubicBezTo>
                <a:cubicBezTo>
                  <a:pt x="3237" y="2401"/>
                  <a:pt x="3156" y="2059"/>
                  <a:pt x="3012" y="1726"/>
                </a:cubicBezTo>
                <a:cubicBezTo>
                  <a:pt x="2868" y="1403"/>
                  <a:pt x="2661" y="1107"/>
                  <a:pt x="2409" y="846"/>
                </a:cubicBezTo>
                <a:cubicBezTo>
                  <a:pt x="1861" y="306"/>
                  <a:pt x="1132" y="0"/>
                  <a:pt x="359" y="0"/>
                </a:cubicBezTo>
                <a:lnTo>
                  <a:pt x="359" y="63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p29">
            <a:extLst>
              <a:ext uri="{FF2B5EF4-FFF2-40B4-BE49-F238E27FC236}">
                <a16:creationId xmlns:a16="http://schemas.microsoft.com/office/drawing/2014/main" id="{66B8363C-CAF7-B336-DD88-3BF332C7C9FC}"/>
              </a:ext>
            </a:extLst>
          </p:cNvPr>
          <p:cNvGrpSpPr/>
          <p:nvPr/>
        </p:nvGrpSpPr>
        <p:grpSpPr>
          <a:xfrm>
            <a:off x="3100832" y="1422981"/>
            <a:ext cx="824409" cy="824406"/>
            <a:chOff x="9150225" y="5104722"/>
            <a:chExt cx="1599171" cy="1599166"/>
          </a:xfrm>
        </p:grpSpPr>
        <p:sp>
          <p:nvSpPr>
            <p:cNvPr id="401" name="Google Shape;401;p29">
              <a:extLst>
                <a:ext uri="{FF2B5EF4-FFF2-40B4-BE49-F238E27FC236}">
                  <a16:creationId xmlns:a16="http://schemas.microsoft.com/office/drawing/2014/main" id="{D9A4321D-24A5-7CBE-B0E6-3E9EECEA8F43}"/>
                </a:ext>
              </a:extLst>
            </p:cNvPr>
            <p:cNvSpPr/>
            <p:nvPr/>
          </p:nvSpPr>
          <p:spPr>
            <a:xfrm>
              <a:off x="9186433" y="5152998"/>
              <a:ext cx="1526755" cy="1514681"/>
            </a:xfrm>
            <a:custGeom>
              <a:avLst/>
              <a:gdLst/>
              <a:ahLst/>
              <a:cxnLst/>
              <a:rect l="l" t="t" r="r" b="b"/>
              <a:pathLst>
                <a:path w="1116" h="1106" extrusionOk="0">
                  <a:moveTo>
                    <a:pt x="558" y="1105"/>
                  </a:moveTo>
                  <a:lnTo>
                    <a:pt x="558" y="1105"/>
                  </a:lnTo>
                  <a:cubicBezTo>
                    <a:pt x="252" y="1105"/>
                    <a:pt x="0" y="854"/>
                    <a:pt x="0" y="549"/>
                  </a:cubicBezTo>
                  <a:cubicBezTo>
                    <a:pt x="0" y="243"/>
                    <a:pt x="252" y="0"/>
                    <a:pt x="558" y="0"/>
                  </a:cubicBezTo>
                  <a:cubicBezTo>
                    <a:pt x="864" y="0"/>
                    <a:pt x="1115" y="243"/>
                    <a:pt x="1115" y="549"/>
                  </a:cubicBezTo>
                  <a:cubicBezTo>
                    <a:pt x="1115" y="854"/>
                    <a:pt x="864" y="1105"/>
                    <a:pt x="558" y="11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>
              <a:extLst>
                <a:ext uri="{FF2B5EF4-FFF2-40B4-BE49-F238E27FC236}">
                  <a16:creationId xmlns:a16="http://schemas.microsoft.com/office/drawing/2014/main" id="{1D4A0CCA-4528-A1E1-D6C7-95628DEB76D3}"/>
                </a:ext>
              </a:extLst>
            </p:cNvPr>
            <p:cNvSpPr/>
            <p:nvPr/>
          </p:nvSpPr>
          <p:spPr>
            <a:xfrm>
              <a:off x="9150225" y="5104722"/>
              <a:ext cx="1599171" cy="1599166"/>
            </a:xfrm>
            <a:custGeom>
              <a:avLst/>
              <a:gdLst/>
              <a:ahLst/>
              <a:cxnLst/>
              <a:rect l="l" t="t" r="r" b="b"/>
              <a:pathLst>
                <a:path w="1170" h="1169" extrusionOk="0">
                  <a:moveTo>
                    <a:pt x="585" y="63"/>
                  </a:moveTo>
                  <a:lnTo>
                    <a:pt x="585" y="63"/>
                  </a:lnTo>
                  <a:cubicBezTo>
                    <a:pt x="873" y="63"/>
                    <a:pt x="1106" y="297"/>
                    <a:pt x="1106" y="585"/>
                  </a:cubicBezTo>
                  <a:cubicBezTo>
                    <a:pt x="1106" y="872"/>
                    <a:pt x="873" y="1105"/>
                    <a:pt x="585" y="1105"/>
                  </a:cubicBezTo>
                  <a:cubicBezTo>
                    <a:pt x="297" y="1105"/>
                    <a:pt x="63" y="872"/>
                    <a:pt x="63" y="585"/>
                  </a:cubicBezTo>
                  <a:cubicBezTo>
                    <a:pt x="63" y="297"/>
                    <a:pt x="297" y="63"/>
                    <a:pt x="585" y="63"/>
                  </a:cubicBezTo>
                  <a:lnTo>
                    <a:pt x="585" y="0"/>
                  </a:lnTo>
                  <a:lnTo>
                    <a:pt x="585" y="0"/>
                  </a:lnTo>
                  <a:cubicBezTo>
                    <a:pt x="261" y="0"/>
                    <a:pt x="0" y="261"/>
                    <a:pt x="0" y="585"/>
                  </a:cubicBezTo>
                  <a:cubicBezTo>
                    <a:pt x="0" y="908"/>
                    <a:pt x="261" y="1168"/>
                    <a:pt x="585" y="1168"/>
                  </a:cubicBezTo>
                  <a:cubicBezTo>
                    <a:pt x="909" y="1168"/>
                    <a:pt x="1169" y="908"/>
                    <a:pt x="1169" y="585"/>
                  </a:cubicBezTo>
                  <a:cubicBezTo>
                    <a:pt x="1169" y="261"/>
                    <a:pt x="909" y="0"/>
                    <a:pt x="585" y="0"/>
                  </a:cubicBezTo>
                  <a:lnTo>
                    <a:pt x="585" y="6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3" name="Google Shape;403;p29">
            <a:extLst>
              <a:ext uri="{FF2B5EF4-FFF2-40B4-BE49-F238E27FC236}">
                <a16:creationId xmlns:a16="http://schemas.microsoft.com/office/drawing/2014/main" id="{C2069868-A8B0-154E-0591-5CC8C164B3FA}"/>
              </a:ext>
            </a:extLst>
          </p:cNvPr>
          <p:cNvGrpSpPr/>
          <p:nvPr/>
        </p:nvGrpSpPr>
        <p:grpSpPr>
          <a:xfrm>
            <a:off x="5239648" y="1422981"/>
            <a:ext cx="818184" cy="824406"/>
            <a:chOff x="14370154" y="5104722"/>
            <a:chExt cx="1587096" cy="1599166"/>
          </a:xfrm>
        </p:grpSpPr>
        <p:sp>
          <p:nvSpPr>
            <p:cNvPr id="404" name="Google Shape;404;p29">
              <a:extLst>
                <a:ext uri="{FF2B5EF4-FFF2-40B4-BE49-F238E27FC236}">
                  <a16:creationId xmlns:a16="http://schemas.microsoft.com/office/drawing/2014/main" id="{F73D000A-389B-8320-EBCF-34590DDC8236}"/>
                </a:ext>
              </a:extLst>
            </p:cNvPr>
            <p:cNvSpPr/>
            <p:nvPr/>
          </p:nvSpPr>
          <p:spPr>
            <a:xfrm>
              <a:off x="14406362" y="5152998"/>
              <a:ext cx="1514680" cy="1514681"/>
            </a:xfrm>
            <a:custGeom>
              <a:avLst/>
              <a:gdLst/>
              <a:ahLst/>
              <a:cxnLst/>
              <a:rect l="l" t="t" r="r" b="b"/>
              <a:pathLst>
                <a:path w="1107" h="1106" extrusionOk="0">
                  <a:moveTo>
                    <a:pt x="549" y="1105"/>
                  </a:moveTo>
                  <a:lnTo>
                    <a:pt x="549" y="1105"/>
                  </a:lnTo>
                  <a:cubicBezTo>
                    <a:pt x="252" y="1105"/>
                    <a:pt x="0" y="854"/>
                    <a:pt x="0" y="549"/>
                  </a:cubicBezTo>
                  <a:cubicBezTo>
                    <a:pt x="0" y="243"/>
                    <a:pt x="252" y="0"/>
                    <a:pt x="549" y="0"/>
                  </a:cubicBezTo>
                  <a:cubicBezTo>
                    <a:pt x="854" y="0"/>
                    <a:pt x="1106" y="243"/>
                    <a:pt x="1106" y="549"/>
                  </a:cubicBezTo>
                  <a:cubicBezTo>
                    <a:pt x="1106" y="854"/>
                    <a:pt x="854" y="1105"/>
                    <a:pt x="549" y="110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9">
              <a:extLst>
                <a:ext uri="{FF2B5EF4-FFF2-40B4-BE49-F238E27FC236}">
                  <a16:creationId xmlns:a16="http://schemas.microsoft.com/office/drawing/2014/main" id="{01882343-FF04-E16F-4F2B-E3FAFA058CA0}"/>
                </a:ext>
              </a:extLst>
            </p:cNvPr>
            <p:cNvSpPr/>
            <p:nvPr/>
          </p:nvSpPr>
          <p:spPr>
            <a:xfrm>
              <a:off x="14370154" y="5104722"/>
              <a:ext cx="1587096" cy="1599166"/>
            </a:xfrm>
            <a:custGeom>
              <a:avLst/>
              <a:gdLst/>
              <a:ahLst/>
              <a:cxnLst/>
              <a:rect l="l" t="t" r="r" b="b"/>
              <a:pathLst>
                <a:path w="1161" h="1169" extrusionOk="0">
                  <a:moveTo>
                    <a:pt x="576" y="63"/>
                  </a:moveTo>
                  <a:lnTo>
                    <a:pt x="576" y="63"/>
                  </a:lnTo>
                  <a:cubicBezTo>
                    <a:pt x="872" y="63"/>
                    <a:pt x="1106" y="297"/>
                    <a:pt x="1106" y="585"/>
                  </a:cubicBezTo>
                  <a:cubicBezTo>
                    <a:pt x="1106" y="872"/>
                    <a:pt x="872" y="1105"/>
                    <a:pt x="576" y="1105"/>
                  </a:cubicBezTo>
                  <a:cubicBezTo>
                    <a:pt x="288" y="1105"/>
                    <a:pt x="54" y="872"/>
                    <a:pt x="54" y="585"/>
                  </a:cubicBezTo>
                  <a:cubicBezTo>
                    <a:pt x="54" y="297"/>
                    <a:pt x="288" y="63"/>
                    <a:pt x="576" y="63"/>
                  </a:cubicBezTo>
                  <a:lnTo>
                    <a:pt x="576" y="0"/>
                  </a:lnTo>
                  <a:lnTo>
                    <a:pt x="576" y="0"/>
                  </a:lnTo>
                  <a:cubicBezTo>
                    <a:pt x="261" y="0"/>
                    <a:pt x="0" y="261"/>
                    <a:pt x="0" y="585"/>
                  </a:cubicBezTo>
                  <a:cubicBezTo>
                    <a:pt x="0" y="908"/>
                    <a:pt x="261" y="1168"/>
                    <a:pt x="576" y="1168"/>
                  </a:cubicBezTo>
                  <a:cubicBezTo>
                    <a:pt x="899" y="1168"/>
                    <a:pt x="1160" y="908"/>
                    <a:pt x="1160" y="585"/>
                  </a:cubicBezTo>
                  <a:cubicBezTo>
                    <a:pt x="1160" y="261"/>
                    <a:pt x="899" y="0"/>
                    <a:pt x="576" y="0"/>
                  </a:cubicBezTo>
                  <a:lnTo>
                    <a:pt x="576" y="6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6" name="Google Shape;406;p29">
            <a:extLst>
              <a:ext uri="{FF2B5EF4-FFF2-40B4-BE49-F238E27FC236}">
                <a16:creationId xmlns:a16="http://schemas.microsoft.com/office/drawing/2014/main" id="{F943BA87-68C1-59EF-12E1-9E65477EDD7C}"/>
              </a:ext>
            </a:extLst>
          </p:cNvPr>
          <p:cNvGrpSpPr/>
          <p:nvPr/>
        </p:nvGrpSpPr>
        <p:grpSpPr>
          <a:xfrm>
            <a:off x="3100832" y="3536437"/>
            <a:ext cx="824409" cy="824409"/>
            <a:chOff x="9150225" y="10264299"/>
            <a:chExt cx="1599171" cy="1599171"/>
          </a:xfrm>
        </p:grpSpPr>
        <p:sp>
          <p:nvSpPr>
            <p:cNvPr id="407" name="Google Shape;407;p29">
              <a:extLst>
                <a:ext uri="{FF2B5EF4-FFF2-40B4-BE49-F238E27FC236}">
                  <a16:creationId xmlns:a16="http://schemas.microsoft.com/office/drawing/2014/main" id="{AD5D4963-E015-8983-7390-598A00E3A000}"/>
                </a:ext>
              </a:extLst>
            </p:cNvPr>
            <p:cNvSpPr/>
            <p:nvPr/>
          </p:nvSpPr>
          <p:spPr>
            <a:xfrm>
              <a:off x="9186433" y="10312576"/>
              <a:ext cx="1526755" cy="1514686"/>
            </a:xfrm>
            <a:custGeom>
              <a:avLst/>
              <a:gdLst/>
              <a:ahLst/>
              <a:cxnLst/>
              <a:rect l="l" t="t" r="r" b="b"/>
              <a:pathLst>
                <a:path w="1116" h="1108" extrusionOk="0">
                  <a:moveTo>
                    <a:pt x="558" y="1107"/>
                  </a:moveTo>
                  <a:lnTo>
                    <a:pt x="558" y="1107"/>
                  </a:lnTo>
                  <a:cubicBezTo>
                    <a:pt x="252" y="1107"/>
                    <a:pt x="0" y="855"/>
                    <a:pt x="0" y="549"/>
                  </a:cubicBezTo>
                  <a:cubicBezTo>
                    <a:pt x="0" y="243"/>
                    <a:pt x="252" y="0"/>
                    <a:pt x="558" y="0"/>
                  </a:cubicBezTo>
                  <a:cubicBezTo>
                    <a:pt x="864" y="0"/>
                    <a:pt x="1115" y="243"/>
                    <a:pt x="1115" y="549"/>
                  </a:cubicBezTo>
                  <a:cubicBezTo>
                    <a:pt x="1115" y="855"/>
                    <a:pt x="864" y="1107"/>
                    <a:pt x="558" y="11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9">
              <a:extLst>
                <a:ext uri="{FF2B5EF4-FFF2-40B4-BE49-F238E27FC236}">
                  <a16:creationId xmlns:a16="http://schemas.microsoft.com/office/drawing/2014/main" id="{42446FEC-328C-C474-5685-9B8D0B897CB9}"/>
                </a:ext>
              </a:extLst>
            </p:cNvPr>
            <p:cNvSpPr/>
            <p:nvPr/>
          </p:nvSpPr>
          <p:spPr>
            <a:xfrm>
              <a:off x="9150225" y="10264299"/>
              <a:ext cx="1599171" cy="1599171"/>
            </a:xfrm>
            <a:custGeom>
              <a:avLst/>
              <a:gdLst/>
              <a:ahLst/>
              <a:cxnLst/>
              <a:rect l="l" t="t" r="r" b="b"/>
              <a:pathLst>
                <a:path w="1170" h="1170" extrusionOk="0">
                  <a:moveTo>
                    <a:pt x="585" y="63"/>
                  </a:moveTo>
                  <a:lnTo>
                    <a:pt x="585" y="63"/>
                  </a:lnTo>
                  <a:cubicBezTo>
                    <a:pt x="873" y="63"/>
                    <a:pt x="1106" y="297"/>
                    <a:pt x="1106" y="585"/>
                  </a:cubicBezTo>
                  <a:cubicBezTo>
                    <a:pt x="1106" y="873"/>
                    <a:pt x="873" y="1107"/>
                    <a:pt x="585" y="1107"/>
                  </a:cubicBezTo>
                  <a:cubicBezTo>
                    <a:pt x="297" y="1107"/>
                    <a:pt x="63" y="873"/>
                    <a:pt x="63" y="585"/>
                  </a:cubicBezTo>
                  <a:cubicBezTo>
                    <a:pt x="63" y="297"/>
                    <a:pt x="297" y="63"/>
                    <a:pt x="585" y="63"/>
                  </a:cubicBezTo>
                  <a:lnTo>
                    <a:pt x="585" y="0"/>
                  </a:lnTo>
                  <a:lnTo>
                    <a:pt x="585" y="0"/>
                  </a:lnTo>
                  <a:cubicBezTo>
                    <a:pt x="261" y="0"/>
                    <a:pt x="0" y="261"/>
                    <a:pt x="0" y="585"/>
                  </a:cubicBezTo>
                  <a:cubicBezTo>
                    <a:pt x="0" y="909"/>
                    <a:pt x="261" y="1169"/>
                    <a:pt x="585" y="1169"/>
                  </a:cubicBezTo>
                  <a:cubicBezTo>
                    <a:pt x="909" y="1169"/>
                    <a:pt x="1169" y="909"/>
                    <a:pt x="1169" y="585"/>
                  </a:cubicBezTo>
                  <a:cubicBezTo>
                    <a:pt x="1169" y="261"/>
                    <a:pt x="909" y="0"/>
                    <a:pt x="585" y="0"/>
                  </a:cubicBezTo>
                  <a:lnTo>
                    <a:pt x="585" y="6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9" name="Google Shape;409;p29">
            <a:extLst>
              <a:ext uri="{FF2B5EF4-FFF2-40B4-BE49-F238E27FC236}">
                <a16:creationId xmlns:a16="http://schemas.microsoft.com/office/drawing/2014/main" id="{DD2F2B35-16A1-E79D-F571-5F318F7D055E}"/>
              </a:ext>
            </a:extLst>
          </p:cNvPr>
          <p:cNvGrpSpPr/>
          <p:nvPr/>
        </p:nvGrpSpPr>
        <p:grpSpPr>
          <a:xfrm>
            <a:off x="5239648" y="3536437"/>
            <a:ext cx="818184" cy="824409"/>
            <a:chOff x="14370154" y="10264299"/>
            <a:chExt cx="1587096" cy="1599171"/>
          </a:xfrm>
        </p:grpSpPr>
        <p:sp>
          <p:nvSpPr>
            <p:cNvPr id="410" name="Google Shape;410;p29">
              <a:extLst>
                <a:ext uri="{FF2B5EF4-FFF2-40B4-BE49-F238E27FC236}">
                  <a16:creationId xmlns:a16="http://schemas.microsoft.com/office/drawing/2014/main" id="{26F155B1-9579-818A-99D8-ED1E18A5FC6D}"/>
                </a:ext>
              </a:extLst>
            </p:cNvPr>
            <p:cNvSpPr/>
            <p:nvPr/>
          </p:nvSpPr>
          <p:spPr>
            <a:xfrm>
              <a:off x="14406362" y="10312576"/>
              <a:ext cx="1514680" cy="1514686"/>
            </a:xfrm>
            <a:custGeom>
              <a:avLst/>
              <a:gdLst/>
              <a:ahLst/>
              <a:cxnLst/>
              <a:rect l="l" t="t" r="r" b="b"/>
              <a:pathLst>
                <a:path w="1107" h="1108" extrusionOk="0">
                  <a:moveTo>
                    <a:pt x="549" y="1107"/>
                  </a:moveTo>
                  <a:lnTo>
                    <a:pt x="549" y="1107"/>
                  </a:lnTo>
                  <a:cubicBezTo>
                    <a:pt x="252" y="1107"/>
                    <a:pt x="0" y="855"/>
                    <a:pt x="0" y="549"/>
                  </a:cubicBezTo>
                  <a:cubicBezTo>
                    <a:pt x="0" y="243"/>
                    <a:pt x="252" y="0"/>
                    <a:pt x="549" y="0"/>
                  </a:cubicBezTo>
                  <a:cubicBezTo>
                    <a:pt x="854" y="0"/>
                    <a:pt x="1106" y="243"/>
                    <a:pt x="1106" y="549"/>
                  </a:cubicBezTo>
                  <a:cubicBezTo>
                    <a:pt x="1106" y="855"/>
                    <a:pt x="854" y="1107"/>
                    <a:pt x="549" y="11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9">
              <a:extLst>
                <a:ext uri="{FF2B5EF4-FFF2-40B4-BE49-F238E27FC236}">
                  <a16:creationId xmlns:a16="http://schemas.microsoft.com/office/drawing/2014/main" id="{B347E137-B629-3307-8A5F-872B4495856E}"/>
                </a:ext>
              </a:extLst>
            </p:cNvPr>
            <p:cNvSpPr/>
            <p:nvPr/>
          </p:nvSpPr>
          <p:spPr>
            <a:xfrm>
              <a:off x="14370154" y="10264299"/>
              <a:ext cx="1587096" cy="1599171"/>
            </a:xfrm>
            <a:custGeom>
              <a:avLst/>
              <a:gdLst/>
              <a:ahLst/>
              <a:cxnLst/>
              <a:rect l="l" t="t" r="r" b="b"/>
              <a:pathLst>
                <a:path w="1161" h="1170" extrusionOk="0">
                  <a:moveTo>
                    <a:pt x="576" y="63"/>
                  </a:moveTo>
                  <a:lnTo>
                    <a:pt x="576" y="63"/>
                  </a:lnTo>
                  <a:cubicBezTo>
                    <a:pt x="872" y="63"/>
                    <a:pt x="1106" y="297"/>
                    <a:pt x="1106" y="585"/>
                  </a:cubicBezTo>
                  <a:cubicBezTo>
                    <a:pt x="1106" y="873"/>
                    <a:pt x="872" y="1107"/>
                    <a:pt x="576" y="1107"/>
                  </a:cubicBezTo>
                  <a:cubicBezTo>
                    <a:pt x="288" y="1107"/>
                    <a:pt x="54" y="873"/>
                    <a:pt x="54" y="585"/>
                  </a:cubicBezTo>
                  <a:cubicBezTo>
                    <a:pt x="54" y="297"/>
                    <a:pt x="288" y="63"/>
                    <a:pt x="576" y="63"/>
                  </a:cubicBezTo>
                  <a:lnTo>
                    <a:pt x="576" y="0"/>
                  </a:lnTo>
                  <a:lnTo>
                    <a:pt x="576" y="0"/>
                  </a:lnTo>
                  <a:cubicBezTo>
                    <a:pt x="261" y="0"/>
                    <a:pt x="0" y="261"/>
                    <a:pt x="0" y="585"/>
                  </a:cubicBezTo>
                  <a:cubicBezTo>
                    <a:pt x="0" y="909"/>
                    <a:pt x="261" y="1169"/>
                    <a:pt x="576" y="1169"/>
                  </a:cubicBezTo>
                  <a:cubicBezTo>
                    <a:pt x="899" y="1169"/>
                    <a:pt x="1160" y="909"/>
                    <a:pt x="1160" y="585"/>
                  </a:cubicBezTo>
                  <a:cubicBezTo>
                    <a:pt x="1160" y="261"/>
                    <a:pt x="899" y="0"/>
                    <a:pt x="576" y="0"/>
                  </a:cubicBezTo>
                  <a:lnTo>
                    <a:pt x="576" y="6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29">
            <a:extLst>
              <a:ext uri="{FF2B5EF4-FFF2-40B4-BE49-F238E27FC236}">
                <a16:creationId xmlns:a16="http://schemas.microsoft.com/office/drawing/2014/main" id="{C40FA958-1CD8-1A3F-CD8B-3C3C5F30250B}"/>
              </a:ext>
            </a:extLst>
          </p:cNvPr>
          <p:cNvGrpSpPr/>
          <p:nvPr/>
        </p:nvGrpSpPr>
        <p:grpSpPr>
          <a:xfrm>
            <a:off x="5549339" y="3774152"/>
            <a:ext cx="198775" cy="348972"/>
            <a:chOff x="2487439" y="4280740"/>
            <a:chExt cx="198775" cy="348972"/>
          </a:xfrm>
          <a:solidFill>
            <a:schemeClr val="accent3"/>
          </a:solidFill>
        </p:grpSpPr>
        <p:sp>
          <p:nvSpPr>
            <p:cNvPr id="428" name="Google Shape;428;p29">
              <a:extLst>
                <a:ext uri="{FF2B5EF4-FFF2-40B4-BE49-F238E27FC236}">
                  <a16:creationId xmlns:a16="http://schemas.microsoft.com/office/drawing/2014/main" id="{FDE63EDB-1733-F703-6D29-E061F9017CFE}"/>
                </a:ext>
              </a:extLst>
            </p:cNvPr>
            <p:cNvSpPr/>
            <p:nvPr/>
          </p:nvSpPr>
          <p:spPr>
            <a:xfrm>
              <a:off x="2487439" y="4280740"/>
              <a:ext cx="198775" cy="348972"/>
            </a:xfrm>
            <a:custGeom>
              <a:avLst/>
              <a:gdLst/>
              <a:ahLst/>
              <a:cxnLst/>
              <a:rect l="l" t="t" r="r" b="b"/>
              <a:pathLst>
                <a:path w="6240" h="10955" extrusionOk="0">
                  <a:moveTo>
                    <a:pt x="5644" y="358"/>
                  </a:moveTo>
                  <a:lnTo>
                    <a:pt x="5644" y="2870"/>
                  </a:lnTo>
                  <a:cubicBezTo>
                    <a:pt x="5644" y="4001"/>
                    <a:pt x="4882" y="5013"/>
                    <a:pt x="3787" y="5311"/>
                  </a:cubicBezTo>
                  <a:cubicBezTo>
                    <a:pt x="3716" y="5323"/>
                    <a:pt x="3656" y="5406"/>
                    <a:pt x="3656" y="5478"/>
                  </a:cubicBezTo>
                  <a:cubicBezTo>
                    <a:pt x="3656" y="5549"/>
                    <a:pt x="3716" y="5621"/>
                    <a:pt x="3787" y="5644"/>
                  </a:cubicBezTo>
                  <a:cubicBezTo>
                    <a:pt x="4882" y="5942"/>
                    <a:pt x="5644" y="6954"/>
                    <a:pt x="5644" y="8085"/>
                  </a:cubicBezTo>
                  <a:lnTo>
                    <a:pt x="5644" y="10597"/>
                  </a:lnTo>
                  <a:lnTo>
                    <a:pt x="584" y="10597"/>
                  </a:lnTo>
                  <a:lnTo>
                    <a:pt x="584" y="8085"/>
                  </a:lnTo>
                  <a:cubicBezTo>
                    <a:pt x="584" y="6954"/>
                    <a:pt x="1346" y="5942"/>
                    <a:pt x="2442" y="5644"/>
                  </a:cubicBezTo>
                  <a:cubicBezTo>
                    <a:pt x="2525" y="5621"/>
                    <a:pt x="2573" y="5549"/>
                    <a:pt x="2573" y="5478"/>
                  </a:cubicBezTo>
                  <a:cubicBezTo>
                    <a:pt x="2573" y="5406"/>
                    <a:pt x="2525" y="5323"/>
                    <a:pt x="2442" y="5311"/>
                  </a:cubicBezTo>
                  <a:cubicBezTo>
                    <a:pt x="1346" y="5013"/>
                    <a:pt x="584" y="4001"/>
                    <a:pt x="584" y="2870"/>
                  </a:cubicBezTo>
                  <a:lnTo>
                    <a:pt x="584" y="358"/>
                  </a:lnTo>
                  <a:close/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84" y="358"/>
                    <a:pt x="179" y="358"/>
                  </a:cubicBezTo>
                  <a:lnTo>
                    <a:pt x="239" y="358"/>
                  </a:lnTo>
                  <a:lnTo>
                    <a:pt x="239" y="2870"/>
                  </a:lnTo>
                  <a:cubicBezTo>
                    <a:pt x="239" y="4001"/>
                    <a:pt x="894" y="5013"/>
                    <a:pt x="1894" y="5478"/>
                  </a:cubicBezTo>
                  <a:cubicBezTo>
                    <a:pt x="894" y="5942"/>
                    <a:pt x="239" y="6966"/>
                    <a:pt x="239" y="8085"/>
                  </a:cubicBezTo>
                  <a:lnTo>
                    <a:pt x="239" y="10597"/>
                  </a:lnTo>
                  <a:lnTo>
                    <a:pt x="179" y="10597"/>
                  </a:lnTo>
                  <a:cubicBezTo>
                    <a:pt x="84" y="10597"/>
                    <a:pt x="1" y="10669"/>
                    <a:pt x="1" y="10776"/>
                  </a:cubicBezTo>
                  <a:cubicBezTo>
                    <a:pt x="1" y="10883"/>
                    <a:pt x="84" y="10955"/>
                    <a:pt x="179" y="10955"/>
                  </a:cubicBezTo>
                  <a:lnTo>
                    <a:pt x="6061" y="10955"/>
                  </a:lnTo>
                  <a:cubicBezTo>
                    <a:pt x="6168" y="10955"/>
                    <a:pt x="6240" y="10883"/>
                    <a:pt x="6240" y="10776"/>
                  </a:cubicBezTo>
                  <a:cubicBezTo>
                    <a:pt x="6240" y="10669"/>
                    <a:pt x="6144" y="10597"/>
                    <a:pt x="6061" y="10597"/>
                  </a:cubicBezTo>
                  <a:lnTo>
                    <a:pt x="6002" y="10597"/>
                  </a:lnTo>
                  <a:lnTo>
                    <a:pt x="6002" y="8085"/>
                  </a:lnTo>
                  <a:cubicBezTo>
                    <a:pt x="6002" y="6954"/>
                    <a:pt x="5347" y="5942"/>
                    <a:pt x="4347" y="5478"/>
                  </a:cubicBezTo>
                  <a:cubicBezTo>
                    <a:pt x="5347" y="5013"/>
                    <a:pt x="6002" y="3989"/>
                    <a:pt x="6002" y="2870"/>
                  </a:cubicBezTo>
                  <a:lnTo>
                    <a:pt x="6002" y="358"/>
                  </a:lnTo>
                  <a:lnTo>
                    <a:pt x="6061" y="358"/>
                  </a:lnTo>
                  <a:cubicBezTo>
                    <a:pt x="6168" y="358"/>
                    <a:pt x="6240" y="287"/>
                    <a:pt x="6240" y="179"/>
                  </a:cubicBezTo>
                  <a:cubicBezTo>
                    <a:pt x="6240" y="72"/>
                    <a:pt x="6168" y="1"/>
                    <a:pt x="6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29" name="Google Shape;429;p29">
              <a:extLst>
                <a:ext uri="{FF2B5EF4-FFF2-40B4-BE49-F238E27FC236}">
                  <a16:creationId xmlns:a16="http://schemas.microsoft.com/office/drawing/2014/main" id="{A742C565-6D5D-9575-EA6B-241313590456}"/>
                </a:ext>
              </a:extLst>
            </p:cNvPr>
            <p:cNvSpPr/>
            <p:nvPr/>
          </p:nvSpPr>
          <p:spPr>
            <a:xfrm>
              <a:off x="2516267" y="4511784"/>
              <a:ext cx="139620" cy="95565"/>
            </a:xfrm>
            <a:custGeom>
              <a:avLst/>
              <a:gdLst/>
              <a:ahLst/>
              <a:cxnLst/>
              <a:rect l="l" t="t" r="r" b="b"/>
              <a:pathLst>
                <a:path w="4383" h="3000" extrusionOk="0">
                  <a:moveTo>
                    <a:pt x="1670" y="0"/>
                  </a:moveTo>
                  <a:cubicBezTo>
                    <a:pt x="1650" y="0"/>
                    <a:pt x="1629" y="4"/>
                    <a:pt x="1608" y="11"/>
                  </a:cubicBezTo>
                  <a:cubicBezTo>
                    <a:pt x="679" y="261"/>
                    <a:pt x="1" y="1130"/>
                    <a:pt x="1" y="2106"/>
                  </a:cubicBezTo>
                  <a:lnTo>
                    <a:pt x="1" y="2821"/>
                  </a:lnTo>
                  <a:cubicBezTo>
                    <a:pt x="1" y="2928"/>
                    <a:pt x="84" y="2999"/>
                    <a:pt x="179" y="2999"/>
                  </a:cubicBezTo>
                  <a:lnTo>
                    <a:pt x="4192" y="2999"/>
                  </a:lnTo>
                  <a:cubicBezTo>
                    <a:pt x="4299" y="2999"/>
                    <a:pt x="4370" y="2928"/>
                    <a:pt x="4370" y="2821"/>
                  </a:cubicBezTo>
                  <a:lnTo>
                    <a:pt x="4370" y="2106"/>
                  </a:lnTo>
                  <a:cubicBezTo>
                    <a:pt x="4382" y="1130"/>
                    <a:pt x="3727" y="261"/>
                    <a:pt x="2787" y="11"/>
                  </a:cubicBezTo>
                  <a:cubicBezTo>
                    <a:pt x="2770" y="4"/>
                    <a:pt x="2752" y="0"/>
                    <a:pt x="2735" y="0"/>
                  </a:cubicBezTo>
                  <a:cubicBezTo>
                    <a:pt x="2663" y="0"/>
                    <a:pt x="2589" y="54"/>
                    <a:pt x="2560" y="130"/>
                  </a:cubicBezTo>
                  <a:cubicBezTo>
                    <a:pt x="2537" y="213"/>
                    <a:pt x="2596" y="320"/>
                    <a:pt x="2680" y="356"/>
                  </a:cubicBezTo>
                  <a:cubicBezTo>
                    <a:pt x="3477" y="570"/>
                    <a:pt x="4025" y="1285"/>
                    <a:pt x="4025" y="2106"/>
                  </a:cubicBezTo>
                  <a:lnTo>
                    <a:pt x="4025" y="2642"/>
                  </a:lnTo>
                  <a:lnTo>
                    <a:pt x="382" y="2642"/>
                  </a:lnTo>
                  <a:lnTo>
                    <a:pt x="382" y="2106"/>
                  </a:lnTo>
                  <a:cubicBezTo>
                    <a:pt x="382" y="1285"/>
                    <a:pt x="929" y="558"/>
                    <a:pt x="1715" y="356"/>
                  </a:cubicBezTo>
                  <a:cubicBezTo>
                    <a:pt x="1810" y="320"/>
                    <a:pt x="1870" y="237"/>
                    <a:pt x="1834" y="130"/>
                  </a:cubicBezTo>
                  <a:cubicBezTo>
                    <a:pt x="1815" y="54"/>
                    <a:pt x="1750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30" name="Google Shape;430;p29">
              <a:extLst>
                <a:ext uri="{FF2B5EF4-FFF2-40B4-BE49-F238E27FC236}">
                  <a16:creationId xmlns:a16="http://schemas.microsoft.com/office/drawing/2014/main" id="{44ECB4FA-4534-22C8-D466-D29DF2748D67}"/>
                </a:ext>
              </a:extLst>
            </p:cNvPr>
            <p:cNvSpPr/>
            <p:nvPr/>
          </p:nvSpPr>
          <p:spPr>
            <a:xfrm>
              <a:off x="2518911" y="4385065"/>
              <a:ext cx="134683" cy="105090"/>
            </a:xfrm>
            <a:custGeom>
              <a:avLst/>
              <a:gdLst/>
              <a:ahLst/>
              <a:cxnLst/>
              <a:rect l="l" t="t" r="r" b="b"/>
              <a:pathLst>
                <a:path w="4228" h="3299" extrusionOk="0">
                  <a:moveTo>
                    <a:pt x="191" y="0"/>
                  </a:moveTo>
                  <a:cubicBezTo>
                    <a:pt x="132" y="0"/>
                    <a:pt x="84" y="24"/>
                    <a:pt x="49" y="72"/>
                  </a:cubicBezTo>
                  <a:cubicBezTo>
                    <a:pt x="13" y="119"/>
                    <a:pt x="1" y="179"/>
                    <a:pt x="13" y="238"/>
                  </a:cubicBezTo>
                  <a:cubicBezTo>
                    <a:pt x="239" y="953"/>
                    <a:pt x="799" y="1512"/>
                    <a:pt x="1513" y="1691"/>
                  </a:cubicBezTo>
                  <a:cubicBezTo>
                    <a:pt x="1632" y="1727"/>
                    <a:pt x="1751" y="1750"/>
                    <a:pt x="1918" y="1774"/>
                  </a:cubicBezTo>
                  <a:lnTo>
                    <a:pt x="1954" y="3120"/>
                  </a:lnTo>
                  <a:cubicBezTo>
                    <a:pt x="1954" y="3227"/>
                    <a:pt x="2025" y="3298"/>
                    <a:pt x="2132" y="3298"/>
                  </a:cubicBezTo>
                  <a:cubicBezTo>
                    <a:pt x="2227" y="3298"/>
                    <a:pt x="2311" y="3227"/>
                    <a:pt x="2311" y="3120"/>
                  </a:cubicBezTo>
                  <a:lnTo>
                    <a:pt x="2311" y="1774"/>
                  </a:lnTo>
                  <a:cubicBezTo>
                    <a:pt x="2466" y="1750"/>
                    <a:pt x="2585" y="1727"/>
                    <a:pt x="2704" y="1691"/>
                  </a:cubicBezTo>
                  <a:cubicBezTo>
                    <a:pt x="3418" y="1512"/>
                    <a:pt x="4001" y="953"/>
                    <a:pt x="4216" y="238"/>
                  </a:cubicBezTo>
                  <a:cubicBezTo>
                    <a:pt x="4228" y="179"/>
                    <a:pt x="4216" y="119"/>
                    <a:pt x="4180" y="72"/>
                  </a:cubicBezTo>
                  <a:cubicBezTo>
                    <a:pt x="4156" y="24"/>
                    <a:pt x="4097" y="0"/>
                    <a:pt x="4037" y="0"/>
                  </a:cubicBezTo>
                  <a:lnTo>
                    <a:pt x="2454" y="0"/>
                  </a:lnTo>
                  <a:cubicBezTo>
                    <a:pt x="2347" y="0"/>
                    <a:pt x="2275" y="72"/>
                    <a:pt x="2275" y="179"/>
                  </a:cubicBezTo>
                  <a:cubicBezTo>
                    <a:pt x="2275" y="286"/>
                    <a:pt x="2347" y="357"/>
                    <a:pt x="2454" y="357"/>
                  </a:cubicBezTo>
                  <a:lnTo>
                    <a:pt x="3775" y="357"/>
                  </a:lnTo>
                  <a:cubicBezTo>
                    <a:pt x="3561" y="845"/>
                    <a:pt x="3120" y="1215"/>
                    <a:pt x="2608" y="1357"/>
                  </a:cubicBezTo>
                  <a:cubicBezTo>
                    <a:pt x="2501" y="1381"/>
                    <a:pt x="2335" y="1429"/>
                    <a:pt x="2108" y="1429"/>
                  </a:cubicBezTo>
                  <a:cubicBezTo>
                    <a:pt x="1894" y="1429"/>
                    <a:pt x="1739" y="1381"/>
                    <a:pt x="1620" y="1357"/>
                  </a:cubicBezTo>
                  <a:cubicBezTo>
                    <a:pt x="1096" y="1215"/>
                    <a:pt x="668" y="845"/>
                    <a:pt x="442" y="357"/>
                  </a:cubicBezTo>
                  <a:lnTo>
                    <a:pt x="1775" y="357"/>
                  </a:lnTo>
                  <a:cubicBezTo>
                    <a:pt x="1870" y="357"/>
                    <a:pt x="1954" y="286"/>
                    <a:pt x="1954" y="179"/>
                  </a:cubicBezTo>
                  <a:cubicBezTo>
                    <a:pt x="1954" y="72"/>
                    <a:pt x="1870" y="0"/>
                    <a:pt x="1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31" name="Google Shape;431;p29">
              <a:extLst>
                <a:ext uri="{FF2B5EF4-FFF2-40B4-BE49-F238E27FC236}">
                  <a16:creationId xmlns:a16="http://schemas.microsoft.com/office/drawing/2014/main" id="{B4500DCA-6551-F5AF-9ACF-4527E9ECDAAA}"/>
                </a:ext>
              </a:extLst>
            </p:cNvPr>
            <p:cNvSpPr/>
            <p:nvPr/>
          </p:nvSpPr>
          <p:spPr>
            <a:xfrm>
              <a:off x="2580742" y="4501113"/>
              <a:ext cx="11786" cy="13315"/>
            </a:xfrm>
            <a:custGeom>
              <a:avLst/>
              <a:gdLst/>
              <a:ahLst/>
              <a:cxnLst/>
              <a:rect l="l" t="t" r="r" b="b"/>
              <a:pathLst>
                <a:path w="370" h="418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39"/>
                  </a:lnTo>
                  <a:cubicBezTo>
                    <a:pt x="1" y="346"/>
                    <a:pt x="84" y="417"/>
                    <a:pt x="191" y="417"/>
                  </a:cubicBezTo>
                  <a:cubicBezTo>
                    <a:pt x="286" y="417"/>
                    <a:pt x="370" y="346"/>
                    <a:pt x="370" y="239"/>
                  </a:cubicBezTo>
                  <a:lnTo>
                    <a:pt x="370" y="179"/>
                  </a:lnTo>
                  <a:cubicBezTo>
                    <a:pt x="370" y="96"/>
                    <a:pt x="286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49" name="Google Shape;449;p29">
            <a:extLst>
              <a:ext uri="{FF2B5EF4-FFF2-40B4-BE49-F238E27FC236}">
                <a16:creationId xmlns:a16="http://schemas.microsoft.com/office/drawing/2014/main" id="{255B1D17-8404-7B22-415C-56D219D49062}"/>
              </a:ext>
            </a:extLst>
          </p:cNvPr>
          <p:cNvGrpSpPr/>
          <p:nvPr/>
        </p:nvGrpSpPr>
        <p:grpSpPr>
          <a:xfrm>
            <a:off x="3313128" y="1681937"/>
            <a:ext cx="399812" cy="306477"/>
            <a:chOff x="2567841" y="1994124"/>
            <a:chExt cx="399812" cy="306477"/>
          </a:xfrm>
        </p:grpSpPr>
        <p:sp>
          <p:nvSpPr>
            <p:cNvPr id="450" name="Google Shape;450;p29">
              <a:extLst>
                <a:ext uri="{FF2B5EF4-FFF2-40B4-BE49-F238E27FC236}">
                  <a16:creationId xmlns:a16="http://schemas.microsoft.com/office/drawing/2014/main" id="{F88736E5-D52C-DE35-F19D-6D048E64FAAE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1" name="Google Shape;451;p29">
              <a:extLst>
                <a:ext uri="{FF2B5EF4-FFF2-40B4-BE49-F238E27FC236}">
                  <a16:creationId xmlns:a16="http://schemas.microsoft.com/office/drawing/2014/main" id="{8A7767BB-6A49-AC8C-14DB-747F9B3CD6CA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2" name="Google Shape;452;p29">
              <a:extLst>
                <a:ext uri="{FF2B5EF4-FFF2-40B4-BE49-F238E27FC236}">
                  <a16:creationId xmlns:a16="http://schemas.microsoft.com/office/drawing/2014/main" id="{419513E1-205A-5DF5-DB9E-08975B06F1FA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454" name="Google Shape;454;p29">
            <a:extLst>
              <a:ext uri="{FF2B5EF4-FFF2-40B4-BE49-F238E27FC236}">
                <a16:creationId xmlns:a16="http://schemas.microsoft.com/office/drawing/2014/main" id="{4DBB3B1F-68AE-81C3-356C-143C4219351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481651" y="1428800"/>
            <a:ext cx="2381843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Configurare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opțiuni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execuție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</a:t>
            </a:r>
            <a:br>
              <a:rPr lang="ro-RO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distribuția proceselor pe noduri, parametri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6" name="Google Shape;456;p29">
            <a:extLst>
              <a:ext uri="{FF2B5EF4-FFF2-40B4-BE49-F238E27FC236}">
                <a16:creationId xmlns:a16="http://schemas.microsoft.com/office/drawing/2014/main" id="{8A98E93A-D8EC-73FD-6B83-0451AA9F8CD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53766" y="3650857"/>
            <a:ext cx="2078879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Acces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rezultate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și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loguri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după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execuție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8" name="Google Shape;458;p29">
            <a:extLst>
              <a:ext uri="{FF2B5EF4-FFF2-40B4-BE49-F238E27FC236}">
                <a16:creationId xmlns:a16="http://schemas.microsoft.com/office/drawing/2014/main" id="{198FFE06-A5C6-609A-E51A-3A88A22DE29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46496" y="1443726"/>
            <a:ext cx="2078879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Încărcare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unui executabil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MPI din browser</a:t>
            </a:r>
          </a:p>
        </p:txBody>
      </p:sp>
      <p:sp>
        <p:nvSpPr>
          <p:cNvPr id="460" name="Google Shape;460;p29">
            <a:extLst>
              <a:ext uri="{FF2B5EF4-FFF2-40B4-BE49-F238E27FC236}">
                <a16:creationId xmlns:a16="http://schemas.microsoft.com/office/drawing/2014/main" id="{62114C0D-234E-8176-B719-7C4AE0DCD49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432211" y="3570401"/>
            <a:ext cx="2127807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Vizualizare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st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ă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ii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proceselor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în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 timp real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126E19B-83EC-BFB7-F37A-C79A0AC63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9230" y="2147030"/>
            <a:ext cx="1265365" cy="1287801"/>
          </a:xfrm>
          <a:prstGeom prst="rect">
            <a:avLst/>
          </a:prstGeom>
        </p:spPr>
      </p:pic>
      <p:grpSp>
        <p:nvGrpSpPr>
          <p:cNvPr id="3" name="Google Shape;10137;p53">
            <a:extLst>
              <a:ext uri="{FF2B5EF4-FFF2-40B4-BE49-F238E27FC236}">
                <a16:creationId xmlns:a16="http://schemas.microsoft.com/office/drawing/2014/main" id="{ABCD7101-7DDF-EA21-3FC2-71857C827F3C}"/>
              </a:ext>
            </a:extLst>
          </p:cNvPr>
          <p:cNvGrpSpPr/>
          <p:nvPr/>
        </p:nvGrpSpPr>
        <p:grpSpPr>
          <a:xfrm>
            <a:off x="3369723" y="3774961"/>
            <a:ext cx="286324" cy="348163"/>
            <a:chOff x="1767069" y="3360146"/>
            <a:chExt cx="286324" cy="348163"/>
          </a:xfrm>
          <a:solidFill>
            <a:schemeClr val="accent3"/>
          </a:solidFill>
        </p:grpSpPr>
        <p:sp>
          <p:nvSpPr>
            <p:cNvPr id="4" name="Google Shape;10138;p53">
              <a:extLst>
                <a:ext uri="{FF2B5EF4-FFF2-40B4-BE49-F238E27FC236}">
                  <a16:creationId xmlns:a16="http://schemas.microsoft.com/office/drawing/2014/main" id="{7BF09C46-6725-421E-BD41-86DE67FE2739}"/>
                </a:ext>
              </a:extLst>
            </p:cNvPr>
            <p:cNvSpPr/>
            <p:nvPr/>
          </p:nvSpPr>
          <p:spPr>
            <a:xfrm>
              <a:off x="1767069" y="3404277"/>
              <a:ext cx="228223" cy="304033"/>
            </a:xfrm>
            <a:custGeom>
              <a:avLst/>
              <a:gdLst/>
              <a:ahLst/>
              <a:cxnLst/>
              <a:rect l="l" t="t" r="r" b="b"/>
              <a:pathLst>
                <a:path w="7204" h="9597" extrusionOk="0">
                  <a:moveTo>
                    <a:pt x="2072" y="7537"/>
                  </a:moveTo>
                  <a:lnTo>
                    <a:pt x="2072" y="9049"/>
                  </a:lnTo>
                  <a:lnTo>
                    <a:pt x="572" y="7537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7382"/>
                  </a:lnTo>
                  <a:cubicBezTo>
                    <a:pt x="0" y="7418"/>
                    <a:pt x="12" y="7465"/>
                    <a:pt x="48" y="7501"/>
                  </a:cubicBezTo>
                  <a:lnTo>
                    <a:pt x="2096" y="9549"/>
                  </a:lnTo>
                  <a:cubicBezTo>
                    <a:pt x="2132" y="9585"/>
                    <a:pt x="2179" y="9597"/>
                    <a:pt x="2215" y="9597"/>
                  </a:cubicBezTo>
                  <a:lnTo>
                    <a:pt x="7025" y="9597"/>
                  </a:lnTo>
                  <a:cubicBezTo>
                    <a:pt x="7120" y="9597"/>
                    <a:pt x="7192" y="9513"/>
                    <a:pt x="7192" y="9430"/>
                  </a:cubicBezTo>
                  <a:lnTo>
                    <a:pt x="7192" y="7811"/>
                  </a:lnTo>
                  <a:cubicBezTo>
                    <a:pt x="7204" y="7715"/>
                    <a:pt x="7132" y="7644"/>
                    <a:pt x="7037" y="7644"/>
                  </a:cubicBezTo>
                  <a:cubicBezTo>
                    <a:pt x="6954" y="7644"/>
                    <a:pt x="6882" y="7715"/>
                    <a:pt x="6882" y="7811"/>
                  </a:cubicBezTo>
                  <a:lnTo>
                    <a:pt x="6882" y="9263"/>
                  </a:lnTo>
                  <a:lnTo>
                    <a:pt x="2382" y="9263"/>
                  </a:lnTo>
                  <a:lnTo>
                    <a:pt x="2382" y="7382"/>
                  </a:lnTo>
                  <a:cubicBezTo>
                    <a:pt x="2382" y="7287"/>
                    <a:pt x="2310" y="7215"/>
                    <a:pt x="2215" y="7215"/>
                  </a:cubicBezTo>
                  <a:lnTo>
                    <a:pt x="334" y="7215"/>
                  </a:lnTo>
                  <a:lnTo>
                    <a:pt x="334" y="322"/>
                  </a:lnTo>
                  <a:lnTo>
                    <a:pt x="1858" y="322"/>
                  </a:lnTo>
                  <a:cubicBezTo>
                    <a:pt x="1953" y="322"/>
                    <a:pt x="2024" y="250"/>
                    <a:pt x="2024" y="155"/>
                  </a:cubicBezTo>
                  <a:cubicBezTo>
                    <a:pt x="2024" y="72"/>
                    <a:pt x="1953" y="0"/>
                    <a:pt x="18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" name="Google Shape;10139;p53">
              <a:extLst>
                <a:ext uri="{FF2B5EF4-FFF2-40B4-BE49-F238E27FC236}">
                  <a16:creationId xmlns:a16="http://schemas.microsoft.com/office/drawing/2014/main" id="{39D4B4C8-3F74-14C4-4880-0F6724303613}"/>
                </a:ext>
              </a:extLst>
            </p:cNvPr>
            <p:cNvSpPr/>
            <p:nvPr/>
          </p:nvSpPr>
          <p:spPr>
            <a:xfrm>
              <a:off x="1799509" y="3360146"/>
              <a:ext cx="253884" cy="276883"/>
            </a:xfrm>
            <a:custGeom>
              <a:avLst/>
              <a:gdLst/>
              <a:ahLst/>
              <a:cxnLst/>
              <a:rect l="l" t="t" r="r" b="b"/>
              <a:pathLst>
                <a:path w="8014" h="8740" extrusionOk="0">
                  <a:moveTo>
                    <a:pt x="4406" y="3751"/>
                  </a:moveTo>
                  <a:cubicBezTo>
                    <a:pt x="4525" y="3870"/>
                    <a:pt x="4680" y="3965"/>
                    <a:pt x="4822" y="4048"/>
                  </a:cubicBezTo>
                  <a:lnTo>
                    <a:pt x="4822" y="4132"/>
                  </a:lnTo>
                  <a:lnTo>
                    <a:pt x="334" y="4132"/>
                  </a:lnTo>
                  <a:lnTo>
                    <a:pt x="334" y="3751"/>
                  </a:lnTo>
                  <a:close/>
                  <a:moveTo>
                    <a:pt x="5870" y="0"/>
                  </a:moveTo>
                  <a:cubicBezTo>
                    <a:pt x="4941" y="0"/>
                    <a:pt x="4156" y="583"/>
                    <a:pt x="3846" y="1405"/>
                  </a:cubicBezTo>
                  <a:lnTo>
                    <a:pt x="1477" y="1405"/>
                  </a:lnTo>
                  <a:cubicBezTo>
                    <a:pt x="1393" y="1405"/>
                    <a:pt x="1310" y="1476"/>
                    <a:pt x="1310" y="1572"/>
                  </a:cubicBezTo>
                  <a:cubicBezTo>
                    <a:pt x="1310" y="1655"/>
                    <a:pt x="1393" y="1726"/>
                    <a:pt x="1477" y="1726"/>
                  </a:cubicBezTo>
                  <a:lnTo>
                    <a:pt x="3739" y="1726"/>
                  </a:lnTo>
                  <a:cubicBezTo>
                    <a:pt x="3715" y="1869"/>
                    <a:pt x="3691" y="2012"/>
                    <a:pt x="3691" y="2167"/>
                  </a:cubicBezTo>
                  <a:cubicBezTo>
                    <a:pt x="3691" y="2643"/>
                    <a:pt x="3858" y="3084"/>
                    <a:pt x="4108" y="3441"/>
                  </a:cubicBezTo>
                  <a:lnTo>
                    <a:pt x="167" y="3441"/>
                  </a:lnTo>
                  <a:cubicBezTo>
                    <a:pt x="84" y="3441"/>
                    <a:pt x="0" y="3512"/>
                    <a:pt x="0" y="3608"/>
                  </a:cubicBezTo>
                  <a:lnTo>
                    <a:pt x="0" y="4310"/>
                  </a:lnTo>
                  <a:cubicBezTo>
                    <a:pt x="0" y="4393"/>
                    <a:pt x="84" y="4465"/>
                    <a:pt x="167" y="4465"/>
                  </a:cubicBezTo>
                  <a:lnTo>
                    <a:pt x="4977" y="4465"/>
                  </a:lnTo>
                  <a:cubicBezTo>
                    <a:pt x="5061" y="4465"/>
                    <a:pt x="5144" y="4393"/>
                    <a:pt x="5144" y="4310"/>
                  </a:cubicBezTo>
                  <a:lnTo>
                    <a:pt x="5144" y="4203"/>
                  </a:lnTo>
                  <a:cubicBezTo>
                    <a:pt x="5358" y="4274"/>
                    <a:pt x="5596" y="4322"/>
                    <a:pt x="5834" y="4322"/>
                  </a:cubicBezTo>
                  <a:lnTo>
                    <a:pt x="5834" y="8573"/>
                  </a:lnTo>
                  <a:cubicBezTo>
                    <a:pt x="5834" y="8668"/>
                    <a:pt x="5918" y="8739"/>
                    <a:pt x="6001" y="8739"/>
                  </a:cubicBezTo>
                  <a:cubicBezTo>
                    <a:pt x="6096" y="8739"/>
                    <a:pt x="6168" y="8668"/>
                    <a:pt x="6168" y="8573"/>
                  </a:cubicBezTo>
                  <a:lnTo>
                    <a:pt x="6168" y="4286"/>
                  </a:lnTo>
                  <a:cubicBezTo>
                    <a:pt x="6549" y="4227"/>
                    <a:pt x="6906" y="4084"/>
                    <a:pt x="7204" y="3834"/>
                  </a:cubicBezTo>
                  <a:cubicBezTo>
                    <a:pt x="7585" y="3512"/>
                    <a:pt x="7847" y="3096"/>
                    <a:pt x="7954" y="2619"/>
                  </a:cubicBezTo>
                  <a:cubicBezTo>
                    <a:pt x="7978" y="2536"/>
                    <a:pt x="7918" y="2441"/>
                    <a:pt x="7835" y="2429"/>
                  </a:cubicBezTo>
                  <a:cubicBezTo>
                    <a:pt x="7825" y="2428"/>
                    <a:pt x="7815" y="2427"/>
                    <a:pt x="7806" y="2427"/>
                  </a:cubicBezTo>
                  <a:cubicBezTo>
                    <a:pt x="7723" y="2427"/>
                    <a:pt x="7655" y="2473"/>
                    <a:pt x="7644" y="2548"/>
                  </a:cubicBezTo>
                  <a:cubicBezTo>
                    <a:pt x="7466" y="3381"/>
                    <a:pt x="6704" y="3989"/>
                    <a:pt x="5858" y="3989"/>
                  </a:cubicBezTo>
                  <a:cubicBezTo>
                    <a:pt x="4846" y="3989"/>
                    <a:pt x="4025" y="3179"/>
                    <a:pt x="4025" y="2167"/>
                  </a:cubicBezTo>
                  <a:cubicBezTo>
                    <a:pt x="4025" y="1155"/>
                    <a:pt x="4846" y="333"/>
                    <a:pt x="5858" y="333"/>
                  </a:cubicBezTo>
                  <a:cubicBezTo>
                    <a:pt x="6787" y="333"/>
                    <a:pt x="7585" y="1048"/>
                    <a:pt x="7680" y="1965"/>
                  </a:cubicBezTo>
                  <a:cubicBezTo>
                    <a:pt x="7704" y="2060"/>
                    <a:pt x="7775" y="2119"/>
                    <a:pt x="7858" y="2119"/>
                  </a:cubicBezTo>
                  <a:cubicBezTo>
                    <a:pt x="7954" y="2107"/>
                    <a:pt x="8013" y="2024"/>
                    <a:pt x="8013" y="1941"/>
                  </a:cubicBezTo>
                  <a:cubicBezTo>
                    <a:pt x="7954" y="1417"/>
                    <a:pt x="7716" y="929"/>
                    <a:pt x="7311" y="572"/>
                  </a:cubicBezTo>
                  <a:cubicBezTo>
                    <a:pt x="6906" y="214"/>
                    <a:pt x="6406" y="0"/>
                    <a:pt x="5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" name="Google Shape;10140;p53">
              <a:extLst>
                <a:ext uri="{FF2B5EF4-FFF2-40B4-BE49-F238E27FC236}">
                  <a16:creationId xmlns:a16="http://schemas.microsoft.com/office/drawing/2014/main" id="{07370172-463C-6C34-EC38-0BAE1D871E52}"/>
                </a:ext>
              </a:extLst>
            </p:cNvPr>
            <p:cNvSpPr/>
            <p:nvPr/>
          </p:nvSpPr>
          <p:spPr>
            <a:xfrm>
              <a:off x="1948120" y="3388532"/>
              <a:ext cx="78852" cy="75367"/>
            </a:xfrm>
            <a:custGeom>
              <a:avLst/>
              <a:gdLst/>
              <a:ahLst/>
              <a:cxnLst/>
              <a:rect l="l" t="t" r="r" b="b"/>
              <a:pathLst>
                <a:path w="2489" h="2379" extrusionOk="0">
                  <a:moveTo>
                    <a:pt x="1513" y="330"/>
                  </a:moveTo>
                  <a:cubicBezTo>
                    <a:pt x="1667" y="330"/>
                    <a:pt x="1798" y="390"/>
                    <a:pt x="1917" y="497"/>
                  </a:cubicBezTo>
                  <a:cubicBezTo>
                    <a:pt x="2132" y="700"/>
                    <a:pt x="2132" y="1057"/>
                    <a:pt x="1905" y="1283"/>
                  </a:cubicBezTo>
                  <a:cubicBezTo>
                    <a:pt x="1792" y="1396"/>
                    <a:pt x="1646" y="1453"/>
                    <a:pt x="1504" y="1453"/>
                  </a:cubicBezTo>
                  <a:cubicBezTo>
                    <a:pt x="1361" y="1453"/>
                    <a:pt x="1221" y="1396"/>
                    <a:pt x="1120" y="1283"/>
                  </a:cubicBezTo>
                  <a:cubicBezTo>
                    <a:pt x="893" y="1057"/>
                    <a:pt x="893" y="700"/>
                    <a:pt x="1120" y="497"/>
                  </a:cubicBezTo>
                  <a:cubicBezTo>
                    <a:pt x="1215" y="390"/>
                    <a:pt x="1370" y="330"/>
                    <a:pt x="1513" y="330"/>
                  </a:cubicBezTo>
                  <a:close/>
                  <a:moveTo>
                    <a:pt x="1518" y="0"/>
                  </a:moveTo>
                  <a:cubicBezTo>
                    <a:pt x="1292" y="0"/>
                    <a:pt x="1066" y="86"/>
                    <a:pt x="893" y="259"/>
                  </a:cubicBezTo>
                  <a:cubicBezTo>
                    <a:pt x="584" y="569"/>
                    <a:pt x="548" y="1033"/>
                    <a:pt x="786" y="1390"/>
                  </a:cubicBezTo>
                  <a:lnTo>
                    <a:pt x="60" y="2116"/>
                  </a:lnTo>
                  <a:cubicBezTo>
                    <a:pt x="0" y="2176"/>
                    <a:pt x="0" y="2283"/>
                    <a:pt x="60" y="2343"/>
                  </a:cubicBezTo>
                  <a:cubicBezTo>
                    <a:pt x="96" y="2366"/>
                    <a:pt x="131" y="2378"/>
                    <a:pt x="179" y="2378"/>
                  </a:cubicBezTo>
                  <a:cubicBezTo>
                    <a:pt x="227" y="2378"/>
                    <a:pt x="274" y="2366"/>
                    <a:pt x="298" y="2343"/>
                  </a:cubicBezTo>
                  <a:lnTo>
                    <a:pt x="1024" y="1604"/>
                  </a:lnTo>
                  <a:cubicBezTo>
                    <a:pt x="1179" y="1712"/>
                    <a:pt x="1358" y="1759"/>
                    <a:pt x="1536" y="1759"/>
                  </a:cubicBezTo>
                  <a:cubicBezTo>
                    <a:pt x="1763" y="1759"/>
                    <a:pt x="1977" y="1664"/>
                    <a:pt x="2155" y="1509"/>
                  </a:cubicBezTo>
                  <a:cubicBezTo>
                    <a:pt x="2489" y="1164"/>
                    <a:pt x="2489" y="592"/>
                    <a:pt x="2144" y="259"/>
                  </a:cubicBezTo>
                  <a:cubicBezTo>
                    <a:pt x="1971" y="86"/>
                    <a:pt x="1745" y="0"/>
                    <a:pt x="15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" name="Google Shape;10141;p53">
              <a:extLst>
                <a:ext uri="{FF2B5EF4-FFF2-40B4-BE49-F238E27FC236}">
                  <a16:creationId xmlns:a16="http://schemas.microsoft.com/office/drawing/2014/main" id="{7295227B-3908-7882-2086-3419ACB1B493}"/>
                </a:ext>
              </a:extLst>
            </p:cNvPr>
            <p:cNvSpPr/>
            <p:nvPr/>
          </p:nvSpPr>
          <p:spPr>
            <a:xfrm>
              <a:off x="1800270" y="3513636"/>
              <a:ext cx="162582" cy="10233"/>
            </a:xfrm>
            <a:custGeom>
              <a:avLst/>
              <a:gdLst/>
              <a:ahLst/>
              <a:cxnLst/>
              <a:rect l="l" t="t" r="r" b="b"/>
              <a:pathLst>
                <a:path w="513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1"/>
                    <a:pt x="5132" y="156"/>
                  </a:cubicBezTo>
                  <a:cubicBezTo>
                    <a:pt x="5132" y="72"/>
                    <a:pt x="5060" y="1"/>
                    <a:pt x="4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Google Shape;10142;p53">
              <a:extLst>
                <a:ext uri="{FF2B5EF4-FFF2-40B4-BE49-F238E27FC236}">
                  <a16:creationId xmlns:a16="http://schemas.microsoft.com/office/drawing/2014/main" id="{6ABF6A65-AB13-42A5-8F19-3A3D3FCE15F1}"/>
                </a:ext>
              </a:extLst>
            </p:cNvPr>
            <p:cNvSpPr/>
            <p:nvPr/>
          </p:nvSpPr>
          <p:spPr>
            <a:xfrm>
              <a:off x="1800270" y="3536287"/>
              <a:ext cx="162582" cy="10201"/>
            </a:xfrm>
            <a:custGeom>
              <a:avLst/>
              <a:gdLst/>
              <a:ahLst/>
              <a:cxnLst/>
              <a:rect l="l" t="t" r="r" b="b"/>
              <a:pathLst>
                <a:path w="5132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0"/>
                    <a:pt x="5132" y="155"/>
                  </a:cubicBezTo>
                  <a:cubicBezTo>
                    <a:pt x="5132" y="72"/>
                    <a:pt x="5060" y="0"/>
                    <a:pt x="4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" name="Google Shape;10143;p53">
              <a:extLst>
                <a:ext uri="{FF2B5EF4-FFF2-40B4-BE49-F238E27FC236}">
                  <a16:creationId xmlns:a16="http://schemas.microsoft.com/office/drawing/2014/main" id="{C4A48B1E-273F-70C8-0329-EF174677983E}"/>
                </a:ext>
              </a:extLst>
            </p:cNvPr>
            <p:cNvSpPr/>
            <p:nvPr/>
          </p:nvSpPr>
          <p:spPr>
            <a:xfrm>
              <a:off x="1800270" y="3558146"/>
              <a:ext cx="162582" cy="10613"/>
            </a:xfrm>
            <a:custGeom>
              <a:avLst/>
              <a:gdLst/>
              <a:ahLst/>
              <a:cxnLst/>
              <a:rect l="l" t="t" r="r" b="b"/>
              <a:pathLst>
                <a:path w="513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3"/>
                    <a:pt x="5132" y="168"/>
                  </a:cubicBezTo>
                  <a:cubicBezTo>
                    <a:pt x="5132" y="84"/>
                    <a:pt x="5060" y="1"/>
                    <a:pt x="4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" name="Google Shape;10144;p53">
              <a:extLst>
                <a:ext uri="{FF2B5EF4-FFF2-40B4-BE49-F238E27FC236}">
                  <a16:creationId xmlns:a16="http://schemas.microsoft.com/office/drawing/2014/main" id="{28DF7A3B-9B58-AA3E-1E4D-DF9AA13A6F36}"/>
                </a:ext>
              </a:extLst>
            </p:cNvPr>
            <p:cNvSpPr/>
            <p:nvPr/>
          </p:nvSpPr>
          <p:spPr>
            <a:xfrm>
              <a:off x="1800270" y="3580798"/>
              <a:ext cx="162582" cy="10581"/>
            </a:xfrm>
            <a:custGeom>
              <a:avLst/>
              <a:gdLst/>
              <a:ahLst/>
              <a:cxnLst/>
              <a:rect l="l" t="t" r="r" b="b"/>
              <a:pathLst>
                <a:path w="5132" h="33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2"/>
                    <a:pt x="5132" y="167"/>
                  </a:cubicBezTo>
                  <a:cubicBezTo>
                    <a:pt x="5132" y="84"/>
                    <a:pt x="5060" y="0"/>
                    <a:pt x="4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oogle Shape;10577;p53">
            <a:extLst>
              <a:ext uri="{FF2B5EF4-FFF2-40B4-BE49-F238E27FC236}">
                <a16:creationId xmlns:a16="http://schemas.microsoft.com/office/drawing/2014/main" id="{66A6104F-3DF6-A699-1682-2010B8793AFB}"/>
              </a:ext>
            </a:extLst>
          </p:cNvPr>
          <p:cNvGrpSpPr/>
          <p:nvPr/>
        </p:nvGrpSpPr>
        <p:grpSpPr>
          <a:xfrm>
            <a:off x="5494288" y="1616321"/>
            <a:ext cx="367013" cy="331278"/>
            <a:chOff x="3522521" y="1975857"/>
            <a:chExt cx="367013" cy="331278"/>
          </a:xfrm>
          <a:solidFill>
            <a:schemeClr val="accent3"/>
          </a:solidFill>
        </p:grpSpPr>
        <p:sp>
          <p:nvSpPr>
            <p:cNvPr id="12" name="Google Shape;10578;p53">
              <a:extLst>
                <a:ext uri="{FF2B5EF4-FFF2-40B4-BE49-F238E27FC236}">
                  <a16:creationId xmlns:a16="http://schemas.microsoft.com/office/drawing/2014/main" id="{46B23F49-A94F-8390-C5D0-730A6C06CF80}"/>
                </a:ext>
              </a:extLst>
            </p:cNvPr>
            <p:cNvSpPr/>
            <p:nvPr/>
          </p:nvSpPr>
          <p:spPr>
            <a:xfrm>
              <a:off x="3665841" y="1975857"/>
              <a:ext cx="91302" cy="91682"/>
            </a:xfrm>
            <a:custGeom>
              <a:avLst/>
              <a:gdLst/>
              <a:ahLst/>
              <a:cxnLst/>
              <a:rect l="l" t="t" r="r" b="b"/>
              <a:pathLst>
                <a:path w="2882" h="2894" extrusionOk="0">
                  <a:moveTo>
                    <a:pt x="1429" y="703"/>
                  </a:moveTo>
                  <a:cubicBezTo>
                    <a:pt x="1846" y="703"/>
                    <a:pt x="2167" y="1036"/>
                    <a:pt x="2167" y="1453"/>
                  </a:cubicBezTo>
                  <a:cubicBezTo>
                    <a:pt x="2167" y="1870"/>
                    <a:pt x="1834" y="2191"/>
                    <a:pt x="1429" y="2191"/>
                  </a:cubicBezTo>
                  <a:cubicBezTo>
                    <a:pt x="1024" y="2191"/>
                    <a:pt x="679" y="1870"/>
                    <a:pt x="679" y="1453"/>
                  </a:cubicBezTo>
                  <a:cubicBezTo>
                    <a:pt x="679" y="1048"/>
                    <a:pt x="1013" y="703"/>
                    <a:pt x="1429" y="703"/>
                  </a:cubicBezTo>
                  <a:close/>
                  <a:moveTo>
                    <a:pt x="1441" y="0"/>
                  </a:moveTo>
                  <a:cubicBezTo>
                    <a:pt x="1358" y="0"/>
                    <a:pt x="1274" y="84"/>
                    <a:pt x="1274" y="167"/>
                  </a:cubicBezTo>
                  <a:lnTo>
                    <a:pt x="1274" y="393"/>
                  </a:lnTo>
                  <a:cubicBezTo>
                    <a:pt x="1096" y="417"/>
                    <a:pt x="953" y="476"/>
                    <a:pt x="822" y="584"/>
                  </a:cubicBezTo>
                  <a:lnTo>
                    <a:pt x="655" y="417"/>
                  </a:lnTo>
                  <a:cubicBezTo>
                    <a:pt x="626" y="387"/>
                    <a:pt x="581" y="372"/>
                    <a:pt x="536" y="372"/>
                  </a:cubicBezTo>
                  <a:cubicBezTo>
                    <a:pt x="492" y="372"/>
                    <a:pt x="447" y="387"/>
                    <a:pt x="417" y="417"/>
                  </a:cubicBezTo>
                  <a:cubicBezTo>
                    <a:pt x="358" y="476"/>
                    <a:pt x="358" y="596"/>
                    <a:pt x="417" y="655"/>
                  </a:cubicBezTo>
                  <a:lnTo>
                    <a:pt x="584" y="822"/>
                  </a:lnTo>
                  <a:cubicBezTo>
                    <a:pt x="477" y="953"/>
                    <a:pt x="417" y="1119"/>
                    <a:pt x="381" y="1286"/>
                  </a:cubicBezTo>
                  <a:lnTo>
                    <a:pt x="167" y="1286"/>
                  </a:lnTo>
                  <a:cubicBezTo>
                    <a:pt x="72" y="1286"/>
                    <a:pt x="0" y="1358"/>
                    <a:pt x="0" y="1453"/>
                  </a:cubicBezTo>
                  <a:cubicBezTo>
                    <a:pt x="0" y="1536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6"/>
                    <a:pt x="477" y="1941"/>
                    <a:pt x="584" y="2072"/>
                  </a:cubicBezTo>
                  <a:lnTo>
                    <a:pt x="417" y="2239"/>
                  </a:lnTo>
                  <a:cubicBezTo>
                    <a:pt x="358" y="2298"/>
                    <a:pt x="358" y="2417"/>
                    <a:pt x="417" y="2477"/>
                  </a:cubicBezTo>
                  <a:cubicBezTo>
                    <a:pt x="441" y="2501"/>
                    <a:pt x="489" y="2524"/>
                    <a:pt x="536" y="2524"/>
                  </a:cubicBezTo>
                  <a:cubicBezTo>
                    <a:pt x="572" y="2524"/>
                    <a:pt x="620" y="2501"/>
                    <a:pt x="655" y="2477"/>
                  </a:cubicBezTo>
                  <a:lnTo>
                    <a:pt x="810" y="2310"/>
                  </a:lnTo>
                  <a:cubicBezTo>
                    <a:pt x="953" y="2417"/>
                    <a:pt x="1108" y="2477"/>
                    <a:pt x="1274" y="2501"/>
                  </a:cubicBezTo>
                  <a:lnTo>
                    <a:pt x="1274" y="2727"/>
                  </a:lnTo>
                  <a:cubicBezTo>
                    <a:pt x="1274" y="2822"/>
                    <a:pt x="1346" y="2893"/>
                    <a:pt x="1441" y="2893"/>
                  </a:cubicBezTo>
                  <a:cubicBezTo>
                    <a:pt x="1536" y="2893"/>
                    <a:pt x="1608" y="2822"/>
                    <a:pt x="1608" y="2727"/>
                  </a:cubicBezTo>
                  <a:lnTo>
                    <a:pt x="1608" y="2501"/>
                  </a:lnTo>
                  <a:cubicBezTo>
                    <a:pt x="1786" y="2477"/>
                    <a:pt x="1929" y="2417"/>
                    <a:pt x="2072" y="2310"/>
                  </a:cubicBezTo>
                  <a:lnTo>
                    <a:pt x="2227" y="2477"/>
                  </a:lnTo>
                  <a:cubicBezTo>
                    <a:pt x="2263" y="2501"/>
                    <a:pt x="2310" y="2524"/>
                    <a:pt x="2346" y="2524"/>
                  </a:cubicBezTo>
                  <a:cubicBezTo>
                    <a:pt x="2394" y="2524"/>
                    <a:pt x="2441" y="2501"/>
                    <a:pt x="2465" y="2477"/>
                  </a:cubicBezTo>
                  <a:cubicBezTo>
                    <a:pt x="2525" y="2417"/>
                    <a:pt x="2525" y="2298"/>
                    <a:pt x="2465" y="2239"/>
                  </a:cubicBezTo>
                  <a:lnTo>
                    <a:pt x="2298" y="2072"/>
                  </a:lnTo>
                  <a:cubicBezTo>
                    <a:pt x="2406" y="1941"/>
                    <a:pt x="2465" y="1774"/>
                    <a:pt x="2501" y="1608"/>
                  </a:cubicBezTo>
                  <a:lnTo>
                    <a:pt x="2715" y="1608"/>
                  </a:lnTo>
                  <a:cubicBezTo>
                    <a:pt x="2810" y="1608"/>
                    <a:pt x="2882" y="1536"/>
                    <a:pt x="2882" y="1453"/>
                  </a:cubicBezTo>
                  <a:cubicBezTo>
                    <a:pt x="2882" y="1358"/>
                    <a:pt x="2810" y="1286"/>
                    <a:pt x="2727" y="1286"/>
                  </a:cubicBezTo>
                  <a:lnTo>
                    <a:pt x="2501" y="1286"/>
                  </a:lnTo>
                  <a:cubicBezTo>
                    <a:pt x="2465" y="1108"/>
                    <a:pt x="2406" y="953"/>
                    <a:pt x="2310" y="822"/>
                  </a:cubicBezTo>
                  <a:lnTo>
                    <a:pt x="2465" y="655"/>
                  </a:lnTo>
                  <a:cubicBezTo>
                    <a:pt x="2525" y="596"/>
                    <a:pt x="2525" y="476"/>
                    <a:pt x="2465" y="417"/>
                  </a:cubicBezTo>
                  <a:cubicBezTo>
                    <a:pt x="2435" y="387"/>
                    <a:pt x="2391" y="372"/>
                    <a:pt x="2346" y="372"/>
                  </a:cubicBezTo>
                  <a:cubicBezTo>
                    <a:pt x="2301" y="372"/>
                    <a:pt x="2257" y="387"/>
                    <a:pt x="2227" y="417"/>
                  </a:cubicBezTo>
                  <a:lnTo>
                    <a:pt x="2072" y="584"/>
                  </a:lnTo>
                  <a:cubicBezTo>
                    <a:pt x="1929" y="476"/>
                    <a:pt x="1775" y="417"/>
                    <a:pt x="1608" y="393"/>
                  </a:cubicBezTo>
                  <a:lnTo>
                    <a:pt x="1608" y="167"/>
                  </a:lnTo>
                  <a:cubicBezTo>
                    <a:pt x="1608" y="84"/>
                    <a:pt x="1536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" name="Google Shape;10579;p53">
              <a:extLst>
                <a:ext uri="{FF2B5EF4-FFF2-40B4-BE49-F238E27FC236}">
                  <a16:creationId xmlns:a16="http://schemas.microsoft.com/office/drawing/2014/main" id="{42FEE865-7628-0A1C-4DE6-641F1F921B47}"/>
                </a:ext>
              </a:extLst>
            </p:cNvPr>
            <p:cNvSpPr/>
            <p:nvPr/>
          </p:nvSpPr>
          <p:spPr>
            <a:xfrm>
              <a:off x="3693751" y="2004147"/>
              <a:ext cx="34721" cy="35101"/>
            </a:xfrm>
            <a:custGeom>
              <a:avLst/>
              <a:gdLst/>
              <a:ahLst/>
              <a:cxnLst/>
              <a:rect l="l" t="t" r="r" b="b"/>
              <a:pathLst>
                <a:path w="1096" h="1108" extrusionOk="0">
                  <a:moveTo>
                    <a:pt x="548" y="345"/>
                  </a:moveTo>
                  <a:cubicBezTo>
                    <a:pt x="667" y="345"/>
                    <a:pt x="751" y="441"/>
                    <a:pt x="751" y="560"/>
                  </a:cubicBezTo>
                  <a:cubicBezTo>
                    <a:pt x="751" y="679"/>
                    <a:pt x="667" y="762"/>
                    <a:pt x="548" y="762"/>
                  </a:cubicBezTo>
                  <a:cubicBezTo>
                    <a:pt x="429" y="762"/>
                    <a:pt x="334" y="679"/>
                    <a:pt x="334" y="560"/>
                  </a:cubicBezTo>
                  <a:cubicBezTo>
                    <a:pt x="334" y="441"/>
                    <a:pt x="429" y="345"/>
                    <a:pt x="548" y="345"/>
                  </a:cubicBezTo>
                  <a:close/>
                  <a:moveTo>
                    <a:pt x="548" y="0"/>
                  </a:moveTo>
                  <a:cubicBezTo>
                    <a:pt x="251" y="0"/>
                    <a:pt x="1" y="262"/>
                    <a:pt x="1" y="560"/>
                  </a:cubicBezTo>
                  <a:cubicBezTo>
                    <a:pt x="1" y="857"/>
                    <a:pt x="251" y="1107"/>
                    <a:pt x="548" y="1107"/>
                  </a:cubicBezTo>
                  <a:cubicBezTo>
                    <a:pt x="846" y="1107"/>
                    <a:pt x="1096" y="857"/>
                    <a:pt x="1096" y="560"/>
                  </a:cubicBezTo>
                  <a:cubicBezTo>
                    <a:pt x="1096" y="262"/>
                    <a:pt x="846" y="0"/>
                    <a:pt x="5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" name="Google Shape;10580;p53">
              <a:extLst>
                <a:ext uri="{FF2B5EF4-FFF2-40B4-BE49-F238E27FC236}">
                  <a16:creationId xmlns:a16="http://schemas.microsoft.com/office/drawing/2014/main" id="{8F647202-AC05-E5CD-54F6-4DE34F40FCED}"/>
                </a:ext>
              </a:extLst>
            </p:cNvPr>
            <p:cNvSpPr/>
            <p:nvPr/>
          </p:nvSpPr>
          <p:spPr>
            <a:xfrm>
              <a:off x="3679052" y="2008297"/>
              <a:ext cx="210482" cy="228983"/>
            </a:xfrm>
            <a:custGeom>
              <a:avLst/>
              <a:gdLst/>
              <a:ahLst/>
              <a:cxnLst/>
              <a:rect l="l" t="t" r="r" b="b"/>
              <a:pathLst>
                <a:path w="6644" h="7228" extrusionOk="0">
                  <a:moveTo>
                    <a:pt x="4179" y="334"/>
                  </a:moveTo>
                  <a:lnTo>
                    <a:pt x="4179" y="762"/>
                  </a:lnTo>
                  <a:lnTo>
                    <a:pt x="4179" y="786"/>
                  </a:lnTo>
                  <a:cubicBezTo>
                    <a:pt x="4179" y="869"/>
                    <a:pt x="4239" y="941"/>
                    <a:pt x="4334" y="965"/>
                  </a:cubicBezTo>
                  <a:cubicBezTo>
                    <a:pt x="4596" y="988"/>
                    <a:pt x="4846" y="1107"/>
                    <a:pt x="5072" y="1274"/>
                  </a:cubicBezTo>
                  <a:cubicBezTo>
                    <a:pt x="5102" y="1299"/>
                    <a:pt x="5138" y="1311"/>
                    <a:pt x="5174" y="1311"/>
                  </a:cubicBezTo>
                  <a:cubicBezTo>
                    <a:pt x="5225" y="1311"/>
                    <a:pt x="5276" y="1287"/>
                    <a:pt x="5310" y="1238"/>
                  </a:cubicBezTo>
                  <a:lnTo>
                    <a:pt x="5322" y="1227"/>
                  </a:lnTo>
                  <a:lnTo>
                    <a:pt x="5620" y="929"/>
                  </a:lnTo>
                  <a:lnTo>
                    <a:pt x="5715" y="1024"/>
                  </a:lnTo>
                  <a:lnTo>
                    <a:pt x="5418" y="1322"/>
                  </a:lnTo>
                  <a:lnTo>
                    <a:pt x="5406" y="1334"/>
                  </a:lnTo>
                  <a:cubicBezTo>
                    <a:pt x="5322" y="1393"/>
                    <a:pt x="5322" y="1500"/>
                    <a:pt x="5370" y="1572"/>
                  </a:cubicBezTo>
                  <a:cubicBezTo>
                    <a:pt x="5537" y="1798"/>
                    <a:pt x="5632" y="2048"/>
                    <a:pt x="5679" y="2310"/>
                  </a:cubicBezTo>
                  <a:cubicBezTo>
                    <a:pt x="5703" y="2405"/>
                    <a:pt x="5775" y="2465"/>
                    <a:pt x="5858" y="2465"/>
                  </a:cubicBezTo>
                  <a:lnTo>
                    <a:pt x="6311" y="2465"/>
                  </a:lnTo>
                  <a:lnTo>
                    <a:pt x="6311" y="2572"/>
                  </a:lnTo>
                  <a:lnTo>
                    <a:pt x="5846" y="2572"/>
                  </a:lnTo>
                  <a:cubicBezTo>
                    <a:pt x="5763" y="2572"/>
                    <a:pt x="5679" y="2631"/>
                    <a:pt x="5668" y="2715"/>
                  </a:cubicBezTo>
                  <a:cubicBezTo>
                    <a:pt x="5632" y="2989"/>
                    <a:pt x="5525" y="3239"/>
                    <a:pt x="5358" y="3465"/>
                  </a:cubicBezTo>
                  <a:cubicBezTo>
                    <a:pt x="5298" y="3536"/>
                    <a:pt x="5310" y="3643"/>
                    <a:pt x="5382" y="3703"/>
                  </a:cubicBezTo>
                  <a:lnTo>
                    <a:pt x="5406" y="3715"/>
                  </a:lnTo>
                  <a:lnTo>
                    <a:pt x="5715" y="4024"/>
                  </a:lnTo>
                  <a:lnTo>
                    <a:pt x="5620" y="4120"/>
                  </a:lnTo>
                  <a:lnTo>
                    <a:pt x="5310" y="3798"/>
                  </a:lnTo>
                  <a:cubicBezTo>
                    <a:pt x="5310" y="3798"/>
                    <a:pt x="5310" y="3786"/>
                    <a:pt x="5298" y="3786"/>
                  </a:cubicBezTo>
                  <a:cubicBezTo>
                    <a:pt x="5266" y="3747"/>
                    <a:pt x="5218" y="3729"/>
                    <a:pt x="5171" y="3729"/>
                  </a:cubicBezTo>
                  <a:cubicBezTo>
                    <a:pt x="5132" y="3729"/>
                    <a:pt x="5092" y="3741"/>
                    <a:pt x="5060" y="3763"/>
                  </a:cubicBezTo>
                  <a:cubicBezTo>
                    <a:pt x="4846" y="3917"/>
                    <a:pt x="4584" y="4024"/>
                    <a:pt x="4310" y="4072"/>
                  </a:cubicBezTo>
                  <a:cubicBezTo>
                    <a:pt x="4227" y="4084"/>
                    <a:pt x="4167" y="4155"/>
                    <a:pt x="4167" y="4251"/>
                  </a:cubicBezTo>
                  <a:lnTo>
                    <a:pt x="4167" y="4263"/>
                  </a:lnTo>
                  <a:lnTo>
                    <a:pt x="4167" y="4715"/>
                  </a:lnTo>
                  <a:lnTo>
                    <a:pt x="4060" y="4715"/>
                  </a:lnTo>
                  <a:lnTo>
                    <a:pt x="4060" y="4275"/>
                  </a:lnTo>
                  <a:lnTo>
                    <a:pt x="4060" y="4263"/>
                  </a:lnTo>
                  <a:cubicBezTo>
                    <a:pt x="4060" y="4179"/>
                    <a:pt x="4001" y="4096"/>
                    <a:pt x="3917" y="4084"/>
                  </a:cubicBezTo>
                  <a:cubicBezTo>
                    <a:pt x="3644" y="4060"/>
                    <a:pt x="3393" y="3941"/>
                    <a:pt x="3167" y="3774"/>
                  </a:cubicBezTo>
                  <a:cubicBezTo>
                    <a:pt x="3136" y="3749"/>
                    <a:pt x="3099" y="3736"/>
                    <a:pt x="3061" y="3736"/>
                  </a:cubicBezTo>
                  <a:cubicBezTo>
                    <a:pt x="3012" y="3736"/>
                    <a:pt x="2963" y="3758"/>
                    <a:pt x="2929" y="3798"/>
                  </a:cubicBezTo>
                  <a:cubicBezTo>
                    <a:pt x="2929" y="3798"/>
                    <a:pt x="2929" y="3822"/>
                    <a:pt x="2917" y="3822"/>
                  </a:cubicBezTo>
                  <a:lnTo>
                    <a:pt x="2608" y="4132"/>
                  </a:lnTo>
                  <a:lnTo>
                    <a:pt x="2512" y="4036"/>
                  </a:lnTo>
                  <a:lnTo>
                    <a:pt x="2810" y="3739"/>
                  </a:lnTo>
                  <a:lnTo>
                    <a:pt x="2822" y="3727"/>
                  </a:lnTo>
                  <a:cubicBezTo>
                    <a:pt x="2822" y="3727"/>
                    <a:pt x="2846" y="3727"/>
                    <a:pt x="2846" y="3715"/>
                  </a:cubicBezTo>
                  <a:cubicBezTo>
                    <a:pt x="2917" y="3655"/>
                    <a:pt x="2917" y="3548"/>
                    <a:pt x="2870" y="3477"/>
                  </a:cubicBezTo>
                  <a:cubicBezTo>
                    <a:pt x="2703" y="3262"/>
                    <a:pt x="2608" y="3001"/>
                    <a:pt x="2560" y="2727"/>
                  </a:cubicBezTo>
                  <a:cubicBezTo>
                    <a:pt x="2548" y="2643"/>
                    <a:pt x="2465" y="2584"/>
                    <a:pt x="2381" y="2584"/>
                  </a:cubicBezTo>
                  <a:lnTo>
                    <a:pt x="1929" y="2584"/>
                  </a:lnTo>
                  <a:lnTo>
                    <a:pt x="1929" y="2465"/>
                  </a:lnTo>
                  <a:lnTo>
                    <a:pt x="2381" y="2465"/>
                  </a:lnTo>
                  <a:cubicBezTo>
                    <a:pt x="2465" y="2465"/>
                    <a:pt x="2548" y="2405"/>
                    <a:pt x="2560" y="2310"/>
                  </a:cubicBezTo>
                  <a:cubicBezTo>
                    <a:pt x="2584" y="2048"/>
                    <a:pt x="2703" y="1798"/>
                    <a:pt x="2870" y="1572"/>
                  </a:cubicBezTo>
                  <a:cubicBezTo>
                    <a:pt x="2929" y="1500"/>
                    <a:pt x="2917" y="1393"/>
                    <a:pt x="2846" y="1334"/>
                  </a:cubicBezTo>
                  <a:lnTo>
                    <a:pt x="2822" y="1322"/>
                  </a:lnTo>
                  <a:lnTo>
                    <a:pt x="2524" y="1024"/>
                  </a:lnTo>
                  <a:lnTo>
                    <a:pt x="2620" y="929"/>
                  </a:lnTo>
                  <a:lnTo>
                    <a:pt x="2917" y="1227"/>
                  </a:lnTo>
                  <a:lnTo>
                    <a:pt x="2929" y="1238"/>
                  </a:lnTo>
                  <a:cubicBezTo>
                    <a:pt x="2963" y="1286"/>
                    <a:pt x="3012" y="1306"/>
                    <a:pt x="3062" y="1306"/>
                  </a:cubicBezTo>
                  <a:cubicBezTo>
                    <a:pt x="3099" y="1306"/>
                    <a:pt x="3137" y="1295"/>
                    <a:pt x="3167" y="1274"/>
                  </a:cubicBezTo>
                  <a:cubicBezTo>
                    <a:pt x="3393" y="1107"/>
                    <a:pt x="3644" y="1000"/>
                    <a:pt x="3917" y="953"/>
                  </a:cubicBezTo>
                  <a:cubicBezTo>
                    <a:pt x="4001" y="941"/>
                    <a:pt x="4060" y="869"/>
                    <a:pt x="4060" y="774"/>
                  </a:cubicBezTo>
                  <a:lnTo>
                    <a:pt x="4060" y="762"/>
                  </a:lnTo>
                  <a:lnTo>
                    <a:pt x="4060" y="334"/>
                  </a:lnTo>
                  <a:close/>
                  <a:moveTo>
                    <a:pt x="3894" y="0"/>
                  </a:moveTo>
                  <a:cubicBezTo>
                    <a:pt x="3810" y="0"/>
                    <a:pt x="3739" y="84"/>
                    <a:pt x="3739" y="167"/>
                  </a:cubicBezTo>
                  <a:lnTo>
                    <a:pt x="3739" y="667"/>
                  </a:lnTo>
                  <a:cubicBezTo>
                    <a:pt x="3513" y="703"/>
                    <a:pt x="3298" y="798"/>
                    <a:pt x="3108" y="929"/>
                  </a:cubicBezTo>
                  <a:lnTo>
                    <a:pt x="2762" y="584"/>
                  </a:lnTo>
                  <a:cubicBezTo>
                    <a:pt x="2733" y="554"/>
                    <a:pt x="2688" y="539"/>
                    <a:pt x="2643" y="539"/>
                  </a:cubicBezTo>
                  <a:cubicBezTo>
                    <a:pt x="2599" y="539"/>
                    <a:pt x="2554" y="554"/>
                    <a:pt x="2524" y="584"/>
                  </a:cubicBezTo>
                  <a:lnTo>
                    <a:pt x="2203" y="917"/>
                  </a:lnTo>
                  <a:cubicBezTo>
                    <a:pt x="2167" y="941"/>
                    <a:pt x="2155" y="988"/>
                    <a:pt x="2155" y="1036"/>
                  </a:cubicBezTo>
                  <a:cubicBezTo>
                    <a:pt x="2155" y="1084"/>
                    <a:pt x="2167" y="1119"/>
                    <a:pt x="2203" y="1155"/>
                  </a:cubicBezTo>
                  <a:lnTo>
                    <a:pt x="2536" y="1500"/>
                  </a:lnTo>
                  <a:cubicBezTo>
                    <a:pt x="2417" y="1691"/>
                    <a:pt x="2334" y="1893"/>
                    <a:pt x="2274" y="2119"/>
                  </a:cubicBezTo>
                  <a:lnTo>
                    <a:pt x="1786" y="2119"/>
                  </a:lnTo>
                  <a:cubicBezTo>
                    <a:pt x="1691" y="2119"/>
                    <a:pt x="1619" y="2191"/>
                    <a:pt x="1619" y="2286"/>
                  </a:cubicBezTo>
                  <a:lnTo>
                    <a:pt x="1619" y="2751"/>
                  </a:lnTo>
                  <a:cubicBezTo>
                    <a:pt x="1619" y="2834"/>
                    <a:pt x="1691" y="2905"/>
                    <a:pt x="1786" y="2905"/>
                  </a:cubicBezTo>
                  <a:lnTo>
                    <a:pt x="2274" y="2905"/>
                  </a:lnTo>
                  <a:cubicBezTo>
                    <a:pt x="2322" y="3084"/>
                    <a:pt x="2381" y="3251"/>
                    <a:pt x="2465" y="3417"/>
                  </a:cubicBezTo>
                  <a:lnTo>
                    <a:pt x="1084" y="3417"/>
                  </a:lnTo>
                  <a:cubicBezTo>
                    <a:pt x="988" y="3417"/>
                    <a:pt x="917" y="3489"/>
                    <a:pt x="917" y="3584"/>
                  </a:cubicBezTo>
                  <a:cubicBezTo>
                    <a:pt x="917" y="3667"/>
                    <a:pt x="988" y="3739"/>
                    <a:pt x="1084" y="3739"/>
                  </a:cubicBezTo>
                  <a:lnTo>
                    <a:pt x="2334" y="3739"/>
                  </a:lnTo>
                  <a:lnTo>
                    <a:pt x="2203" y="3882"/>
                  </a:lnTo>
                  <a:cubicBezTo>
                    <a:pt x="2143" y="3941"/>
                    <a:pt x="2143" y="4060"/>
                    <a:pt x="2203" y="4120"/>
                  </a:cubicBezTo>
                  <a:lnTo>
                    <a:pt x="2524" y="4441"/>
                  </a:lnTo>
                  <a:cubicBezTo>
                    <a:pt x="2560" y="4477"/>
                    <a:pt x="2608" y="4489"/>
                    <a:pt x="2643" y="4489"/>
                  </a:cubicBezTo>
                  <a:cubicBezTo>
                    <a:pt x="2691" y="4489"/>
                    <a:pt x="2739" y="4477"/>
                    <a:pt x="2762" y="4441"/>
                  </a:cubicBezTo>
                  <a:lnTo>
                    <a:pt x="3108" y="4096"/>
                  </a:lnTo>
                  <a:cubicBezTo>
                    <a:pt x="3286" y="4215"/>
                    <a:pt x="3489" y="4310"/>
                    <a:pt x="3703" y="4358"/>
                  </a:cubicBezTo>
                  <a:lnTo>
                    <a:pt x="3703" y="4370"/>
                  </a:lnTo>
                  <a:lnTo>
                    <a:pt x="3703" y="5144"/>
                  </a:lnTo>
                  <a:lnTo>
                    <a:pt x="155" y="5144"/>
                  </a:lnTo>
                  <a:cubicBezTo>
                    <a:pt x="72" y="5144"/>
                    <a:pt x="0" y="5215"/>
                    <a:pt x="0" y="5310"/>
                  </a:cubicBezTo>
                  <a:cubicBezTo>
                    <a:pt x="0" y="5394"/>
                    <a:pt x="72" y="5465"/>
                    <a:pt x="155" y="5465"/>
                  </a:cubicBezTo>
                  <a:lnTo>
                    <a:pt x="4417" y="5465"/>
                  </a:lnTo>
                  <a:lnTo>
                    <a:pt x="4120" y="7037"/>
                  </a:lnTo>
                  <a:cubicBezTo>
                    <a:pt x="4108" y="7120"/>
                    <a:pt x="4167" y="7215"/>
                    <a:pt x="4251" y="7227"/>
                  </a:cubicBezTo>
                  <a:lnTo>
                    <a:pt x="4286" y="7227"/>
                  </a:lnTo>
                  <a:cubicBezTo>
                    <a:pt x="4358" y="7227"/>
                    <a:pt x="4429" y="7168"/>
                    <a:pt x="4441" y="7096"/>
                  </a:cubicBezTo>
                  <a:lnTo>
                    <a:pt x="4787" y="5322"/>
                  </a:lnTo>
                  <a:cubicBezTo>
                    <a:pt x="4798" y="5275"/>
                    <a:pt x="4787" y="5215"/>
                    <a:pt x="4763" y="5191"/>
                  </a:cubicBezTo>
                  <a:cubicBezTo>
                    <a:pt x="4727" y="5144"/>
                    <a:pt x="4679" y="5132"/>
                    <a:pt x="4620" y="5132"/>
                  </a:cubicBezTo>
                  <a:lnTo>
                    <a:pt x="4048" y="5132"/>
                  </a:lnTo>
                  <a:lnTo>
                    <a:pt x="4048" y="5013"/>
                  </a:lnTo>
                  <a:lnTo>
                    <a:pt x="4370" y="5013"/>
                  </a:lnTo>
                  <a:cubicBezTo>
                    <a:pt x="4465" y="5013"/>
                    <a:pt x="4536" y="4929"/>
                    <a:pt x="4536" y="4846"/>
                  </a:cubicBezTo>
                  <a:lnTo>
                    <a:pt x="4536" y="4358"/>
                  </a:lnTo>
                  <a:cubicBezTo>
                    <a:pt x="4763" y="4310"/>
                    <a:pt x="4965" y="4215"/>
                    <a:pt x="5168" y="4084"/>
                  </a:cubicBezTo>
                  <a:lnTo>
                    <a:pt x="5501" y="4429"/>
                  </a:lnTo>
                  <a:cubicBezTo>
                    <a:pt x="5537" y="4453"/>
                    <a:pt x="5584" y="4477"/>
                    <a:pt x="5620" y="4477"/>
                  </a:cubicBezTo>
                  <a:cubicBezTo>
                    <a:pt x="5668" y="4477"/>
                    <a:pt x="5715" y="4453"/>
                    <a:pt x="5739" y="4429"/>
                  </a:cubicBezTo>
                  <a:lnTo>
                    <a:pt x="6072" y="4096"/>
                  </a:lnTo>
                  <a:cubicBezTo>
                    <a:pt x="6096" y="4072"/>
                    <a:pt x="6108" y="4024"/>
                    <a:pt x="6108" y="3977"/>
                  </a:cubicBezTo>
                  <a:cubicBezTo>
                    <a:pt x="6108" y="3941"/>
                    <a:pt x="6096" y="3894"/>
                    <a:pt x="6072" y="3858"/>
                  </a:cubicBezTo>
                  <a:lnTo>
                    <a:pt x="5727" y="3524"/>
                  </a:lnTo>
                  <a:cubicBezTo>
                    <a:pt x="5846" y="3322"/>
                    <a:pt x="5930" y="3120"/>
                    <a:pt x="5989" y="2893"/>
                  </a:cubicBezTo>
                  <a:lnTo>
                    <a:pt x="6489" y="2893"/>
                  </a:lnTo>
                  <a:cubicBezTo>
                    <a:pt x="6572" y="2893"/>
                    <a:pt x="6644" y="2822"/>
                    <a:pt x="6644" y="2727"/>
                  </a:cubicBezTo>
                  <a:lnTo>
                    <a:pt x="6644" y="2274"/>
                  </a:lnTo>
                  <a:cubicBezTo>
                    <a:pt x="6632" y="2191"/>
                    <a:pt x="6561" y="2119"/>
                    <a:pt x="6477" y="2119"/>
                  </a:cubicBezTo>
                  <a:lnTo>
                    <a:pt x="5977" y="2119"/>
                  </a:lnTo>
                  <a:cubicBezTo>
                    <a:pt x="5941" y="1893"/>
                    <a:pt x="5846" y="1691"/>
                    <a:pt x="5715" y="1500"/>
                  </a:cubicBezTo>
                  <a:lnTo>
                    <a:pt x="6060" y="1155"/>
                  </a:lnTo>
                  <a:cubicBezTo>
                    <a:pt x="6084" y="1119"/>
                    <a:pt x="6096" y="1084"/>
                    <a:pt x="6096" y="1036"/>
                  </a:cubicBezTo>
                  <a:cubicBezTo>
                    <a:pt x="6096" y="988"/>
                    <a:pt x="6084" y="941"/>
                    <a:pt x="6060" y="917"/>
                  </a:cubicBezTo>
                  <a:lnTo>
                    <a:pt x="5727" y="584"/>
                  </a:lnTo>
                  <a:cubicBezTo>
                    <a:pt x="5697" y="554"/>
                    <a:pt x="5653" y="539"/>
                    <a:pt x="5608" y="539"/>
                  </a:cubicBezTo>
                  <a:cubicBezTo>
                    <a:pt x="5563" y="539"/>
                    <a:pt x="5519" y="554"/>
                    <a:pt x="5489" y="584"/>
                  </a:cubicBezTo>
                  <a:lnTo>
                    <a:pt x="5144" y="929"/>
                  </a:lnTo>
                  <a:cubicBezTo>
                    <a:pt x="4953" y="810"/>
                    <a:pt x="4751" y="726"/>
                    <a:pt x="4525" y="667"/>
                  </a:cubicBezTo>
                  <a:lnTo>
                    <a:pt x="4525" y="167"/>
                  </a:lnTo>
                  <a:cubicBezTo>
                    <a:pt x="4525" y="84"/>
                    <a:pt x="4453" y="0"/>
                    <a:pt x="4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Google Shape;10581;p53">
              <a:extLst>
                <a:ext uri="{FF2B5EF4-FFF2-40B4-BE49-F238E27FC236}">
                  <a16:creationId xmlns:a16="http://schemas.microsoft.com/office/drawing/2014/main" id="{0CA7A5D5-A32A-407A-36B4-B9066B72E1C8}"/>
                </a:ext>
              </a:extLst>
            </p:cNvPr>
            <p:cNvSpPr/>
            <p:nvPr/>
          </p:nvSpPr>
          <p:spPr>
            <a:xfrm>
              <a:off x="3772951" y="2050907"/>
              <a:ext cx="73973" cy="73593"/>
            </a:xfrm>
            <a:custGeom>
              <a:avLst/>
              <a:gdLst/>
              <a:ahLst/>
              <a:cxnLst/>
              <a:rect l="l" t="t" r="r" b="b"/>
              <a:pathLst>
                <a:path w="2335" h="2323" extrusionOk="0">
                  <a:moveTo>
                    <a:pt x="1156" y="322"/>
                  </a:moveTo>
                  <a:cubicBezTo>
                    <a:pt x="1620" y="322"/>
                    <a:pt x="1989" y="703"/>
                    <a:pt x="1989" y="1167"/>
                  </a:cubicBezTo>
                  <a:cubicBezTo>
                    <a:pt x="1989" y="1620"/>
                    <a:pt x="1620" y="2001"/>
                    <a:pt x="1156" y="2001"/>
                  </a:cubicBezTo>
                  <a:cubicBezTo>
                    <a:pt x="691" y="2001"/>
                    <a:pt x="322" y="1620"/>
                    <a:pt x="322" y="1167"/>
                  </a:cubicBezTo>
                  <a:cubicBezTo>
                    <a:pt x="322" y="703"/>
                    <a:pt x="691" y="322"/>
                    <a:pt x="1156" y="322"/>
                  </a:cubicBezTo>
                  <a:close/>
                  <a:moveTo>
                    <a:pt x="1156" y="1"/>
                  </a:moveTo>
                  <a:cubicBezTo>
                    <a:pt x="513" y="1"/>
                    <a:pt x="1" y="524"/>
                    <a:pt x="1" y="1167"/>
                  </a:cubicBezTo>
                  <a:cubicBezTo>
                    <a:pt x="1" y="1798"/>
                    <a:pt x="513" y="2322"/>
                    <a:pt x="1156" y="2322"/>
                  </a:cubicBezTo>
                  <a:cubicBezTo>
                    <a:pt x="1799" y="2322"/>
                    <a:pt x="2323" y="1798"/>
                    <a:pt x="2323" y="1167"/>
                  </a:cubicBezTo>
                  <a:cubicBezTo>
                    <a:pt x="2334" y="524"/>
                    <a:pt x="1811" y="1"/>
                    <a:pt x="1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Google Shape;10582;p53">
              <a:extLst>
                <a:ext uri="{FF2B5EF4-FFF2-40B4-BE49-F238E27FC236}">
                  <a16:creationId xmlns:a16="http://schemas.microsoft.com/office/drawing/2014/main" id="{C9850AD0-E966-AB31-D3EC-D5B0FF6CDA13}"/>
                </a:ext>
              </a:extLst>
            </p:cNvPr>
            <p:cNvSpPr/>
            <p:nvPr/>
          </p:nvSpPr>
          <p:spPr>
            <a:xfrm>
              <a:off x="3790312" y="2069028"/>
              <a:ext cx="38491" cy="38491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608" y="322"/>
                  </a:moveTo>
                  <a:cubicBezTo>
                    <a:pt x="763" y="322"/>
                    <a:pt x="882" y="441"/>
                    <a:pt x="882" y="595"/>
                  </a:cubicBezTo>
                  <a:cubicBezTo>
                    <a:pt x="882" y="738"/>
                    <a:pt x="763" y="857"/>
                    <a:pt x="608" y="857"/>
                  </a:cubicBezTo>
                  <a:cubicBezTo>
                    <a:pt x="465" y="857"/>
                    <a:pt x="346" y="738"/>
                    <a:pt x="346" y="595"/>
                  </a:cubicBezTo>
                  <a:cubicBezTo>
                    <a:pt x="346" y="441"/>
                    <a:pt x="465" y="322"/>
                    <a:pt x="608" y="322"/>
                  </a:cubicBezTo>
                  <a:close/>
                  <a:moveTo>
                    <a:pt x="608" y="0"/>
                  </a:moveTo>
                  <a:cubicBezTo>
                    <a:pt x="286" y="0"/>
                    <a:pt x="1" y="262"/>
                    <a:pt x="1" y="607"/>
                  </a:cubicBezTo>
                  <a:cubicBezTo>
                    <a:pt x="1" y="929"/>
                    <a:pt x="262" y="1215"/>
                    <a:pt x="608" y="1215"/>
                  </a:cubicBezTo>
                  <a:cubicBezTo>
                    <a:pt x="941" y="1215"/>
                    <a:pt x="1215" y="953"/>
                    <a:pt x="1215" y="607"/>
                  </a:cubicBezTo>
                  <a:cubicBezTo>
                    <a:pt x="1215" y="262"/>
                    <a:pt x="953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" name="Google Shape;10583;p53">
              <a:extLst>
                <a:ext uri="{FF2B5EF4-FFF2-40B4-BE49-F238E27FC236}">
                  <a16:creationId xmlns:a16="http://schemas.microsoft.com/office/drawing/2014/main" id="{73150ABC-C903-12A1-030B-B2429EE5C3D4}"/>
                </a:ext>
              </a:extLst>
            </p:cNvPr>
            <p:cNvSpPr/>
            <p:nvPr/>
          </p:nvSpPr>
          <p:spPr>
            <a:xfrm>
              <a:off x="3522521" y="2081447"/>
              <a:ext cx="294212" cy="225688"/>
            </a:xfrm>
            <a:custGeom>
              <a:avLst/>
              <a:gdLst/>
              <a:ahLst/>
              <a:cxnLst/>
              <a:rect l="l" t="t" r="r" b="b"/>
              <a:pathLst>
                <a:path w="9287" h="7124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6954"/>
                  </a:lnTo>
                  <a:cubicBezTo>
                    <a:pt x="0" y="7121"/>
                    <a:pt x="143" y="7121"/>
                    <a:pt x="262" y="7121"/>
                  </a:cubicBezTo>
                  <a:cubicBezTo>
                    <a:pt x="351" y="7121"/>
                    <a:pt x="2483" y="7124"/>
                    <a:pt x="4603" y="7124"/>
                  </a:cubicBezTo>
                  <a:cubicBezTo>
                    <a:pt x="6724" y="7124"/>
                    <a:pt x="8835" y="7121"/>
                    <a:pt x="8882" y="7109"/>
                  </a:cubicBezTo>
                  <a:cubicBezTo>
                    <a:pt x="8942" y="7085"/>
                    <a:pt x="8989" y="7026"/>
                    <a:pt x="9001" y="6966"/>
                  </a:cubicBezTo>
                  <a:lnTo>
                    <a:pt x="9287" y="5466"/>
                  </a:lnTo>
                  <a:cubicBezTo>
                    <a:pt x="9275" y="5395"/>
                    <a:pt x="9216" y="5299"/>
                    <a:pt x="9120" y="5287"/>
                  </a:cubicBezTo>
                  <a:cubicBezTo>
                    <a:pt x="9113" y="5286"/>
                    <a:pt x="9106" y="5286"/>
                    <a:pt x="9099" y="5286"/>
                  </a:cubicBezTo>
                  <a:cubicBezTo>
                    <a:pt x="9021" y="5286"/>
                    <a:pt x="8941" y="5342"/>
                    <a:pt x="8930" y="5418"/>
                  </a:cubicBezTo>
                  <a:lnTo>
                    <a:pt x="8680" y="6788"/>
                  </a:lnTo>
                  <a:lnTo>
                    <a:pt x="357" y="6788"/>
                  </a:lnTo>
                  <a:lnTo>
                    <a:pt x="1036" y="3192"/>
                  </a:lnTo>
                  <a:lnTo>
                    <a:pt x="4429" y="3192"/>
                  </a:lnTo>
                  <a:cubicBezTo>
                    <a:pt x="4524" y="3192"/>
                    <a:pt x="4596" y="3120"/>
                    <a:pt x="4596" y="3025"/>
                  </a:cubicBezTo>
                  <a:cubicBezTo>
                    <a:pt x="4596" y="2930"/>
                    <a:pt x="4524" y="2858"/>
                    <a:pt x="4429" y="2858"/>
                  </a:cubicBezTo>
                  <a:lnTo>
                    <a:pt x="905" y="2858"/>
                  </a:lnTo>
                  <a:cubicBezTo>
                    <a:pt x="834" y="2858"/>
                    <a:pt x="750" y="2918"/>
                    <a:pt x="738" y="2989"/>
                  </a:cubicBezTo>
                  <a:lnTo>
                    <a:pt x="322" y="5168"/>
                  </a:lnTo>
                  <a:lnTo>
                    <a:pt x="322" y="334"/>
                  </a:lnTo>
                  <a:lnTo>
                    <a:pt x="2453" y="334"/>
                  </a:lnTo>
                  <a:lnTo>
                    <a:pt x="3536" y="1418"/>
                  </a:lnTo>
                  <a:cubicBezTo>
                    <a:pt x="3572" y="1442"/>
                    <a:pt x="3608" y="1465"/>
                    <a:pt x="3655" y="1465"/>
                  </a:cubicBezTo>
                  <a:lnTo>
                    <a:pt x="5358" y="1465"/>
                  </a:lnTo>
                  <a:cubicBezTo>
                    <a:pt x="5441" y="1465"/>
                    <a:pt x="5513" y="1394"/>
                    <a:pt x="5513" y="1299"/>
                  </a:cubicBezTo>
                  <a:cubicBezTo>
                    <a:pt x="5513" y="1204"/>
                    <a:pt x="5441" y="1132"/>
                    <a:pt x="5358" y="1132"/>
                  </a:cubicBezTo>
                  <a:lnTo>
                    <a:pt x="3727" y="1132"/>
                  </a:lnTo>
                  <a:lnTo>
                    <a:pt x="2643" y="49"/>
                  </a:lnTo>
                  <a:cubicBezTo>
                    <a:pt x="2619" y="13"/>
                    <a:pt x="2572" y="1"/>
                    <a:pt x="2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" name="Google Shape;10584;p53">
              <a:extLst>
                <a:ext uri="{FF2B5EF4-FFF2-40B4-BE49-F238E27FC236}">
                  <a16:creationId xmlns:a16="http://schemas.microsoft.com/office/drawing/2014/main" id="{6C96796F-55C4-D163-0768-E1E8FCEEF4C9}"/>
                </a:ext>
              </a:extLst>
            </p:cNvPr>
            <p:cNvSpPr/>
            <p:nvPr/>
          </p:nvSpPr>
          <p:spPr>
            <a:xfrm>
              <a:off x="3810682" y="2248812"/>
              <a:ext cx="1774" cy="253"/>
            </a:xfrm>
            <a:custGeom>
              <a:avLst/>
              <a:gdLst/>
              <a:ahLst/>
              <a:cxnLst/>
              <a:rect l="l" t="t" r="r" b="b"/>
              <a:pathLst>
                <a:path w="56" h="8" extrusionOk="0">
                  <a:moveTo>
                    <a:pt x="1" y="1"/>
                  </a:moveTo>
                  <a:cubicBezTo>
                    <a:pt x="1" y="1"/>
                    <a:pt x="7" y="2"/>
                    <a:pt x="24" y="4"/>
                  </a:cubicBezTo>
                  <a:cubicBezTo>
                    <a:pt x="44" y="7"/>
                    <a:pt x="52" y="8"/>
                    <a:pt x="53" y="8"/>
                  </a:cubicBezTo>
                  <a:cubicBezTo>
                    <a:pt x="55" y="8"/>
                    <a:pt x="3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416211"/>
      </p:ext>
    </p:extLst>
  </p:cSld>
  <p:clrMapOvr>
    <a:masterClrMapping/>
  </p:clrMapOvr>
</p:sld>
</file>

<file path=ppt/theme/theme1.xml><?xml version="1.0" encoding="utf-8"?>
<a:theme xmlns:a="http://schemas.openxmlformats.org/drawingml/2006/main" name="Cycle Diagrams Theme for a Business Plan by Slidesgo">
  <a:themeElements>
    <a:clrScheme name="Simple Light">
      <a:dk1>
        <a:srgbClr val="1B1B1B"/>
      </a:dk1>
      <a:lt1>
        <a:srgbClr val="FAFAFA"/>
      </a:lt1>
      <a:dk2>
        <a:srgbClr val="374768"/>
      </a:dk2>
      <a:lt2>
        <a:srgbClr val="43567F"/>
      </a:lt2>
      <a:accent1>
        <a:srgbClr val="9BACCA"/>
      </a:accent1>
      <a:accent2>
        <a:srgbClr val="C2CDE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1B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</TotalTime>
  <Words>439</Words>
  <Application>Microsoft Office PowerPoint</Application>
  <PresentationFormat>On-screen Show (16:9)</PresentationFormat>
  <Paragraphs>102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Century Gothic</vt:lpstr>
      <vt:lpstr>Arial</vt:lpstr>
      <vt:lpstr>Poppins</vt:lpstr>
      <vt:lpstr>Calibri</vt:lpstr>
      <vt:lpstr>Raleway</vt:lpstr>
      <vt:lpstr>Libre Franklin</vt:lpstr>
      <vt:lpstr>Didact Gothic</vt:lpstr>
      <vt:lpstr>Cycle Diagrams Theme for a Business Plan by Slidesgo</vt:lpstr>
      <vt:lpstr>Gestionarea Colaborativă a Distribuției și Execuției Proceselor într-un Cluster OpenMPI</vt:lpstr>
      <vt:lpstr>Cuprins</vt:lpstr>
      <vt:lpstr>Contextul Actual</vt:lpstr>
      <vt:lpstr>De ce este MPI important?</vt:lpstr>
      <vt:lpstr>Limitări în utilizarea MPI</vt:lpstr>
      <vt:lpstr>Obiective</vt:lpstr>
      <vt:lpstr>Gestiunea procelor MPI într-un Cluster,  utilizând o aplicație Web</vt:lpstr>
      <vt:lpstr>Metodologie</vt:lpstr>
      <vt:lpstr>Execuția Joburilor MPI</vt:lpstr>
      <vt:lpstr>Comunicarea cu Clusterul</vt:lpstr>
      <vt:lpstr>Arhitectură</vt:lpstr>
      <vt:lpstr>Rezultate</vt:lpstr>
      <vt:lpstr>Rezultate funcționale</vt:lpstr>
      <vt:lpstr>Impact și valoare adăugată</vt:lpstr>
      <vt:lpstr>Încărcare</vt:lpstr>
      <vt:lpstr>Vizualizare Rezultate </vt:lpstr>
      <vt:lpstr>Istoric </vt:lpstr>
      <vt:lpstr>Concluzii</vt:lpstr>
      <vt:lpstr>Concluzii </vt:lpstr>
      <vt:lpstr>Q&amp;A</vt:lpstr>
      <vt:lpstr>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Ioan Cîrjă</dc:creator>
  <cp:lastModifiedBy>Ioan Cîrjă</cp:lastModifiedBy>
  <cp:revision>4</cp:revision>
  <dcterms:modified xsi:type="dcterms:W3CDTF">2025-05-07T07:05:51Z</dcterms:modified>
</cp:coreProperties>
</file>