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exend Deca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exendDeca-bold.fntdata"/><Relationship Id="rId12" Type="http://schemas.openxmlformats.org/officeDocument/2006/relationships/font" Target="fonts/LexendDe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4ae16792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4ae16792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4ae16792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4ae16792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4ae16792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4ae16792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4ae16792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4ae16792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4ae16792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4ae16792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3725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5" name="Google Shape;25;p5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7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9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0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⬡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hyperlink" Target="https://arxiv.org/pdf/2204.02001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21750" y="782950"/>
            <a:ext cx="5454300" cy="332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Metaverse optimized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distributed systems architectures.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Standards for representing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the avatars in Metaverse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65" name="Google Shape;65;p14"/>
          <p:cNvSpPr txBox="1"/>
          <p:nvPr/>
        </p:nvSpPr>
        <p:spPr>
          <a:xfrm>
            <a:off x="5840300" y="3911975"/>
            <a:ext cx="345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Diana-Isabela Crainic </a:t>
            </a:r>
            <a:endParaRPr b="1" sz="20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Ioan Sava</a:t>
            </a:r>
            <a:endParaRPr b="1" sz="20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Metaverse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80550" y="1352550"/>
            <a:ext cx="77886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Font typeface="Lexend Deca"/>
              <a:buChar char="⬡"/>
            </a:pPr>
            <a:r>
              <a:rPr lang="en" sz="1700">
                <a:latin typeface="Lexend Deca"/>
                <a:ea typeface="Lexend Deca"/>
                <a:cs typeface="Lexend Deca"/>
                <a:sym typeface="Lexend Deca"/>
              </a:rPr>
              <a:t>Combination of the prefix "meta" (implying transcending) with the word "universe", describes a hypothetical synthetic environment linked to the physical world;</a:t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 Deca"/>
              <a:buChar char="⬡"/>
            </a:pPr>
            <a:r>
              <a:rPr lang="en" sz="1700">
                <a:latin typeface="Lexend Deca"/>
                <a:ea typeface="Lexend Deca"/>
                <a:cs typeface="Lexend Deca"/>
                <a:sym typeface="Lexend Deca"/>
              </a:rPr>
              <a:t>An online virtual world which incorporates augmented reality, virtual reality, 3D holographic avatars, video and other means of communication;</a:t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 Deca"/>
              <a:buChar char="⬡"/>
            </a:pPr>
            <a:r>
              <a:rPr lang="en" sz="1700">
                <a:latin typeface="Lexend Deca"/>
                <a:ea typeface="Lexend Deca"/>
                <a:cs typeface="Lexend Deca"/>
                <a:sym typeface="Lexend Deca"/>
              </a:rPr>
              <a:t>Countless benefits: immersive virtual experience world travel, high quality interaction with family members, improved learning experience;</a:t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 Deca"/>
              <a:buChar char="⬡"/>
            </a:pPr>
            <a:r>
              <a:rPr lang="en" sz="1700">
                <a:latin typeface="Lexend Deca"/>
                <a:ea typeface="Lexend Deca"/>
                <a:cs typeface="Lexend Deca"/>
                <a:sym typeface="Lexend Deca"/>
              </a:rPr>
              <a:t>Hurdle to overcome: interoperability.</a:t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580550" y="205975"/>
            <a:ext cx="3716700" cy="127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>
                <a:solidFill>
                  <a:schemeClr val="dk1"/>
                </a:solidFill>
              </a:rPr>
              <a:t>Metaverse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Applications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099" y="0"/>
            <a:ext cx="4726899" cy="50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150300" y="474330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Images: </a:t>
            </a:r>
            <a:r>
              <a:rPr lang="en" u="sng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https://arxiv.org/pdf/2204.02001.pdf</a:t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580550" y="205975"/>
            <a:ext cx="6609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Metaverse optimized distributed systems architectures</a:t>
            </a:r>
            <a:endParaRPr sz="220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580550" y="1190125"/>
            <a:ext cx="8195700" cy="37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Font typeface="Lexend Deca"/>
              <a:buChar char="⬡"/>
            </a:pPr>
            <a:r>
              <a:rPr lang="en" sz="1700">
                <a:latin typeface="Lexend Deca"/>
                <a:ea typeface="Lexend Deca"/>
                <a:cs typeface="Lexend Deca"/>
                <a:sym typeface="Lexend Deca"/>
              </a:rPr>
              <a:t>Need for high-bandwidth and low-latency that will require compute to be closer to the end user, in order </a:t>
            </a:r>
            <a:r>
              <a:rPr lang="en" sz="1700">
                <a:latin typeface="Lexend Deca"/>
                <a:ea typeface="Lexend Deca"/>
                <a:cs typeface="Lexend Deca"/>
                <a:sym typeface="Lexend Deca"/>
              </a:rPr>
              <a:t>to have an immersive experience;</a:t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 Deca"/>
              <a:buChar char="⬡"/>
            </a:pPr>
            <a:r>
              <a:rPr lang="en" sz="1700">
                <a:latin typeface="Lexend Deca"/>
                <a:ea typeface="Lexend Deca"/>
                <a:cs typeface="Lexend Deca"/>
                <a:sym typeface="Lexend Deca"/>
              </a:rPr>
              <a:t>Compute and data will be highly distributed, which will drive the need for a lot of processing capacity in datacenters and at the edge and more powerful PCs;</a:t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 Deca"/>
              <a:buChar char="⬡"/>
            </a:pPr>
            <a:r>
              <a:rPr lang="en" sz="1700">
                <a:latin typeface="Lexend Deca"/>
                <a:ea typeface="Lexend Deca"/>
                <a:cs typeface="Lexend Deca"/>
                <a:sym typeface="Lexend Deca"/>
              </a:rPr>
              <a:t>MTP latency needs to be below the human perceptible limit to allow users to interact with holographic augmentations seamlessly and directly;</a:t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 Deca"/>
              <a:buChar char="⬡"/>
            </a:pPr>
            <a:r>
              <a:rPr lang="en" sz="1700">
                <a:latin typeface="Lexend Deca"/>
                <a:ea typeface="Lexend Deca"/>
                <a:cs typeface="Lexend Deca"/>
                <a:sym typeface="Lexend Deca"/>
              </a:rPr>
              <a:t>Edge computing can reduce the user-experienced latency compared with cloud offloading;</a:t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 Deca"/>
              <a:buChar char="⬡"/>
            </a:pPr>
            <a:r>
              <a:rPr lang="en" sz="1700">
                <a:latin typeface="Lexend Deca"/>
                <a:ea typeface="Lexend Deca"/>
                <a:cs typeface="Lexend Deca"/>
                <a:sym typeface="Lexend Deca"/>
              </a:rPr>
              <a:t>Edge computing is a solution for both security and privacy by allowing data processing and storage at the edge;</a:t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 Deca"/>
              <a:buChar char="⬡"/>
            </a:pPr>
            <a:r>
              <a:rPr lang="en" sz="1700">
                <a:latin typeface="Lexend Deca"/>
                <a:ea typeface="Lexend Deca"/>
                <a:cs typeface="Lexend Deca"/>
                <a:sym typeface="Lexend Deca"/>
              </a:rPr>
              <a:t>Edge Computing vs Cloud Computing;</a:t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Metaverse Avatar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580550" y="1286575"/>
            <a:ext cx="8056500" cy="350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Lexend Deca"/>
              <a:buChar char="⬡"/>
            </a:pPr>
            <a:r>
              <a:rPr lang="en" sz="2000">
                <a:latin typeface="Lexend Deca"/>
                <a:ea typeface="Lexend Deca"/>
                <a:cs typeface="Lexend Deca"/>
                <a:sym typeface="Lexend Deca"/>
              </a:rPr>
              <a:t>An avatar emerges as a digital identity, an extension of ourselves in the virtual space;</a:t>
            </a:r>
            <a:endParaRPr sz="2000">
              <a:latin typeface="Lexend Deca"/>
              <a:ea typeface="Lexend Deca"/>
              <a:cs typeface="Lexend Deca"/>
              <a:sym typeface="Lexend Dec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Char char="⬡"/>
            </a:pPr>
            <a:r>
              <a:rPr lang="en" sz="2000">
                <a:latin typeface="Lexend Deca"/>
                <a:ea typeface="Lexend Deca"/>
                <a:cs typeface="Lexend Deca"/>
                <a:sym typeface="Lexend Deca"/>
              </a:rPr>
              <a:t>Types of avatars:</a:t>
            </a:r>
            <a:endParaRPr sz="2000">
              <a:latin typeface="Lexend Deca"/>
              <a:ea typeface="Lexend Deca"/>
              <a:cs typeface="Lexend Deca"/>
              <a:sym typeface="Lexend Dec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Char char="∙"/>
            </a:pPr>
            <a:r>
              <a:rPr lang="en" sz="2000">
                <a:latin typeface="Lexend Deca"/>
                <a:ea typeface="Lexend Deca"/>
                <a:cs typeface="Lexend Deca"/>
                <a:sym typeface="Lexend Deca"/>
              </a:rPr>
              <a:t>VR Avatar</a:t>
            </a:r>
            <a:endParaRPr sz="2000">
              <a:latin typeface="Lexend Deca"/>
              <a:ea typeface="Lexend Deca"/>
              <a:cs typeface="Lexend Deca"/>
              <a:sym typeface="Lexend Dec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Char char="∙"/>
            </a:pPr>
            <a:r>
              <a:rPr lang="en" sz="2000">
                <a:latin typeface="Lexend Deca"/>
                <a:ea typeface="Lexend Deca"/>
                <a:cs typeface="Lexend Deca"/>
                <a:sym typeface="Lexend Deca"/>
              </a:rPr>
              <a:t>Full Body Avatar</a:t>
            </a:r>
            <a:endParaRPr sz="2000">
              <a:latin typeface="Lexend Deca"/>
              <a:ea typeface="Lexend Deca"/>
              <a:cs typeface="Lexend Deca"/>
              <a:sym typeface="Lexend Dec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Char char="⬡"/>
            </a:pPr>
            <a:r>
              <a:rPr lang="en" sz="2000">
                <a:latin typeface="Lexend Deca"/>
                <a:ea typeface="Lexend Deca"/>
                <a:cs typeface="Lexend Deca"/>
                <a:sym typeface="Lexend Deca"/>
              </a:rPr>
              <a:t>A</a:t>
            </a:r>
            <a:r>
              <a:rPr lang="en" sz="2000">
                <a:latin typeface="Lexend Deca"/>
                <a:ea typeface="Lexend Deca"/>
                <a:cs typeface="Lexend Deca"/>
                <a:sym typeface="Lexend Deca"/>
              </a:rPr>
              <a:t> flexible online representation of an user - it will be able to cross through different virtual worlds and are designed to be extremely realistic;</a:t>
            </a:r>
            <a:endParaRPr sz="2000">
              <a:latin typeface="Lexend Deca"/>
              <a:ea typeface="Lexend Deca"/>
              <a:cs typeface="Lexend Deca"/>
              <a:sym typeface="Lexend Dec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Char char="⬡"/>
            </a:pPr>
            <a:r>
              <a:rPr lang="en" sz="2000">
                <a:latin typeface="Lexend Deca"/>
                <a:ea typeface="Lexend Deca"/>
                <a:cs typeface="Lexend Deca"/>
                <a:sym typeface="Lexend Deca"/>
              </a:rPr>
              <a:t>One of the most logical interoperable element of this digital realm because it represents the identity of the person.</a:t>
            </a:r>
            <a:endParaRPr sz="20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564800" y="2143050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