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4" r:id="rId4"/>
    <p:sldId id="265" r:id="rId5"/>
    <p:sldId id="266" r:id="rId6"/>
    <p:sldId id="267" r:id="rId7"/>
    <p:sldId id="271" r:id="rId8"/>
    <p:sldId id="272" r:id="rId9"/>
    <p:sldId id="274" r:id="rId10"/>
    <p:sldId id="26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8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8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53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4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25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82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8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69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7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23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83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94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2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EF3F6C9-84B1-499F-8BA7-BE4F081D437F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D06290-D319-4344-9EFE-33B4329BE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8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2BD1A-8821-1D32-0659-8541F2EAC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Drinking</a:t>
            </a:r>
            <a:r>
              <a:rPr lang="fr-FR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 Water For All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E3EAD0-D535-308D-51F6-A20D506C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860898"/>
          </a:xfrm>
        </p:spPr>
        <p:txBody>
          <a:bodyPr/>
          <a:lstStyle/>
          <a:p>
            <a:r>
              <a:rPr lang="fr-FR" dirty="0"/>
              <a:t>Etude sur l’eau potable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80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6BCD1-4F80-A1C9-8699-F7353C494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2A85D22-5967-FDD2-5D58-B83E5DEF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892689-9840-FCC3-07F4-B6BE0932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ED3146-2F95-00A5-74AA-B744DE17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10" y="0"/>
            <a:ext cx="12293509" cy="686780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0D4B9A-DF81-3CA3-428A-AA74832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4073" y="1979657"/>
            <a:ext cx="10364452" cy="546113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Présentation 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du  Dashboard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8A5D58-5BED-043D-B6C1-804AB6F6B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D51D2B9-B217-0042-5FF8-2184D35F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86" y="0"/>
            <a:ext cx="124103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D368A8-429B-E412-5B30-9FF897315CD2}"/>
              </a:ext>
            </a:extLst>
          </p:cNvPr>
          <p:cNvSpPr txBox="1">
            <a:spLocks/>
          </p:cNvSpPr>
          <p:nvPr/>
        </p:nvSpPr>
        <p:spPr>
          <a:xfrm>
            <a:off x="-1309473" y="647030"/>
            <a:ext cx="10364452" cy="5461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1"/>
                </a:solidFill>
              </a:rPr>
              <a:t>CONTEXTE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36403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B81D569-7809-4C84-C0AE-CECE8DCBF06A}"/>
              </a:ext>
            </a:extLst>
          </p:cNvPr>
          <p:cNvSpPr txBox="1"/>
          <p:nvPr/>
        </p:nvSpPr>
        <p:spPr>
          <a:xfrm>
            <a:off x="1460294" y="2073899"/>
            <a:ext cx="96998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800" b="0" i="0" dirty="0">
                <a:solidFill>
                  <a:srgbClr val="271A38"/>
                </a:solidFill>
                <a:effectLst/>
                <a:latin typeface="Inter"/>
              </a:rPr>
              <a:t>DWFA présente 3 domaines d’expertises :</a:t>
            </a:r>
          </a:p>
          <a:p>
            <a:pPr algn="l"/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>
              <a:spcBef>
                <a:spcPts val="1200"/>
              </a:spcBef>
              <a:buFont typeface="+mj-lt"/>
              <a:buAutoNum type="arabicPeriod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Création de services d’accès à l’eau potable ;</a:t>
            </a:r>
          </a:p>
          <a:p>
            <a:pPr algn="l">
              <a:spcBef>
                <a:spcPts val="1200"/>
              </a:spcBef>
              <a:buFont typeface="+mj-lt"/>
              <a:buAutoNum type="arabicPeriod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Modernisation de services d’accès à l’eau déjà existants ;</a:t>
            </a:r>
          </a:p>
          <a:p>
            <a:pPr algn="l">
              <a:spcBef>
                <a:spcPts val="1200"/>
              </a:spcBef>
              <a:buFont typeface="+mj-lt"/>
              <a:buAutoNum type="arabicPeriod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Consulting auprès d’administrations/gouvernements à propos des politiques d’accès à l’eau.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59EFC9-D658-897E-D6D3-4AF8539A5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88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ED3146-2F95-00A5-74AA-B744DE17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10" y="9802"/>
            <a:ext cx="1229350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0D4B9A-DF81-3CA3-428A-AA74832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86681" y="2043665"/>
            <a:ext cx="10364452" cy="546113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Présentation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dU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blueprint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8A5D58-5BED-043D-B6C1-804AB6F6B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20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F97E182-B9ED-BEBF-6770-685261B0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43248CF-3084-10C2-3E5B-34B76ED8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21" y="125733"/>
            <a:ext cx="5187759" cy="6420982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22880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43D2EFE-DCCA-5D0F-31F0-BAB19F99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20F3429-F0F4-ACF9-4DFF-DD04E35E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65" y="398571"/>
            <a:ext cx="5691074" cy="6060858"/>
          </a:xfrm>
          <a:prstGeom prst="rect">
            <a:avLst/>
          </a:prstGeom>
          <a:effectLst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152951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716739-2563-69A1-6412-33A52ABB4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93BFFE-DA67-AE55-ABE1-EF91B431D00A}"/>
              </a:ext>
            </a:extLst>
          </p:cNvPr>
          <p:cNvSpPr txBox="1">
            <a:spLocks/>
          </p:cNvSpPr>
          <p:nvPr/>
        </p:nvSpPr>
        <p:spPr>
          <a:xfrm>
            <a:off x="-2734860" y="739302"/>
            <a:ext cx="10364452" cy="5461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1"/>
                </a:solidFill>
              </a:rPr>
              <a:t>MOCKUP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E8D546-5BDA-C965-CA28-019D7E50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6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DEEC444-EC15-B27A-92E6-79D8BD50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36" y="739302"/>
            <a:ext cx="2189283" cy="137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666C308-1002-B921-2688-7962E09273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" b="1238"/>
          <a:stretch/>
        </p:blipFill>
        <p:spPr>
          <a:xfrm rot="16200000">
            <a:off x="1023950" y="139929"/>
            <a:ext cx="3127972" cy="4559799"/>
          </a:xfrm>
          <a:prstGeom prst="ellipse">
            <a:avLst/>
          </a:prstGeom>
          <a:ln w="63500" cap="rnd">
            <a:solidFill>
              <a:schemeClr val="bg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83C396-C82B-C5BC-4FA4-78DDDB0C50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r="417" b="3071"/>
          <a:stretch/>
        </p:blipFill>
        <p:spPr>
          <a:xfrm rot="16200000">
            <a:off x="3993814" y="1020899"/>
            <a:ext cx="3421268" cy="4894802"/>
          </a:xfrm>
          <a:prstGeom prst="ellipse">
            <a:avLst/>
          </a:prstGeom>
          <a:ln w="63500" cap="rnd">
            <a:solidFill>
              <a:schemeClr val="bg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72ACAB-C5BF-A021-839F-2D752F3B0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95277" y="2299700"/>
            <a:ext cx="3358130" cy="4894800"/>
          </a:xfrm>
          <a:prstGeom prst="ellipse">
            <a:avLst/>
          </a:prstGeom>
          <a:ln w="63500" cap="rnd">
            <a:solidFill>
              <a:schemeClr val="bg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2108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D51D2B9-B217-0042-5FF8-2184D35F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686" y="0"/>
            <a:ext cx="124103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D368A8-429B-E412-5B30-9FF897315CD2}"/>
              </a:ext>
            </a:extLst>
          </p:cNvPr>
          <p:cNvSpPr txBox="1">
            <a:spLocks/>
          </p:cNvSpPr>
          <p:nvPr/>
        </p:nvSpPr>
        <p:spPr>
          <a:xfrm>
            <a:off x="-1121215" y="817359"/>
            <a:ext cx="10364452" cy="5461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1"/>
                </a:solidFill>
              </a:rPr>
              <a:t>Nettoyage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405810272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0</TotalTime>
  <Words>60</Words>
  <Application>Microsoft Office PowerPoint</Application>
  <PresentationFormat>Grand écran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Inter</vt:lpstr>
      <vt:lpstr>Tw Cen MT</vt:lpstr>
      <vt:lpstr>Ronds dans l’eau</vt:lpstr>
      <vt:lpstr>Drinking Water For All</vt:lpstr>
      <vt:lpstr>Présentation PowerPoint</vt:lpstr>
      <vt:lpstr>Présentation PowerPoint</vt:lpstr>
      <vt:lpstr>Présentation  dU blueprint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 du 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Water For All</dc:title>
  <dc:creator>Ioana Banovic</dc:creator>
  <cp:lastModifiedBy>Ioana Banovic</cp:lastModifiedBy>
  <cp:revision>8</cp:revision>
  <dcterms:created xsi:type="dcterms:W3CDTF">2023-09-22T13:25:30Z</dcterms:created>
  <dcterms:modified xsi:type="dcterms:W3CDTF">2023-10-02T13:50:07Z</dcterms:modified>
</cp:coreProperties>
</file>