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reptunghi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reptunghi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reptunghi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drep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drep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drep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drep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drep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drep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reptunghi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8" name="Substituent conținut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stituent subsol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Dreptunghi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reptunghi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reptunghi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reptunghi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drep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drep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drep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drep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drep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reptunghi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drep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stituent conținut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3" name="Substituent conținut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2" name="Substituent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14" name="Substituent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6" name="Substituent dată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drep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8" name="Conector drep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drep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drep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reptunghi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drep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ubstituent conținut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21" name="Substituent dată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22" name="Substituent număr diapozitiv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Substituent subsol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drep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10" name="Conector drep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reptunghi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drep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drep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drep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ubstituent dată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ubstituent subsol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drep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12F87B-582B-4FC2-9466-7360CE9617B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drep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drep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reptunghi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drep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2C5AF2-EC59-4A53-937F-911CD77DD0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Etica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digitala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9600" dirty="0" smtClean="0"/>
              <a:t>   </a:t>
            </a:r>
            <a:endParaRPr lang="en-US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6146" name="Picture 2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r="20007"/>
          <a:stretch>
            <a:fillRect/>
          </a:stretch>
        </p:blipFill>
        <p:spPr bwMode="auto">
          <a:xfrm>
            <a:off x="0" y="0"/>
            <a:ext cx="807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Definitie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pot </a:t>
            </a:r>
            <a:r>
              <a:rPr lang="en-US" dirty="0" err="1" smtClean="0"/>
              <a:t>fi</a:t>
            </a:r>
            <a:r>
              <a:rPr lang="en-US" dirty="0" smtClean="0"/>
              <a:t>                </a:t>
            </a:r>
            <a:r>
              <a:rPr lang="en-US" dirty="0" err="1" smtClean="0"/>
              <a:t>folositoare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vi-VN" sz="2000" dirty="0" smtClean="0"/>
              <a:t>Conceptul de protecţie a datelor cu caracter personal reprezintă dreptul persoanei fizice de a-i fi apărate acele caracteristici care conduc la identificarea sa şi obligaţia corelativă a statului de a adopta măsuri adecvate pentru a asigura o protecţie eficientă.</a:t>
            </a:r>
            <a:endParaRPr lang="en-US" sz="2000" dirty="0" smtClean="0"/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Drepturile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noastre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în materie de protecție a datelor trebuie să fie respectate,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indiferent de modul în care sunt colectate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– on-line, într-un sistem computerizat sau pe hârtie, într-un fișier structurat</a:t>
            </a:r>
            <a:r>
              <a:rPr lang="vi-VN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IMPORTANT:</a:t>
            </a:r>
            <a:r>
              <a:rPr lang="vi-VN" sz="2000" b="1" dirty="0" smtClean="0"/>
              <a:t>Trebuie să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dam</a:t>
            </a:r>
            <a:r>
              <a:rPr lang="en-US" sz="2000" b="1" dirty="0" smtClean="0"/>
              <a:t> </a:t>
            </a:r>
            <a:r>
              <a:rPr lang="vi-VN" sz="2000" b="1" dirty="0" smtClean="0"/>
              <a:t>acordul în mod cla</a:t>
            </a:r>
            <a:r>
              <a:rPr lang="vi-VN" sz="2000" dirty="0" smtClean="0"/>
              <a:t>r și să accept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vi-VN" sz="2000" dirty="0" smtClean="0"/>
              <a:t> ca datele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noastre</a:t>
            </a:r>
            <a:r>
              <a:rPr lang="en-US" sz="2000" dirty="0" smtClean="0"/>
              <a:t> </a:t>
            </a:r>
            <a:r>
              <a:rPr lang="vi-VN" sz="2000" dirty="0" smtClean="0"/>
              <a:t>să fie stocate și/sau reutilizate în acest scop.</a:t>
            </a:r>
            <a:endParaRPr lang="en-US" sz="2000" dirty="0" smtClean="0"/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Dacă anterior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dat consimțământul pentru ca o companie sau o organizație să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utilizeze datele cu caracter personal, pute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, în orice moment, să contacta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operatorul de date (persoana sau organismul care procesează datele) și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să retrage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această permisiune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 De îndată ce 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acest lucru, compania sau organizația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nu mai poate utiliza datele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noastre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cu caracter personal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Când este permisă prelucrarea datelor?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compania/organizația are un contract cu dumneavoastră – când cumpăra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ceva on-line sau un contract de angajare</a:t>
            </a:r>
          </a:p>
          <a:p>
            <a:pPr fontAlgn="base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compania/organizația are obligația legală de a procesa date cu caracter personal – de exemplu, când angajatorul furnizează informații despre salariul lunar autorității pentru securitate socială, astfel încât să benefici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de sistemul de asigurări sociale</a:t>
            </a:r>
          </a:p>
          <a:p>
            <a:pPr fontAlgn="base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procesarea datelor cu caracter personal este în interesul dumneavoastră vital – de exemplu, când acest lucru este necesar pentru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proteja viața</a:t>
            </a:r>
          </a:p>
          <a:p>
            <a:pPr fontAlgn="base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îndeplinirea unei sarcini publice – în special în ceea ce privește atribuțiile administrațiilor publice (școli, spitale, municipalități)</a:t>
            </a:r>
          </a:p>
          <a:p>
            <a:pPr fontAlgn="base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existența unui interes legitim – de exemplu, când banca utilizează informațiile cu caracter personal pentru a verifica dacă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eligibil pentru un cont de economii cu o rată a dobânzii mai mare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r="9276"/>
          <a:stretch>
            <a:fillRect/>
          </a:stretch>
        </p:blipFill>
        <p:spPr bwMode="auto">
          <a:xfrm>
            <a:off x="152400" y="56367"/>
            <a:ext cx="7848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7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0" y="0"/>
            <a:ext cx="7848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3076" name="Picture 4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13799"/>
          <a:stretch>
            <a:fillRect/>
          </a:stretch>
        </p:blipFill>
        <p:spPr bwMode="auto">
          <a:xfrm>
            <a:off x="0" y="-13570"/>
            <a:ext cx="815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8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pic>
        <p:nvPicPr>
          <p:cNvPr id="4098" name="Picture 2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3" r="11473"/>
          <a:stretch>
            <a:fillRect/>
          </a:stretch>
        </p:blipFill>
        <p:spPr bwMode="auto">
          <a:xfrm>
            <a:off x="0" y="0"/>
            <a:ext cx="807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72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7170" name="Picture 2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0" y="0"/>
            <a:ext cx="807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endParaRPr lang="en-US" dirty="0"/>
          </a:p>
        </p:txBody>
      </p:sp>
      <p:pic>
        <p:nvPicPr>
          <p:cNvPr id="5122" name="Picture 2" descr="See the source 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r="6391"/>
          <a:stretch>
            <a:fillRect/>
          </a:stretch>
        </p:blipFill>
        <p:spPr bwMode="auto">
          <a:xfrm>
            <a:off x="0" y="0"/>
            <a:ext cx="807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ișor">
  <a:themeElements>
    <a:clrScheme name="Foiș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oiș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iș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335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Foișor</vt:lpstr>
      <vt:lpstr>Etica digitala</vt:lpstr>
      <vt:lpstr>Definitie si alte lucruri ce ne pot fi                folositoare:</vt:lpstr>
      <vt:lpstr>Când este permisă prelucrarea datelor?</vt:lpstr>
      <vt:lpstr>     </vt:lpstr>
      <vt:lpstr>      </vt:lpstr>
      <vt:lpstr>           </vt:lpstr>
      <vt:lpstr>        </vt:lpstr>
      <vt:lpstr>       </vt:lpstr>
      <vt:lpstr>                      </vt:lpstr>
      <vt:lpstr>             </vt:lpstr>
    </vt:vector>
  </TitlesOfParts>
  <Company>Unitate Scolara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Elev</dc:creator>
  <cp:lastModifiedBy>DELL</cp:lastModifiedBy>
  <cp:revision>7</cp:revision>
  <dcterms:created xsi:type="dcterms:W3CDTF">2019-02-11T16:12:05Z</dcterms:created>
  <dcterms:modified xsi:type="dcterms:W3CDTF">2019-02-14T18:39:07Z</dcterms:modified>
</cp:coreProperties>
</file>