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68" r:id="rId6"/>
    <p:sldId id="269" r:id="rId7"/>
    <p:sldId id="270" r:id="rId8"/>
    <p:sldId id="259" r:id="rId9"/>
    <p:sldId id="261" r:id="rId10"/>
    <p:sldId id="262" r:id="rId11"/>
    <p:sldId id="263" r:id="rId12"/>
    <p:sldId id="271" r:id="rId13"/>
    <p:sldId id="265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74" d="100"/>
          <a:sy n="74" d="100"/>
        </p:scale>
        <p:origin x="540" y="5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5/2/2022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5/2/2022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5/2/2022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5/2/2022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Traversarea</a:t>
            </a:r>
            <a:r>
              <a:rPr lang="en-US" dirty="0" smtClean="0"/>
              <a:t> </a:t>
            </a:r>
            <a:r>
              <a:rPr lang="en-US" dirty="0" err="1" smtClean="0"/>
              <a:t>arborilor</a:t>
            </a:r>
            <a:r>
              <a:rPr lang="en-US" dirty="0" smtClean="0"/>
              <a:t> </a:t>
            </a:r>
            <a:r>
              <a:rPr lang="en-US" dirty="0" err="1" smtClean="0"/>
              <a:t>binari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ordona</a:t>
            </a:r>
            <a:r>
              <a:rPr lang="ro-RO" dirty="0" smtClean="0"/>
              <a:t>ți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3048000"/>
            <a:ext cx="8735325" cy="2260600"/>
          </a:xfrm>
        </p:spPr>
        <p:txBody>
          <a:bodyPr>
            <a:normAutofit fontScale="92500" lnSpcReduction="10000"/>
          </a:bodyPr>
          <a:lstStyle/>
          <a:p>
            <a:r>
              <a:rPr lang="ro-RO" dirty="0" smtClean="0"/>
              <a:t>Profesor coordonator:</a:t>
            </a:r>
          </a:p>
          <a:p>
            <a:r>
              <a:rPr lang="ro-RO" dirty="0"/>
              <a:t>	</a:t>
            </a:r>
            <a:r>
              <a:rPr lang="ro-RO" dirty="0" smtClean="0"/>
              <a:t>Bocan valer</a:t>
            </a:r>
          </a:p>
          <a:p>
            <a:endParaRPr lang="ro-RO" dirty="0"/>
          </a:p>
          <a:p>
            <a:r>
              <a:rPr lang="ro-RO" dirty="0" smtClean="0"/>
              <a:t>Studenți participanți:</a:t>
            </a:r>
          </a:p>
          <a:p>
            <a:r>
              <a:rPr lang="ro-RO" dirty="0"/>
              <a:t>	</a:t>
            </a:r>
            <a:r>
              <a:rPr lang="ro-RO" dirty="0" smtClean="0"/>
              <a:t>călariu ioana</a:t>
            </a:r>
          </a:p>
          <a:p>
            <a:r>
              <a:rPr lang="ro-RO" dirty="0"/>
              <a:t>	</a:t>
            </a:r>
            <a:r>
              <a:rPr lang="ro-RO" dirty="0" smtClean="0"/>
              <a:t>pop gabriel-ilie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5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Enunțul problemei: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970768" y="1752600"/>
            <a:ext cx="6856729" cy="4462272"/>
          </a:xfrm>
        </p:spPr>
        <p:txBody>
          <a:bodyPr/>
          <a:lstStyle/>
          <a:p>
            <a:pPr marL="0" indent="0" algn="ctr">
              <a:buNone/>
            </a:pPr>
            <a:endParaRPr lang="ro-RO" dirty="0" smtClean="0"/>
          </a:p>
          <a:p>
            <a:pPr marL="0" indent="0" algn="ctr">
              <a:buNone/>
            </a:pPr>
            <a:r>
              <a:rPr lang="en-US" dirty="0" err="1" smtClean="0"/>
              <a:t>Traversarea</a:t>
            </a:r>
            <a:r>
              <a:rPr lang="en-US" dirty="0" smtClean="0"/>
              <a:t> </a:t>
            </a:r>
            <a:r>
              <a:rPr lang="en-US" dirty="0" err="1"/>
              <a:t>arborilor</a:t>
            </a:r>
            <a:r>
              <a:rPr lang="en-US" dirty="0"/>
              <a:t> </a:t>
            </a:r>
            <a:r>
              <a:rPr lang="en-US" dirty="0" err="1"/>
              <a:t>binari</a:t>
            </a:r>
            <a:r>
              <a:rPr lang="en-US" dirty="0"/>
              <a:t> </a:t>
            </a:r>
            <a:r>
              <a:rPr lang="en-US" dirty="0" err="1"/>
              <a:t>ordonați</a:t>
            </a:r>
            <a:r>
              <a:rPr lang="en-US" dirty="0"/>
              <a:t> – Se </a:t>
            </a:r>
            <a:r>
              <a:rPr lang="en-US" dirty="0" err="1"/>
              <a:t>dă</a:t>
            </a:r>
            <a:r>
              <a:rPr lang="en-US" dirty="0"/>
              <a:t> un arbore </a:t>
            </a:r>
            <a:r>
              <a:rPr lang="en-US" dirty="0" err="1"/>
              <a:t>binar</a:t>
            </a:r>
            <a:r>
              <a:rPr lang="en-US" dirty="0"/>
              <a:t> </a:t>
            </a:r>
            <a:r>
              <a:rPr lang="en-US" dirty="0" err="1"/>
              <a:t>ordonat</a:t>
            </a:r>
            <a:r>
              <a:rPr lang="en-US" dirty="0"/>
              <a:t> care se </a:t>
            </a:r>
            <a:r>
              <a:rPr lang="en-US" dirty="0" err="1"/>
              <a:t>populează</a:t>
            </a:r>
            <a:r>
              <a:rPr lang="en-US" dirty="0"/>
              <a:t> cu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aleatorii</a:t>
            </a:r>
            <a:r>
              <a:rPr lang="en-US" dirty="0"/>
              <a:t>. </a:t>
            </a:r>
            <a:r>
              <a:rPr lang="en-US" dirty="0" err="1"/>
              <a:t>Să</a:t>
            </a:r>
            <a:r>
              <a:rPr lang="en-US" dirty="0"/>
              <a:t> se </a:t>
            </a:r>
            <a:r>
              <a:rPr lang="en-US" dirty="0" err="1"/>
              <a:t>afișeze</a:t>
            </a:r>
            <a:r>
              <a:rPr lang="en-US" dirty="0"/>
              <a:t> </a:t>
            </a:r>
            <a:r>
              <a:rPr lang="en-US" dirty="0" err="1"/>
              <a:t>elementele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 smtClean="0"/>
              <a:t>urm</a:t>
            </a:r>
            <a:r>
              <a:rPr lang="ro-RO" dirty="0" smtClean="0"/>
              <a:t>a</a:t>
            </a:r>
            <a:r>
              <a:rPr lang="en-US" dirty="0" smtClean="0"/>
              <a:t> </a:t>
            </a:r>
            <a:r>
              <a:rPr lang="en-US" dirty="0" err="1"/>
              <a:t>traversării</a:t>
            </a:r>
            <a:r>
              <a:rPr lang="en-US" dirty="0"/>
              <a:t> </a:t>
            </a:r>
            <a:r>
              <a:rPr lang="en-US" dirty="0" err="1"/>
              <a:t>arborelui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„pre-</a:t>
            </a:r>
            <a:r>
              <a:rPr lang="en-US" dirty="0" err="1"/>
              <a:t>ordine</a:t>
            </a:r>
            <a:r>
              <a:rPr lang="en-US" dirty="0"/>
              <a:t>”, „</a:t>
            </a:r>
            <a:r>
              <a:rPr lang="en-US" dirty="0" err="1"/>
              <a:t>inordine</a:t>
            </a:r>
            <a:r>
              <a:rPr lang="en-US" dirty="0"/>
              <a:t>”, „post-</a:t>
            </a:r>
            <a:r>
              <a:rPr lang="en-US" dirty="0" err="1"/>
              <a:t>ordine</a:t>
            </a:r>
            <a:r>
              <a:rPr lang="en-US" dirty="0"/>
              <a:t>”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„</a:t>
            </a:r>
            <a:r>
              <a:rPr lang="en-US" dirty="0" err="1"/>
              <a:t>nivel</a:t>
            </a:r>
            <a:r>
              <a:rPr lang="en-US" dirty="0"/>
              <a:t>” (level-order traversal).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096963"/>
          </a:xfrm>
        </p:spPr>
        <p:txBody>
          <a:bodyPr/>
          <a:lstStyle/>
          <a:p>
            <a:r>
              <a:rPr lang="ro-RO" dirty="0" smtClean="0"/>
              <a:t>Exemplu:				     </a:t>
            </a:r>
            <a:r>
              <a:rPr lang="ro-RO" sz="2800" dirty="0" smtClean="0"/>
              <a:t>Arborele: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6563" y="1600200"/>
            <a:ext cx="5078677" cy="4572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o-RO" dirty="0" smtClean="0"/>
              <a:t>Rezultatele așteptate:</a:t>
            </a:r>
          </a:p>
          <a:p>
            <a:r>
              <a:rPr lang="ro-RO" dirty="0" smtClean="0"/>
              <a:t>Pre-ordine (RSD):</a:t>
            </a:r>
          </a:p>
          <a:p>
            <a:pPr marL="0" indent="0">
              <a:buNone/>
            </a:pPr>
            <a:r>
              <a:rPr lang="ro-RO" dirty="0" smtClean="0"/>
              <a:t>7 5 2 1 3 9 11 10 15 18</a:t>
            </a:r>
          </a:p>
          <a:p>
            <a:r>
              <a:rPr lang="ro-RO" dirty="0" smtClean="0"/>
              <a:t>Inordine (SRD):</a:t>
            </a:r>
          </a:p>
          <a:p>
            <a:pPr marL="0" indent="0">
              <a:buNone/>
            </a:pPr>
            <a:r>
              <a:rPr lang="ro-RO" dirty="0" smtClean="0"/>
              <a:t>1 2 3 5 7 9 10 11 15 18</a:t>
            </a:r>
          </a:p>
          <a:p>
            <a:r>
              <a:rPr lang="ro-RO" dirty="0" smtClean="0"/>
              <a:t>Post-ordine (SDR):</a:t>
            </a:r>
          </a:p>
          <a:p>
            <a:pPr marL="0" indent="0">
              <a:buNone/>
            </a:pPr>
            <a:r>
              <a:rPr lang="ro-RO" dirty="0" smtClean="0"/>
              <a:t>1 3 2 5 10 18 15 11 9 7</a:t>
            </a:r>
          </a:p>
          <a:p>
            <a:r>
              <a:rPr lang="ro-RO" dirty="0" smtClean="0"/>
              <a:t>Pe nivel:</a:t>
            </a:r>
          </a:p>
          <a:p>
            <a:pPr marL="0" indent="0">
              <a:buNone/>
            </a:pPr>
            <a:r>
              <a:rPr lang="ro-RO" dirty="0" smtClean="0"/>
              <a:t>7 5 9 2 11 1 3 10 15 18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412" y="1347989"/>
            <a:ext cx="4603436" cy="457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248" y="4343400"/>
            <a:ext cx="4312076" cy="16202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221" y="2925416"/>
            <a:ext cx="5847518" cy="4362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5509" y="2154086"/>
            <a:ext cx="5745336" cy="478778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096963"/>
          </a:xfrm>
        </p:spPr>
        <p:txBody>
          <a:bodyPr/>
          <a:lstStyle/>
          <a:p>
            <a:r>
              <a:rPr lang="ro-RO" dirty="0" smtClean="0"/>
              <a:t>Exemplu:					</a:t>
            </a:r>
            <a:r>
              <a:rPr lang="ro-RO" sz="2800" dirty="0"/>
              <a:t>Arborele:</a:t>
            </a:r>
            <a:endParaRPr lang="en-US" sz="28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7412" y="1562907"/>
            <a:ext cx="4603436" cy="45792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8170" y="3654174"/>
            <a:ext cx="6436356" cy="39667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145509" y="1477319"/>
            <a:ext cx="449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600" dirty="0" smtClean="0"/>
              <a:t>Rezultatele</a:t>
            </a:r>
            <a:r>
              <a:rPr lang="ro-RO" sz="2800" dirty="0" smtClean="0"/>
              <a:t> obținute: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76</TotalTime>
  <Words>145</Words>
  <Application>Microsoft Office PowerPoint</Application>
  <PresentationFormat>Custom</PresentationFormat>
  <Paragraphs>27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Tech 16x9</vt:lpstr>
      <vt:lpstr>Traversarea arborilor binari ordonați</vt:lpstr>
      <vt:lpstr>Enunțul problemei:</vt:lpstr>
      <vt:lpstr>Exemplu:         Arborele:</vt:lpstr>
      <vt:lpstr>Exemplu:     Arborele:</vt:lpstr>
      <vt:lpstr>PowerPoint Presentation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Ilie Pop</dc:creator>
  <cp:lastModifiedBy>Ioana Călariu</cp:lastModifiedBy>
  <cp:revision>7</cp:revision>
  <dcterms:created xsi:type="dcterms:W3CDTF">2022-05-02T17:19:18Z</dcterms:created>
  <dcterms:modified xsi:type="dcterms:W3CDTF">2022-05-02T18:37:25Z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