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9"/>
  </p:notesMasterIdLst>
  <p:sldIdLst>
    <p:sldId id="256" r:id="rId2"/>
    <p:sldId id="257" r:id="rId3"/>
    <p:sldId id="258" r:id="rId4"/>
    <p:sldId id="259" r:id="rId5"/>
    <p:sldId id="261" r:id="rId6"/>
    <p:sldId id="262" r:id="rId7"/>
    <p:sldId id="263" r:id="rId8"/>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60" y="8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32AA05-F7BC-42E0-8F47-AECBADA144B6}" type="datetimeFigureOut">
              <a:rPr lang="es-ES" smtClean="0"/>
              <a:t>03/03/2023</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A2DCDB-2774-4511-AB84-C87FC89D0C35}" type="slidenum">
              <a:rPr lang="es-ES" smtClean="0"/>
              <a:t>‹Nº›</a:t>
            </a:fld>
            <a:endParaRPr lang="es-ES"/>
          </a:p>
        </p:txBody>
      </p:sp>
    </p:spTree>
    <p:extLst>
      <p:ext uri="{BB962C8B-B14F-4D97-AF65-F5344CB8AC3E}">
        <p14:creationId xmlns:p14="http://schemas.microsoft.com/office/powerpoint/2010/main" val="368342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5FA2DCDB-2774-4511-AB84-C87FC89D0C35}" type="slidenum">
              <a:rPr lang="es-ES" smtClean="0"/>
              <a:t>2</a:t>
            </a:fld>
            <a:endParaRPr lang="es-ES"/>
          </a:p>
        </p:txBody>
      </p:sp>
    </p:spTree>
    <p:extLst>
      <p:ext uri="{BB962C8B-B14F-4D97-AF65-F5344CB8AC3E}">
        <p14:creationId xmlns:p14="http://schemas.microsoft.com/office/powerpoint/2010/main" val="35815278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80CC9B-2B4D-AE35-12E8-F1FD90EADB44}"/>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CA878703-EE58-525E-8541-8F2823E536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1412A69D-7638-1B49-E9FE-7451F710A0A2}"/>
              </a:ext>
            </a:extLst>
          </p:cNvPr>
          <p:cNvSpPr>
            <a:spLocks noGrp="1"/>
          </p:cNvSpPr>
          <p:nvPr>
            <p:ph type="dt" sz="half" idx="10"/>
          </p:nvPr>
        </p:nvSpPr>
        <p:spPr/>
        <p:txBody>
          <a:bodyPr/>
          <a:lstStyle/>
          <a:p>
            <a:fld id="{6F3352E5-AEBF-4431-A662-AA057F54933B}" type="datetimeFigureOut">
              <a:rPr lang="es-ES" smtClean="0"/>
              <a:t>03/03/2023</a:t>
            </a:fld>
            <a:endParaRPr lang="es-ES"/>
          </a:p>
        </p:txBody>
      </p:sp>
      <p:sp>
        <p:nvSpPr>
          <p:cNvPr id="5" name="Marcador de pie de página 4">
            <a:extLst>
              <a:ext uri="{FF2B5EF4-FFF2-40B4-BE49-F238E27FC236}">
                <a16:creationId xmlns:a16="http://schemas.microsoft.com/office/drawing/2014/main" id="{470BE576-F1D8-77A9-1DD0-344440121531}"/>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7559BCAB-2265-3B98-0987-EF6F9C7995BA}"/>
              </a:ext>
            </a:extLst>
          </p:cNvPr>
          <p:cNvSpPr>
            <a:spLocks noGrp="1"/>
          </p:cNvSpPr>
          <p:nvPr>
            <p:ph type="sldNum" sz="quarter" idx="12"/>
          </p:nvPr>
        </p:nvSpPr>
        <p:spPr/>
        <p:txBody>
          <a:bodyPr/>
          <a:lstStyle/>
          <a:p>
            <a:fld id="{E6EB6892-DD93-4EE9-8CED-5262664E8CE2}" type="slidenum">
              <a:rPr lang="es-ES" smtClean="0"/>
              <a:t>‹Nº›</a:t>
            </a:fld>
            <a:endParaRPr lang="es-ES"/>
          </a:p>
        </p:txBody>
      </p:sp>
    </p:spTree>
    <p:extLst>
      <p:ext uri="{BB962C8B-B14F-4D97-AF65-F5344CB8AC3E}">
        <p14:creationId xmlns:p14="http://schemas.microsoft.com/office/powerpoint/2010/main" val="924719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34901D-7003-8ADE-24EF-5B73F7DD8CB2}"/>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DCCBC0A5-9412-26CB-F468-C9CC6D9CC02F}"/>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62F34123-819B-4C82-0986-57CBD1B6470B}"/>
              </a:ext>
            </a:extLst>
          </p:cNvPr>
          <p:cNvSpPr>
            <a:spLocks noGrp="1"/>
          </p:cNvSpPr>
          <p:nvPr>
            <p:ph type="dt" sz="half" idx="10"/>
          </p:nvPr>
        </p:nvSpPr>
        <p:spPr/>
        <p:txBody>
          <a:bodyPr/>
          <a:lstStyle/>
          <a:p>
            <a:fld id="{6F3352E5-AEBF-4431-A662-AA057F54933B}" type="datetimeFigureOut">
              <a:rPr lang="es-ES" smtClean="0"/>
              <a:t>03/03/2023</a:t>
            </a:fld>
            <a:endParaRPr lang="es-ES"/>
          </a:p>
        </p:txBody>
      </p:sp>
      <p:sp>
        <p:nvSpPr>
          <p:cNvPr id="5" name="Marcador de pie de página 4">
            <a:extLst>
              <a:ext uri="{FF2B5EF4-FFF2-40B4-BE49-F238E27FC236}">
                <a16:creationId xmlns:a16="http://schemas.microsoft.com/office/drawing/2014/main" id="{51B36845-78F3-9734-43F1-658CE0D5BAAE}"/>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715A30C7-9F93-AFFB-D192-1A91AE125907}"/>
              </a:ext>
            </a:extLst>
          </p:cNvPr>
          <p:cNvSpPr>
            <a:spLocks noGrp="1"/>
          </p:cNvSpPr>
          <p:nvPr>
            <p:ph type="sldNum" sz="quarter" idx="12"/>
          </p:nvPr>
        </p:nvSpPr>
        <p:spPr/>
        <p:txBody>
          <a:bodyPr/>
          <a:lstStyle/>
          <a:p>
            <a:fld id="{E6EB6892-DD93-4EE9-8CED-5262664E8CE2}" type="slidenum">
              <a:rPr lang="es-ES" smtClean="0"/>
              <a:t>‹Nº›</a:t>
            </a:fld>
            <a:endParaRPr lang="es-ES"/>
          </a:p>
        </p:txBody>
      </p:sp>
    </p:spTree>
    <p:extLst>
      <p:ext uri="{BB962C8B-B14F-4D97-AF65-F5344CB8AC3E}">
        <p14:creationId xmlns:p14="http://schemas.microsoft.com/office/powerpoint/2010/main" val="3487877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D79B34E1-406D-2CF3-23CA-EA17E71226BF}"/>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7D1D60D5-0967-69C0-5470-2C78431C1684}"/>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21FCF648-B11D-C1E8-9682-AB6E68588743}"/>
              </a:ext>
            </a:extLst>
          </p:cNvPr>
          <p:cNvSpPr>
            <a:spLocks noGrp="1"/>
          </p:cNvSpPr>
          <p:nvPr>
            <p:ph type="dt" sz="half" idx="10"/>
          </p:nvPr>
        </p:nvSpPr>
        <p:spPr/>
        <p:txBody>
          <a:bodyPr/>
          <a:lstStyle/>
          <a:p>
            <a:fld id="{6F3352E5-AEBF-4431-A662-AA057F54933B}" type="datetimeFigureOut">
              <a:rPr lang="es-ES" smtClean="0"/>
              <a:t>03/03/2023</a:t>
            </a:fld>
            <a:endParaRPr lang="es-ES"/>
          </a:p>
        </p:txBody>
      </p:sp>
      <p:sp>
        <p:nvSpPr>
          <p:cNvPr id="5" name="Marcador de pie de página 4">
            <a:extLst>
              <a:ext uri="{FF2B5EF4-FFF2-40B4-BE49-F238E27FC236}">
                <a16:creationId xmlns:a16="http://schemas.microsoft.com/office/drawing/2014/main" id="{3DDEDBD8-5132-C255-9CF3-78341B75B8C0}"/>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BB252685-3E96-1BB3-0EC3-6B4CE998B8BD}"/>
              </a:ext>
            </a:extLst>
          </p:cNvPr>
          <p:cNvSpPr>
            <a:spLocks noGrp="1"/>
          </p:cNvSpPr>
          <p:nvPr>
            <p:ph type="sldNum" sz="quarter" idx="12"/>
          </p:nvPr>
        </p:nvSpPr>
        <p:spPr/>
        <p:txBody>
          <a:bodyPr/>
          <a:lstStyle/>
          <a:p>
            <a:fld id="{E6EB6892-DD93-4EE9-8CED-5262664E8CE2}" type="slidenum">
              <a:rPr lang="es-ES" smtClean="0"/>
              <a:t>‹Nº›</a:t>
            </a:fld>
            <a:endParaRPr lang="es-ES"/>
          </a:p>
        </p:txBody>
      </p:sp>
    </p:spTree>
    <p:extLst>
      <p:ext uri="{BB962C8B-B14F-4D97-AF65-F5344CB8AC3E}">
        <p14:creationId xmlns:p14="http://schemas.microsoft.com/office/powerpoint/2010/main" val="2791008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07F5BB-B1C4-A1EC-128A-425E71FA28DD}"/>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BEEA2CB7-1405-EBE7-1815-F04DFCF2CEB7}"/>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9F673C8A-A8BA-D7EA-E6AF-B01173665965}"/>
              </a:ext>
            </a:extLst>
          </p:cNvPr>
          <p:cNvSpPr>
            <a:spLocks noGrp="1"/>
          </p:cNvSpPr>
          <p:nvPr>
            <p:ph type="dt" sz="half" idx="10"/>
          </p:nvPr>
        </p:nvSpPr>
        <p:spPr/>
        <p:txBody>
          <a:bodyPr/>
          <a:lstStyle/>
          <a:p>
            <a:fld id="{6F3352E5-AEBF-4431-A662-AA057F54933B}" type="datetimeFigureOut">
              <a:rPr lang="es-ES" smtClean="0"/>
              <a:t>03/03/2023</a:t>
            </a:fld>
            <a:endParaRPr lang="es-ES"/>
          </a:p>
        </p:txBody>
      </p:sp>
      <p:sp>
        <p:nvSpPr>
          <p:cNvPr id="5" name="Marcador de pie de página 4">
            <a:extLst>
              <a:ext uri="{FF2B5EF4-FFF2-40B4-BE49-F238E27FC236}">
                <a16:creationId xmlns:a16="http://schemas.microsoft.com/office/drawing/2014/main" id="{90D6EA57-C2F0-E7FC-EF85-B6D45E6EF111}"/>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C1D2817C-C4C8-B7A4-9980-7F5182FC2E21}"/>
              </a:ext>
            </a:extLst>
          </p:cNvPr>
          <p:cNvSpPr>
            <a:spLocks noGrp="1"/>
          </p:cNvSpPr>
          <p:nvPr>
            <p:ph type="sldNum" sz="quarter" idx="12"/>
          </p:nvPr>
        </p:nvSpPr>
        <p:spPr/>
        <p:txBody>
          <a:bodyPr/>
          <a:lstStyle/>
          <a:p>
            <a:fld id="{E6EB6892-DD93-4EE9-8CED-5262664E8CE2}" type="slidenum">
              <a:rPr lang="es-ES" smtClean="0"/>
              <a:t>‹Nº›</a:t>
            </a:fld>
            <a:endParaRPr lang="es-ES"/>
          </a:p>
        </p:txBody>
      </p:sp>
    </p:spTree>
    <p:extLst>
      <p:ext uri="{BB962C8B-B14F-4D97-AF65-F5344CB8AC3E}">
        <p14:creationId xmlns:p14="http://schemas.microsoft.com/office/powerpoint/2010/main" val="289398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175B55-299C-2F67-FF02-DC307B52AD17}"/>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92B5918F-C828-F343-4DD6-284461FA71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D5CB7EFB-A8EB-7AFF-67FB-E85743DB79F3}"/>
              </a:ext>
            </a:extLst>
          </p:cNvPr>
          <p:cNvSpPr>
            <a:spLocks noGrp="1"/>
          </p:cNvSpPr>
          <p:nvPr>
            <p:ph type="dt" sz="half" idx="10"/>
          </p:nvPr>
        </p:nvSpPr>
        <p:spPr/>
        <p:txBody>
          <a:bodyPr/>
          <a:lstStyle/>
          <a:p>
            <a:fld id="{6F3352E5-AEBF-4431-A662-AA057F54933B}" type="datetimeFigureOut">
              <a:rPr lang="es-ES" smtClean="0"/>
              <a:t>03/03/2023</a:t>
            </a:fld>
            <a:endParaRPr lang="es-ES"/>
          </a:p>
        </p:txBody>
      </p:sp>
      <p:sp>
        <p:nvSpPr>
          <p:cNvPr id="5" name="Marcador de pie de página 4">
            <a:extLst>
              <a:ext uri="{FF2B5EF4-FFF2-40B4-BE49-F238E27FC236}">
                <a16:creationId xmlns:a16="http://schemas.microsoft.com/office/drawing/2014/main" id="{28991CDA-3D80-90BE-4889-7A5DF93DCAC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F6303C84-9529-6D00-4903-2E14CB5A61B4}"/>
              </a:ext>
            </a:extLst>
          </p:cNvPr>
          <p:cNvSpPr>
            <a:spLocks noGrp="1"/>
          </p:cNvSpPr>
          <p:nvPr>
            <p:ph type="sldNum" sz="quarter" idx="12"/>
          </p:nvPr>
        </p:nvSpPr>
        <p:spPr/>
        <p:txBody>
          <a:bodyPr/>
          <a:lstStyle/>
          <a:p>
            <a:fld id="{E6EB6892-DD93-4EE9-8CED-5262664E8CE2}" type="slidenum">
              <a:rPr lang="es-ES" smtClean="0"/>
              <a:t>‹Nº›</a:t>
            </a:fld>
            <a:endParaRPr lang="es-ES"/>
          </a:p>
        </p:txBody>
      </p:sp>
    </p:spTree>
    <p:extLst>
      <p:ext uri="{BB962C8B-B14F-4D97-AF65-F5344CB8AC3E}">
        <p14:creationId xmlns:p14="http://schemas.microsoft.com/office/powerpoint/2010/main" val="2144832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FCF6D8-744A-817C-7338-459835613D92}"/>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F50EADFA-E5EF-F22D-9360-10330AA02E59}"/>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5542C942-1DFC-874A-3E93-CC1AAE8E6AF0}"/>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EC928867-A53F-D7D8-6756-F6227B074056}"/>
              </a:ext>
            </a:extLst>
          </p:cNvPr>
          <p:cNvSpPr>
            <a:spLocks noGrp="1"/>
          </p:cNvSpPr>
          <p:nvPr>
            <p:ph type="dt" sz="half" idx="10"/>
          </p:nvPr>
        </p:nvSpPr>
        <p:spPr/>
        <p:txBody>
          <a:bodyPr/>
          <a:lstStyle/>
          <a:p>
            <a:fld id="{6F3352E5-AEBF-4431-A662-AA057F54933B}" type="datetimeFigureOut">
              <a:rPr lang="es-ES" smtClean="0"/>
              <a:t>03/03/2023</a:t>
            </a:fld>
            <a:endParaRPr lang="es-ES"/>
          </a:p>
        </p:txBody>
      </p:sp>
      <p:sp>
        <p:nvSpPr>
          <p:cNvPr id="6" name="Marcador de pie de página 5">
            <a:extLst>
              <a:ext uri="{FF2B5EF4-FFF2-40B4-BE49-F238E27FC236}">
                <a16:creationId xmlns:a16="http://schemas.microsoft.com/office/drawing/2014/main" id="{62FA31D3-83E0-C355-012D-7175D9ECEBD4}"/>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9611D4EB-3B20-707D-8A1F-5C0D7D9E5DBB}"/>
              </a:ext>
            </a:extLst>
          </p:cNvPr>
          <p:cNvSpPr>
            <a:spLocks noGrp="1"/>
          </p:cNvSpPr>
          <p:nvPr>
            <p:ph type="sldNum" sz="quarter" idx="12"/>
          </p:nvPr>
        </p:nvSpPr>
        <p:spPr/>
        <p:txBody>
          <a:bodyPr/>
          <a:lstStyle/>
          <a:p>
            <a:fld id="{E6EB6892-DD93-4EE9-8CED-5262664E8CE2}" type="slidenum">
              <a:rPr lang="es-ES" smtClean="0"/>
              <a:t>‹Nº›</a:t>
            </a:fld>
            <a:endParaRPr lang="es-ES"/>
          </a:p>
        </p:txBody>
      </p:sp>
    </p:spTree>
    <p:extLst>
      <p:ext uri="{BB962C8B-B14F-4D97-AF65-F5344CB8AC3E}">
        <p14:creationId xmlns:p14="http://schemas.microsoft.com/office/powerpoint/2010/main" val="588894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E44064-8051-B5A6-E21C-661A2BFF12FF}"/>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0C5EAB24-2F14-BCF7-CA31-3C9C9EB052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0DD12676-F6A7-6AF7-E5DD-AC5D134212C0}"/>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2EC6539E-B2EF-8256-24FE-0EDA5FFDD2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43A22FC2-E138-3DA1-26E6-DA4021C7E88B}"/>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0075080A-F93E-58E2-C4BE-3FCBB6D1FF67}"/>
              </a:ext>
            </a:extLst>
          </p:cNvPr>
          <p:cNvSpPr>
            <a:spLocks noGrp="1"/>
          </p:cNvSpPr>
          <p:nvPr>
            <p:ph type="dt" sz="half" idx="10"/>
          </p:nvPr>
        </p:nvSpPr>
        <p:spPr/>
        <p:txBody>
          <a:bodyPr/>
          <a:lstStyle/>
          <a:p>
            <a:fld id="{6F3352E5-AEBF-4431-A662-AA057F54933B}" type="datetimeFigureOut">
              <a:rPr lang="es-ES" smtClean="0"/>
              <a:t>03/03/2023</a:t>
            </a:fld>
            <a:endParaRPr lang="es-ES"/>
          </a:p>
        </p:txBody>
      </p:sp>
      <p:sp>
        <p:nvSpPr>
          <p:cNvPr id="8" name="Marcador de pie de página 7">
            <a:extLst>
              <a:ext uri="{FF2B5EF4-FFF2-40B4-BE49-F238E27FC236}">
                <a16:creationId xmlns:a16="http://schemas.microsoft.com/office/drawing/2014/main" id="{B6E589C8-992A-CD60-A661-F616B93CE5DE}"/>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92962DAE-0EBB-E165-73F9-5FFC36F34DEA}"/>
              </a:ext>
            </a:extLst>
          </p:cNvPr>
          <p:cNvSpPr>
            <a:spLocks noGrp="1"/>
          </p:cNvSpPr>
          <p:nvPr>
            <p:ph type="sldNum" sz="quarter" idx="12"/>
          </p:nvPr>
        </p:nvSpPr>
        <p:spPr/>
        <p:txBody>
          <a:bodyPr/>
          <a:lstStyle/>
          <a:p>
            <a:fld id="{E6EB6892-DD93-4EE9-8CED-5262664E8CE2}" type="slidenum">
              <a:rPr lang="es-ES" smtClean="0"/>
              <a:t>‹Nº›</a:t>
            </a:fld>
            <a:endParaRPr lang="es-ES"/>
          </a:p>
        </p:txBody>
      </p:sp>
    </p:spTree>
    <p:extLst>
      <p:ext uri="{BB962C8B-B14F-4D97-AF65-F5344CB8AC3E}">
        <p14:creationId xmlns:p14="http://schemas.microsoft.com/office/powerpoint/2010/main" val="2856608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119F2C-D24D-09F9-B4B3-1E76AF52D9A7}"/>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0EFE6E79-ADDE-4944-32A5-472A9B7157A9}"/>
              </a:ext>
            </a:extLst>
          </p:cNvPr>
          <p:cNvSpPr>
            <a:spLocks noGrp="1"/>
          </p:cNvSpPr>
          <p:nvPr>
            <p:ph type="dt" sz="half" idx="10"/>
          </p:nvPr>
        </p:nvSpPr>
        <p:spPr/>
        <p:txBody>
          <a:bodyPr/>
          <a:lstStyle/>
          <a:p>
            <a:fld id="{6F3352E5-AEBF-4431-A662-AA057F54933B}" type="datetimeFigureOut">
              <a:rPr lang="es-ES" smtClean="0"/>
              <a:t>03/03/2023</a:t>
            </a:fld>
            <a:endParaRPr lang="es-ES"/>
          </a:p>
        </p:txBody>
      </p:sp>
      <p:sp>
        <p:nvSpPr>
          <p:cNvPr id="4" name="Marcador de pie de página 3">
            <a:extLst>
              <a:ext uri="{FF2B5EF4-FFF2-40B4-BE49-F238E27FC236}">
                <a16:creationId xmlns:a16="http://schemas.microsoft.com/office/drawing/2014/main" id="{0AE7D25E-F85E-8A27-4063-31AD0450496C}"/>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1426437C-8CE5-C5A7-757C-92C3FB450830}"/>
              </a:ext>
            </a:extLst>
          </p:cNvPr>
          <p:cNvSpPr>
            <a:spLocks noGrp="1"/>
          </p:cNvSpPr>
          <p:nvPr>
            <p:ph type="sldNum" sz="quarter" idx="12"/>
          </p:nvPr>
        </p:nvSpPr>
        <p:spPr/>
        <p:txBody>
          <a:bodyPr/>
          <a:lstStyle/>
          <a:p>
            <a:fld id="{E6EB6892-DD93-4EE9-8CED-5262664E8CE2}" type="slidenum">
              <a:rPr lang="es-ES" smtClean="0"/>
              <a:t>‹Nº›</a:t>
            </a:fld>
            <a:endParaRPr lang="es-ES"/>
          </a:p>
        </p:txBody>
      </p:sp>
    </p:spTree>
    <p:extLst>
      <p:ext uri="{BB962C8B-B14F-4D97-AF65-F5344CB8AC3E}">
        <p14:creationId xmlns:p14="http://schemas.microsoft.com/office/powerpoint/2010/main" val="1619330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A83B87BC-9E54-229F-BF97-284C9E203197}"/>
              </a:ext>
            </a:extLst>
          </p:cNvPr>
          <p:cNvSpPr>
            <a:spLocks noGrp="1"/>
          </p:cNvSpPr>
          <p:nvPr>
            <p:ph type="dt" sz="half" idx="10"/>
          </p:nvPr>
        </p:nvSpPr>
        <p:spPr/>
        <p:txBody>
          <a:bodyPr/>
          <a:lstStyle/>
          <a:p>
            <a:fld id="{6F3352E5-AEBF-4431-A662-AA057F54933B}" type="datetimeFigureOut">
              <a:rPr lang="es-ES" smtClean="0"/>
              <a:t>03/03/2023</a:t>
            </a:fld>
            <a:endParaRPr lang="es-ES"/>
          </a:p>
        </p:txBody>
      </p:sp>
      <p:sp>
        <p:nvSpPr>
          <p:cNvPr id="3" name="Marcador de pie de página 2">
            <a:extLst>
              <a:ext uri="{FF2B5EF4-FFF2-40B4-BE49-F238E27FC236}">
                <a16:creationId xmlns:a16="http://schemas.microsoft.com/office/drawing/2014/main" id="{885B350F-DEBF-9108-AAD4-D920CEAA2497}"/>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2607D466-7A21-84A5-8178-0D645F3F0710}"/>
              </a:ext>
            </a:extLst>
          </p:cNvPr>
          <p:cNvSpPr>
            <a:spLocks noGrp="1"/>
          </p:cNvSpPr>
          <p:nvPr>
            <p:ph type="sldNum" sz="quarter" idx="12"/>
          </p:nvPr>
        </p:nvSpPr>
        <p:spPr/>
        <p:txBody>
          <a:bodyPr/>
          <a:lstStyle/>
          <a:p>
            <a:fld id="{E6EB6892-DD93-4EE9-8CED-5262664E8CE2}" type="slidenum">
              <a:rPr lang="es-ES" smtClean="0"/>
              <a:t>‹Nº›</a:t>
            </a:fld>
            <a:endParaRPr lang="es-ES"/>
          </a:p>
        </p:txBody>
      </p:sp>
    </p:spTree>
    <p:extLst>
      <p:ext uri="{BB962C8B-B14F-4D97-AF65-F5344CB8AC3E}">
        <p14:creationId xmlns:p14="http://schemas.microsoft.com/office/powerpoint/2010/main" val="1070572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128A31-6540-1CB8-3DCA-E62B9E60E85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E939156F-E5F1-99E3-7A8D-CFC7CAF062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BD6E6D62-AB04-2275-FD63-9B41BDB1F6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10643AA-3404-073A-AFEA-B99080E4F90E}"/>
              </a:ext>
            </a:extLst>
          </p:cNvPr>
          <p:cNvSpPr>
            <a:spLocks noGrp="1"/>
          </p:cNvSpPr>
          <p:nvPr>
            <p:ph type="dt" sz="half" idx="10"/>
          </p:nvPr>
        </p:nvSpPr>
        <p:spPr/>
        <p:txBody>
          <a:bodyPr/>
          <a:lstStyle/>
          <a:p>
            <a:fld id="{6F3352E5-AEBF-4431-A662-AA057F54933B}" type="datetimeFigureOut">
              <a:rPr lang="es-ES" smtClean="0"/>
              <a:t>03/03/2023</a:t>
            </a:fld>
            <a:endParaRPr lang="es-ES"/>
          </a:p>
        </p:txBody>
      </p:sp>
      <p:sp>
        <p:nvSpPr>
          <p:cNvPr id="6" name="Marcador de pie de página 5">
            <a:extLst>
              <a:ext uri="{FF2B5EF4-FFF2-40B4-BE49-F238E27FC236}">
                <a16:creationId xmlns:a16="http://schemas.microsoft.com/office/drawing/2014/main" id="{3EA1C141-F505-798A-DBD3-38B0421AFAB3}"/>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06835366-7E90-982B-75D9-AA60B75456A3}"/>
              </a:ext>
            </a:extLst>
          </p:cNvPr>
          <p:cNvSpPr>
            <a:spLocks noGrp="1"/>
          </p:cNvSpPr>
          <p:nvPr>
            <p:ph type="sldNum" sz="quarter" idx="12"/>
          </p:nvPr>
        </p:nvSpPr>
        <p:spPr/>
        <p:txBody>
          <a:bodyPr/>
          <a:lstStyle/>
          <a:p>
            <a:fld id="{E6EB6892-DD93-4EE9-8CED-5262664E8CE2}" type="slidenum">
              <a:rPr lang="es-ES" smtClean="0"/>
              <a:t>‹Nº›</a:t>
            </a:fld>
            <a:endParaRPr lang="es-ES"/>
          </a:p>
        </p:txBody>
      </p:sp>
    </p:spTree>
    <p:extLst>
      <p:ext uri="{BB962C8B-B14F-4D97-AF65-F5344CB8AC3E}">
        <p14:creationId xmlns:p14="http://schemas.microsoft.com/office/powerpoint/2010/main" val="4234689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7D7A47-7DE9-8CB7-A6A1-6B82ECC0065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4EBFB801-E506-A53C-0A02-3878495BE4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B469711E-A5FA-C966-3898-3F4FD7F781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2F01CE1-7980-2041-372D-C630752BFABE}"/>
              </a:ext>
            </a:extLst>
          </p:cNvPr>
          <p:cNvSpPr>
            <a:spLocks noGrp="1"/>
          </p:cNvSpPr>
          <p:nvPr>
            <p:ph type="dt" sz="half" idx="10"/>
          </p:nvPr>
        </p:nvSpPr>
        <p:spPr/>
        <p:txBody>
          <a:bodyPr/>
          <a:lstStyle/>
          <a:p>
            <a:fld id="{6F3352E5-AEBF-4431-A662-AA057F54933B}" type="datetimeFigureOut">
              <a:rPr lang="es-ES" smtClean="0"/>
              <a:t>03/03/2023</a:t>
            </a:fld>
            <a:endParaRPr lang="es-ES"/>
          </a:p>
        </p:txBody>
      </p:sp>
      <p:sp>
        <p:nvSpPr>
          <p:cNvPr id="6" name="Marcador de pie de página 5">
            <a:extLst>
              <a:ext uri="{FF2B5EF4-FFF2-40B4-BE49-F238E27FC236}">
                <a16:creationId xmlns:a16="http://schemas.microsoft.com/office/drawing/2014/main" id="{C7C9A20F-1F9A-7C10-6636-8A6860D9D7C7}"/>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BB05C89F-E363-6113-51D0-56DB0841CEEF}"/>
              </a:ext>
            </a:extLst>
          </p:cNvPr>
          <p:cNvSpPr>
            <a:spLocks noGrp="1"/>
          </p:cNvSpPr>
          <p:nvPr>
            <p:ph type="sldNum" sz="quarter" idx="12"/>
          </p:nvPr>
        </p:nvSpPr>
        <p:spPr/>
        <p:txBody>
          <a:bodyPr/>
          <a:lstStyle/>
          <a:p>
            <a:fld id="{E6EB6892-DD93-4EE9-8CED-5262664E8CE2}" type="slidenum">
              <a:rPr lang="es-ES" smtClean="0"/>
              <a:t>‹Nº›</a:t>
            </a:fld>
            <a:endParaRPr lang="es-ES"/>
          </a:p>
        </p:txBody>
      </p:sp>
    </p:spTree>
    <p:extLst>
      <p:ext uri="{BB962C8B-B14F-4D97-AF65-F5344CB8AC3E}">
        <p14:creationId xmlns:p14="http://schemas.microsoft.com/office/powerpoint/2010/main" val="1103326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BABC5D52-6702-2C86-8CFF-36DF390187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15D07663-7B22-6B27-C51A-3DB0753D7C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FA0015FA-13AB-A463-D992-D5B0CF2A2C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3352E5-AEBF-4431-A662-AA057F54933B}" type="datetimeFigureOut">
              <a:rPr lang="es-ES" smtClean="0"/>
              <a:t>03/03/2023</a:t>
            </a:fld>
            <a:endParaRPr lang="es-ES"/>
          </a:p>
        </p:txBody>
      </p:sp>
      <p:sp>
        <p:nvSpPr>
          <p:cNvPr id="5" name="Marcador de pie de página 4">
            <a:extLst>
              <a:ext uri="{FF2B5EF4-FFF2-40B4-BE49-F238E27FC236}">
                <a16:creationId xmlns:a16="http://schemas.microsoft.com/office/drawing/2014/main" id="{A7B2AC5B-73F7-C236-8FA6-6835308150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904391A8-7053-54EB-B372-EC549C8455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EB6892-DD93-4EE9-8CED-5262664E8CE2}" type="slidenum">
              <a:rPr lang="es-ES" smtClean="0"/>
              <a:t>‹Nº›</a:t>
            </a:fld>
            <a:endParaRPr lang="es-ES"/>
          </a:p>
        </p:txBody>
      </p:sp>
    </p:spTree>
    <p:extLst>
      <p:ext uri="{BB962C8B-B14F-4D97-AF65-F5344CB8AC3E}">
        <p14:creationId xmlns:p14="http://schemas.microsoft.com/office/powerpoint/2010/main" val="140145641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C5B9B581-6D02-1AEA-BD97-6131ADD5E500}"/>
              </a:ext>
            </a:extLst>
          </p:cNvPr>
          <p:cNvSpPr>
            <a:spLocks noGrp="1"/>
          </p:cNvSpPr>
          <p:nvPr>
            <p:ph type="subTitle" idx="1"/>
          </p:nvPr>
        </p:nvSpPr>
        <p:spPr>
          <a:xfrm>
            <a:off x="4545106" y="692995"/>
            <a:ext cx="3101788" cy="551329"/>
          </a:xfrm>
        </p:spPr>
        <p:txBody>
          <a:bodyPr/>
          <a:lstStyle/>
          <a:p>
            <a:r>
              <a:rPr lang="es-ES" dirty="0"/>
              <a:t>Practica 2 </a:t>
            </a:r>
          </a:p>
        </p:txBody>
      </p:sp>
      <p:sp>
        <p:nvSpPr>
          <p:cNvPr id="5" name="CuadroTexto 4">
            <a:extLst>
              <a:ext uri="{FF2B5EF4-FFF2-40B4-BE49-F238E27FC236}">
                <a16:creationId xmlns:a16="http://schemas.microsoft.com/office/drawing/2014/main" id="{53846E33-3EC5-0F80-1FD0-7830BF80EFC4}"/>
              </a:ext>
            </a:extLst>
          </p:cNvPr>
          <p:cNvSpPr txBox="1"/>
          <p:nvPr/>
        </p:nvSpPr>
        <p:spPr>
          <a:xfrm>
            <a:off x="1882588" y="567489"/>
            <a:ext cx="8857130" cy="2677656"/>
          </a:xfrm>
          <a:prstGeom prst="rect">
            <a:avLst/>
          </a:prstGeom>
          <a:noFill/>
        </p:spPr>
        <p:txBody>
          <a:bodyPr wrap="square">
            <a:spAutoFit/>
          </a:bodyPr>
          <a:lstStyle/>
          <a:p>
            <a:endParaRPr lang="es-ES" sz="2400" dirty="0"/>
          </a:p>
          <a:p>
            <a:endParaRPr lang="es-ES" sz="2400" dirty="0"/>
          </a:p>
          <a:p>
            <a:r>
              <a:rPr lang="es-ES" sz="2400" dirty="0"/>
              <a:t>1. Para </a:t>
            </a:r>
            <a:r>
              <a:rPr lang="es-ES" sz="2400" dirty="0">
                <a:latin typeface="Times New Roman" panose="02020603050405020304" pitchFamily="18" charset="0"/>
                <a:cs typeface="Times New Roman" panose="02020603050405020304" pitchFamily="18" charset="0"/>
              </a:rPr>
              <a:t>ingresar</a:t>
            </a:r>
            <a:r>
              <a:rPr lang="es-ES" sz="2400" dirty="0"/>
              <a:t> a WordPress, necesita un correo electrónico y una contraseña. Después de eso, necesita un nombre de dominio, y mientras ponga el nombre de dominio, descubrirá si es gratis o no. Eliges uno cual es gratis y vas más más allá.</a:t>
            </a:r>
          </a:p>
          <a:p>
            <a:endParaRPr lang="es-ES" sz="2400" dirty="0"/>
          </a:p>
        </p:txBody>
      </p:sp>
    </p:spTree>
    <p:extLst>
      <p:ext uri="{BB962C8B-B14F-4D97-AF65-F5344CB8AC3E}">
        <p14:creationId xmlns:p14="http://schemas.microsoft.com/office/powerpoint/2010/main" val="2000903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Marcador de contenido 6">
            <a:extLst>
              <a:ext uri="{FF2B5EF4-FFF2-40B4-BE49-F238E27FC236}">
                <a16:creationId xmlns:a16="http://schemas.microsoft.com/office/drawing/2014/main" id="{A4C985EF-A004-5293-C4F8-B5284673C66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82370" y="1166754"/>
            <a:ext cx="7427259" cy="2585786"/>
          </a:xfrm>
        </p:spPr>
      </p:pic>
      <p:sp>
        <p:nvSpPr>
          <p:cNvPr id="5" name="CuadroTexto 4">
            <a:extLst>
              <a:ext uri="{FF2B5EF4-FFF2-40B4-BE49-F238E27FC236}">
                <a16:creationId xmlns:a16="http://schemas.microsoft.com/office/drawing/2014/main" id="{FD168D9E-DAA5-0D04-D648-FC8C8B777C99}"/>
              </a:ext>
            </a:extLst>
          </p:cNvPr>
          <p:cNvSpPr txBox="1"/>
          <p:nvPr/>
        </p:nvSpPr>
        <p:spPr>
          <a:xfrm>
            <a:off x="838200" y="432591"/>
            <a:ext cx="10515600" cy="923330"/>
          </a:xfrm>
          <a:prstGeom prst="rect">
            <a:avLst/>
          </a:prstGeom>
          <a:noFill/>
        </p:spPr>
        <p:txBody>
          <a:bodyPr wrap="square">
            <a:spAutoFit/>
          </a:bodyPr>
          <a:lstStyle/>
          <a:p>
            <a:r>
              <a:rPr lang="es-ES" b="0" i="0" dirty="0">
                <a:solidFill>
                  <a:srgbClr val="000000"/>
                </a:solidFill>
                <a:effectLst/>
                <a:latin typeface="Times New Roman" panose="02020603050405020304" pitchFamily="18" charset="0"/>
                <a:cs typeface="Times New Roman" panose="02020603050405020304" pitchFamily="18" charset="0"/>
              </a:rPr>
              <a:t>2. Dirígete a </a:t>
            </a:r>
            <a:r>
              <a:rPr lang="es-ES" b="0" i="1" dirty="0">
                <a:solidFill>
                  <a:srgbClr val="000000"/>
                </a:solidFill>
                <a:effectLst/>
                <a:latin typeface="Times New Roman" panose="02020603050405020304" pitchFamily="18" charset="0"/>
                <a:cs typeface="Times New Roman" panose="02020603050405020304" pitchFamily="18" charset="0"/>
              </a:rPr>
              <a:t>Entrada &gt; Añadir nueva</a:t>
            </a:r>
            <a:r>
              <a:rPr lang="es-ES" b="0" i="0" dirty="0">
                <a:solidFill>
                  <a:srgbClr val="000000"/>
                </a:solidFill>
                <a:effectLst/>
                <a:latin typeface="Times New Roman" panose="02020603050405020304" pitchFamily="18" charset="0"/>
                <a:cs typeface="Times New Roman" panose="02020603050405020304" pitchFamily="18" charset="0"/>
              </a:rPr>
              <a:t> o </a:t>
            </a:r>
            <a:r>
              <a:rPr lang="es-ES" b="0" i="1" dirty="0">
                <a:solidFill>
                  <a:srgbClr val="000000"/>
                </a:solidFill>
                <a:effectLst/>
                <a:latin typeface="Times New Roman" panose="02020603050405020304" pitchFamily="18" charset="0"/>
                <a:cs typeface="Times New Roman" panose="02020603050405020304" pitchFamily="18" charset="0"/>
              </a:rPr>
              <a:t>Página &gt; Añadir nueva</a:t>
            </a:r>
            <a:r>
              <a:rPr lang="es-ES" b="0" i="0" dirty="0">
                <a:solidFill>
                  <a:srgbClr val="000000"/>
                </a:solidFill>
                <a:effectLst/>
                <a:latin typeface="Times New Roman" panose="02020603050405020304" pitchFamily="18" charset="0"/>
                <a:cs typeface="Times New Roman" panose="02020603050405020304" pitchFamily="18" charset="0"/>
              </a:rPr>
              <a:t>, en ambos casos nos encontramos ante un </a:t>
            </a:r>
            <a:r>
              <a:rPr lang="es-ES" b="1" i="0" dirty="0">
                <a:solidFill>
                  <a:srgbClr val="000000"/>
                </a:solidFill>
                <a:effectLst/>
                <a:latin typeface="Times New Roman" panose="02020603050405020304" pitchFamily="18" charset="0"/>
                <a:cs typeface="Times New Roman" panose="02020603050405020304" pitchFamily="18" charset="0"/>
              </a:rPr>
              <a:t>editor de texto</a:t>
            </a:r>
            <a:r>
              <a:rPr lang="es-ES" b="0" i="0" dirty="0">
                <a:solidFill>
                  <a:srgbClr val="000000"/>
                </a:solidFill>
                <a:effectLst/>
                <a:latin typeface="Times New Roman" panose="02020603050405020304" pitchFamily="18" charset="0"/>
                <a:cs typeface="Times New Roman" panose="02020603050405020304" pitchFamily="18" charset="0"/>
              </a:rPr>
              <a:t> muy fácil de utilizar. </a:t>
            </a:r>
            <a:r>
              <a:rPr lang="es-ES" dirty="0">
                <a:solidFill>
                  <a:srgbClr val="000000"/>
                </a:solidFill>
                <a:latin typeface="Times New Roman" panose="02020603050405020304" pitchFamily="18" charset="0"/>
                <a:cs typeface="Times New Roman" panose="02020603050405020304" pitchFamily="18" charset="0"/>
              </a:rPr>
              <a:t>(img1)</a:t>
            </a:r>
            <a:endParaRPr lang="es-ES" b="0" i="0" dirty="0">
              <a:solidFill>
                <a:srgbClr val="000000"/>
              </a:solidFill>
              <a:effectLst/>
              <a:latin typeface="Times New Roman" panose="02020603050405020304" pitchFamily="18" charset="0"/>
              <a:cs typeface="Times New Roman" panose="02020603050405020304" pitchFamily="18" charset="0"/>
            </a:endParaRPr>
          </a:p>
          <a:p>
            <a:endParaRPr lang="es-ES" dirty="0">
              <a:latin typeface="Times New Roman" panose="02020603050405020304" pitchFamily="18" charset="0"/>
              <a:cs typeface="Times New Roman" panose="02020603050405020304" pitchFamily="18" charset="0"/>
            </a:endParaRPr>
          </a:p>
        </p:txBody>
      </p:sp>
      <p:sp>
        <p:nvSpPr>
          <p:cNvPr id="9" name="CuadroTexto 8">
            <a:extLst>
              <a:ext uri="{FF2B5EF4-FFF2-40B4-BE49-F238E27FC236}">
                <a16:creationId xmlns:a16="http://schemas.microsoft.com/office/drawing/2014/main" id="{6E22EA28-ACB8-A50E-265D-CEACD0F3723F}"/>
              </a:ext>
            </a:extLst>
          </p:cNvPr>
          <p:cNvSpPr txBox="1"/>
          <p:nvPr/>
        </p:nvSpPr>
        <p:spPr>
          <a:xfrm>
            <a:off x="968189" y="4117371"/>
            <a:ext cx="6096000" cy="369332"/>
          </a:xfrm>
          <a:prstGeom prst="rect">
            <a:avLst/>
          </a:prstGeom>
          <a:noFill/>
        </p:spPr>
        <p:txBody>
          <a:bodyPr wrap="square">
            <a:spAutoFit/>
          </a:bodyPr>
          <a:lstStyle/>
          <a:p>
            <a:pPr algn="l" fontAlgn="base"/>
            <a:r>
              <a:rPr lang="es-ES" b="0" i="0" dirty="0">
                <a:solidFill>
                  <a:srgbClr val="000000"/>
                </a:solidFill>
                <a:effectLst/>
                <a:latin typeface="Times New Roman" panose="02020603050405020304" pitchFamily="18" charset="0"/>
                <a:cs typeface="Times New Roman" panose="02020603050405020304" pitchFamily="18" charset="0"/>
              </a:rPr>
              <a:t>Luego haga clic en Anadir Nueva (img2)</a:t>
            </a:r>
          </a:p>
        </p:txBody>
      </p:sp>
      <p:pic>
        <p:nvPicPr>
          <p:cNvPr id="13" name="Imagen 12">
            <a:extLst>
              <a:ext uri="{FF2B5EF4-FFF2-40B4-BE49-F238E27FC236}">
                <a16:creationId xmlns:a16="http://schemas.microsoft.com/office/drawing/2014/main" id="{36AE8D8E-DD78-E154-5E72-D13855245F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74025" y="4302037"/>
            <a:ext cx="4907110" cy="2302273"/>
          </a:xfrm>
          <a:prstGeom prst="rect">
            <a:avLst/>
          </a:prstGeom>
        </p:spPr>
      </p:pic>
    </p:spTree>
    <p:extLst>
      <p:ext uri="{BB962C8B-B14F-4D97-AF65-F5344CB8AC3E}">
        <p14:creationId xmlns:p14="http://schemas.microsoft.com/office/powerpoint/2010/main" val="720430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Marcador de contenido 12">
            <a:extLst>
              <a:ext uri="{FF2B5EF4-FFF2-40B4-BE49-F238E27FC236}">
                <a16:creationId xmlns:a16="http://schemas.microsoft.com/office/drawing/2014/main" id="{7B0BB3FC-5AEF-1657-901F-D2513BBB0E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5959" y="1721225"/>
            <a:ext cx="10012708" cy="4141694"/>
          </a:xfrm>
        </p:spPr>
      </p:pic>
      <p:sp>
        <p:nvSpPr>
          <p:cNvPr id="15" name="CuadroTexto 14">
            <a:extLst>
              <a:ext uri="{FF2B5EF4-FFF2-40B4-BE49-F238E27FC236}">
                <a16:creationId xmlns:a16="http://schemas.microsoft.com/office/drawing/2014/main" id="{CF61E2AB-8603-21F6-916C-D7D992A251F2}"/>
              </a:ext>
            </a:extLst>
          </p:cNvPr>
          <p:cNvSpPr txBox="1"/>
          <p:nvPr/>
        </p:nvSpPr>
        <p:spPr>
          <a:xfrm>
            <a:off x="2241176" y="995081"/>
            <a:ext cx="6984263" cy="461665"/>
          </a:xfrm>
          <a:prstGeom prst="rect">
            <a:avLst/>
          </a:prstGeom>
          <a:noFill/>
        </p:spPr>
        <p:txBody>
          <a:bodyPr wrap="square">
            <a:spAutoFit/>
          </a:bodyPr>
          <a:lstStyle/>
          <a:p>
            <a:r>
              <a:rPr lang="es-ES" sz="2400" dirty="0">
                <a:latin typeface="Times New Roman" panose="02020603050405020304" pitchFamily="18" charset="0"/>
                <a:cs typeface="Times New Roman" panose="02020603050405020304" pitchFamily="18" charset="0"/>
              </a:rPr>
              <a:t>3.Entrada Seo con titulo, párrafo, subtitulo</a:t>
            </a:r>
            <a:endParaRPr lang="es-ES" sz="2400" dirty="0"/>
          </a:p>
        </p:txBody>
      </p:sp>
    </p:spTree>
    <p:extLst>
      <p:ext uri="{BB962C8B-B14F-4D97-AF65-F5344CB8AC3E}">
        <p14:creationId xmlns:p14="http://schemas.microsoft.com/office/powerpoint/2010/main" val="3360097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1A65F4-76BD-120C-D119-2CDF811FBFA6}"/>
              </a:ext>
            </a:extLst>
          </p:cNvPr>
          <p:cNvSpPr>
            <a:spLocks noGrp="1"/>
          </p:cNvSpPr>
          <p:nvPr>
            <p:ph type="ctrTitle"/>
          </p:nvPr>
        </p:nvSpPr>
        <p:spPr>
          <a:xfrm>
            <a:off x="1524000" y="-634719"/>
            <a:ext cx="9144000" cy="2387600"/>
          </a:xfrm>
        </p:spPr>
        <p:txBody>
          <a:bodyPr>
            <a:normAutofit/>
          </a:bodyPr>
          <a:lstStyle/>
          <a:p>
            <a:r>
              <a:rPr lang="es-ES" sz="2400" dirty="0">
                <a:latin typeface="Times New Roman" panose="02020603050405020304" pitchFamily="18" charset="0"/>
                <a:cs typeface="Times New Roman" panose="02020603050405020304" pitchFamily="18" charset="0"/>
              </a:rPr>
              <a:t>3. Aquí puede agregar una nueva categoría</a:t>
            </a:r>
          </a:p>
        </p:txBody>
      </p:sp>
      <p:pic>
        <p:nvPicPr>
          <p:cNvPr id="5" name="Imagen 4">
            <a:extLst>
              <a:ext uri="{FF2B5EF4-FFF2-40B4-BE49-F238E27FC236}">
                <a16:creationId xmlns:a16="http://schemas.microsoft.com/office/drawing/2014/main" id="{619FB413-2C06-A8B0-40DD-8ADF40AE2D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6777" y="1773078"/>
            <a:ext cx="10165976" cy="4136157"/>
          </a:xfrm>
          <a:prstGeom prst="rect">
            <a:avLst/>
          </a:prstGeom>
        </p:spPr>
      </p:pic>
    </p:spTree>
    <p:extLst>
      <p:ext uri="{BB962C8B-B14F-4D97-AF65-F5344CB8AC3E}">
        <p14:creationId xmlns:p14="http://schemas.microsoft.com/office/powerpoint/2010/main" val="676908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C4248A-0A40-3AB8-07FC-6AB4A3F1A765}"/>
              </a:ext>
            </a:extLst>
          </p:cNvPr>
          <p:cNvSpPr>
            <a:spLocks noGrp="1"/>
          </p:cNvSpPr>
          <p:nvPr>
            <p:ph type="ctrTitle"/>
          </p:nvPr>
        </p:nvSpPr>
        <p:spPr>
          <a:xfrm>
            <a:off x="1358900" y="304799"/>
            <a:ext cx="10109200" cy="1041401"/>
          </a:xfrm>
        </p:spPr>
        <p:txBody>
          <a:bodyPr>
            <a:normAutofit/>
          </a:bodyPr>
          <a:lstStyle/>
          <a:p>
            <a:pPr algn="l"/>
            <a:r>
              <a:rPr lang="es-ES" sz="2400" b="0" i="0" dirty="0">
                <a:solidFill>
                  <a:srgbClr val="36344D"/>
                </a:solidFill>
                <a:effectLst/>
                <a:latin typeface="Times New Roman" panose="02020603050405020304" pitchFamily="18" charset="0"/>
                <a:cs typeface="Times New Roman" panose="02020603050405020304" pitchFamily="18" charset="0"/>
              </a:rPr>
              <a:t>5. </a:t>
            </a:r>
            <a:r>
              <a:rPr lang="es-ES" sz="1800" b="0" i="0" dirty="0">
                <a:solidFill>
                  <a:srgbClr val="36344D"/>
                </a:solidFill>
                <a:effectLst/>
                <a:latin typeface="Times New Roman" panose="02020603050405020304" pitchFamily="18" charset="0"/>
                <a:cs typeface="Times New Roman" panose="02020603050405020304" pitchFamily="18" charset="0"/>
              </a:rPr>
              <a:t>Entra al escritorio de administración de WordPress, dirígete a la sección de </a:t>
            </a:r>
            <a:r>
              <a:rPr lang="es-ES" sz="1800" i="0" dirty="0">
                <a:solidFill>
                  <a:srgbClr val="36344D"/>
                </a:solidFill>
                <a:effectLst/>
                <a:latin typeface="Times New Roman" panose="02020603050405020304" pitchFamily="18" charset="0"/>
                <a:cs typeface="Times New Roman" panose="02020603050405020304" pitchFamily="18" charset="0"/>
              </a:rPr>
              <a:t>Apariencia</a:t>
            </a:r>
            <a:r>
              <a:rPr lang="es-ES" sz="1800" b="0" i="0" dirty="0">
                <a:solidFill>
                  <a:srgbClr val="36344D"/>
                </a:solidFill>
                <a:effectLst/>
                <a:latin typeface="Times New Roman" panose="02020603050405020304" pitchFamily="18" charset="0"/>
                <a:cs typeface="Times New Roman" panose="02020603050405020304" pitchFamily="18" charset="0"/>
              </a:rPr>
              <a:t> y selecciona </a:t>
            </a:r>
            <a:r>
              <a:rPr lang="es-ES" sz="1800" i="0" dirty="0">
                <a:solidFill>
                  <a:srgbClr val="36344D"/>
                </a:solidFill>
                <a:effectLst/>
                <a:latin typeface="Times New Roman" panose="02020603050405020304" pitchFamily="18" charset="0"/>
                <a:cs typeface="Times New Roman" panose="02020603050405020304" pitchFamily="18" charset="0"/>
              </a:rPr>
              <a:t>Temas</a:t>
            </a:r>
            <a:r>
              <a:rPr lang="es-ES" sz="1800" b="0" i="0" dirty="0">
                <a:solidFill>
                  <a:srgbClr val="36344D"/>
                </a:solidFill>
                <a:effectLst/>
                <a:latin typeface="Times New Roman" panose="02020603050405020304" pitchFamily="18" charset="0"/>
                <a:cs typeface="Times New Roman" panose="02020603050405020304" pitchFamily="18" charset="0"/>
              </a:rPr>
              <a:t>. Ahora estás dentro de la página que te muestra los temas que tienes instalados en tu WordPress. Presiona el botón </a:t>
            </a:r>
            <a:r>
              <a:rPr lang="es-ES" sz="1800" i="0" dirty="0">
                <a:solidFill>
                  <a:srgbClr val="36344D"/>
                </a:solidFill>
                <a:effectLst/>
                <a:latin typeface="Times New Roman" panose="02020603050405020304" pitchFamily="18" charset="0"/>
                <a:cs typeface="Times New Roman" panose="02020603050405020304" pitchFamily="18" charset="0"/>
              </a:rPr>
              <a:t>Añadir nuevo </a:t>
            </a:r>
            <a:r>
              <a:rPr lang="es-ES" sz="1800" b="0" i="0" dirty="0">
                <a:solidFill>
                  <a:srgbClr val="36344D"/>
                </a:solidFill>
                <a:effectLst/>
                <a:latin typeface="Times New Roman" panose="02020603050405020304" pitchFamily="18" charset="0"/>
                <a:cs typeface="Times New Roman" panose="02020603050405020304" pitchFamily="18" charset="0"/>
              </a:rPr>
              <a:t>que aparece en la parte superior de la pantalla.</a:t>
            </a:r>
            <a:endParaRPr lang="es-ES" sz="1800" dirty="0">
              <a:latin typeface="Times New Roman" panose="02020603050405020304" pitchFamily="18" charset="0"/>
              <a:cs typeface="Times New Roman" panose="02020603050405020304" pitchFamily="18" charset="0"/>
            </a:endParaRPr>
          </a:p>
        </p:txBody>
      </p:sp>
      <p:pic>
        <p:nvPicPr>
          <p:cNvPr id="5" name="Imagen 4">
            <a:extLst>
              <a:ext uri="{FF2B5EF4-FFF2-40B4-BE49-F238E27FC236}">
                <a16:creationId xmlns:a16="http://schemas.microsoft.com/office/drawing/2014/main" id="{17F89D76-030A-8B03-4633-1063DB04F6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 y="1682807"/>
            <a:ext cx="10744200" cy="4329838"/>
          </a:xfrm>
          <a:prstGeom prst="rect">
            <a:avLst/>
          </a:prstGeom>
        </p:spPr>
      </p:pic>
    </p:spTree>
    <p:extLst>
      <p:ext uri="{BB962C8B-B14F-4D97-AF65-F5344CB8AC3E}">
        <p14:creationId xmlns:p14="http://schemas.microsoft.com/office/powerpoint/2010/main" val="747736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7635E653-7830-CBB2-D08C-CAB717A1612E}"/>
              </a:ext>
            </a:extLst>
          </p:cNvPr>
          <p:cNvSpPr txBox="1"/>
          <p:nvPr/>
        </p:nvSpPr>
        <p:spPr>
          <a:xfrm>
            <a:off x="1003300" y="219372"/>
            <a:ext cx="10541000" cy="2031325"/>
          </a:xfrm>
          <a:prstGeom prst="rect">
            <a:avLst/>
          </a:prstGeom>
          <a:noFill/>
        </p:spPr>
        <p:txBody>
          <a:bodyPr wrap="square">
            <a:spAutoFit/>
          </a:bodyPr>
          <a:lstStyle/>
          <a:p>
            <a:r>
              <a:rPr lang="es-ES" dirty="0"/>
              <a:t>5.Para crear un primer menú, debes ir al Escritorio de administración de WordPress y hacer clic en Apariencia » Menús. Esto te lleva a la pantalla Menús que contiene dos pestañas: Editar menús y Gestionar ubicaciones.</a:t>
            </a:r>
          </a:p>
          <a:p>
            <a:r>
              <a:rPr lang="es-ES" dirty="0"/>
              <a:t>Veamos la primera, ¿qué tenemos en Editar menús? Muchos temas, al instalarlos, ya te vienen con algún menú por defecto creado. Pero si no es el caso, tal y como te muestro en la siguiente imagen, haz clic en el texto en azul, crea un nuevo menú, y te aparecerá una casilla, Nombre del menú, dónde has de escribir el nombre que creas más conveniente. Luego haz clic en el botón Crear menú.</a:t>
            </a:r>
          </a:p>
          <a:p>
            <a:endParaRPr lang="es-ES" dirty="0"/>
          </a:p>
        </p:txBody>
      </p:sp>
      <p:pic>
        <p:nvPicPr>
          <p:cNvPr id="11" name="Marcador de contenido 10">
            <a:extLst>
              <a:ext uri="{FF2B5EF4-FFF2-40B4-BE49-F238E27FC236}">
                <a16:creationId xmlns:a16="http://schemas.microsoft.com/office/drawing/2014/main" id="{19322BD4-6FA7-12BE-831B-6A9D59028CE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8700" y="2005691"/>
            <a:ext cx="10515600" cy="4169006"/>
          </a:xfrm>
        </p:spPr>
      </p:pic>
    </p:spTree>
    <p:extLst>
      <p:ext uri="{BB962C8B-B14F-4D97-AF65-F5344CB8AC3E}">
        <p14:creationId xmlns:p14="http://schemas.microsoft.com/office/powerpoint/2010/main" val="3831969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2FFD71-FFDD-4BB6-29BB-98941A8388E4}"/>
              </a:ext>
            </a:extLst>
          </p:cNvPr>
          <p:cNvSpPr>
            <a:spLocks noGrp="1"/>
          </p:cNvSpPr>
          <p:nvPr>
            <p:ph type="ctrTitle"/>
          </p:nvPr>
        </p:nvSpPr>
        <p:spPr/>
        <p:txBody>
          <a:bodyPr/>
          <a:lstStyle/>
          <a:p>
            <a:endParaRPr lang="es-ES" dirty="0"/>
          </a:p>
        </p:txBody>
      </p:sp>
      <p:sp>
        <p:nvSpPr>
          <p:cNvPr id="3" name="Subtítulo 2">
            <a:extLst>
              <a:ext uri="{FF2B5EF4-FFF2-40B4-BE49-F238E27FC236}">
                <a16:creationId xmlns:a16="http://schemas.microsoft.com/office/drawing/2014/main" id="{ED2A96B8-5CF0-8088-E013-875B4324474F}"/>
              </a:ext>
            </a:extLst>
          </p:cNvPr>
          <p:cNvSpPr>
            <a:spLocks noGrp="1"/>
          </p:cNvSpPr>
          <p:nvPr>
            <p:ph type="subTitle" idx="1"/>
          </p:nvPr>
        </p:nvSpPr>
        <p:spPr>
          <a:xfrm>
            <a:off x="1524000" y="3602038"/>
            <a:ext cx="9144000" cy="957262"/>
          </a:xfrm>
        </p:spPr>
        <p:txBody>
          <a:bodyPr/>
          <a:lstStyle/>
          <a:p>
            <a:r>
              <a:rPr lang="es-ES" dirty="0"/>
              <a:t>Para crear un primer menú, debes ir al Escritorio de administración de WordPress y hacer clic en Apariencia » Menús.</a:t>
            </a:r>
          </a:p>
        </p:txBody>
      </p:sp>
      <p:pic>
        <p:nvPicPr>
          <p:cNvPr id="5" name="Imagen 4">
            <a:extLst>
              <a:ext uri="{FF2B5EF4-FFF2-40B4-BE49-F238E27FC236}">
                <a16:creationId xmlns:a16="http://schemas.microsoft.com/office/drawing/2014/main" id="{E2B90ED8-3770-609B-EDD5-5934D681F4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24791"/>
            <a:ext cx="12192000" cy="5008418"/>
          </a:xfrm>
          <a:prstGeom prst="rect">
            <a:avLst/>
          </a:prstGeom>
        </p:spPr>
      </p:pic>
    </p:spTree>
    <p:extLst>
      <p:ext uri="{BB962C8B-B14F-4D97-AF65-F5344CB8AC3E}">
        <p14:creationId xmlns:p14="http://schemas.microsoft.com/office/powerpoint/2010/main" val="411943340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71</TotalTime>
  <Words>317</Words>
  <Application>Microsoft Office PowerPoint</Application>
  <PresentationFormat>Panorámica</PresentationFormat>
  <Paragraphs>13</Paragraphs>
  <Slides>7</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7</vt:i4>
      </vt:variant>
    </vt:vector>
  </HeadingPairs>
  <TitlesOfParts>
    <vt:vector size="12" baseType="lpstr">
      <vt:lpstr>Arial</vt:lpstr>
      <vt:lpstr>Calibri</vt:lpstr>
      <vt:lpstr>Calibri Light</vt:lpstr>
      <vt:lpstr>Times New Roman</vt:lpstr>
      <vt:lpstr>Tema de Office</vt:lpstr>
      <vt:lpstr>Presentación de PowerPoint</vt:lpstr>
      <vt:lpstr>Presentación de PowerPoint</vt:lpstr>
      <vt:lpstr>Presentación de PowerPoint</vt:lpstr>
      <vt:lpstr>3. Aquí puede agregar una nueva categoría</vt:lpstr>
      <vt:lpstr>5. Entra al escritorio de administración de WordPress, dirígete a la sección de Apariencia y selecciona Temas. Ahora estás dentro de la página que te muestra los temas que tienes instalados en tu WordPress. Presiona el botón Añadir nuevo que aparece en la parte superior de la pantalla.</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ioana</dc:creator>
  <cp:lastModifiedBy>ioana</cp:lastModifiedBy>
  <cp:revision>2</cp:revision>
  <dcterms:created xsi:type="dcterms:W3CDTF">2023-03-03T16:53:26Z</dcterms:created>
  <dcterms:modified xsi:type="dcterms:W3CDTF">2023-03-03T18:05:14Z</dcterms:modified>
</cp:coreProperties>
</file>