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388DF-4B0E-BFF0-4062-2F4129E60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E0A2C2-F0C5-3298-7701-BAECCC892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BD4BC-A6BD-56EA-E15D-62AA0693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C8637-6864-6517-BF27-E201678C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B1AAF-633B-7F9A-142E-ED9E84DA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8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5C944-F6D1-B2F6-F4D9-52E769F7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3A452-9DC5-06B3-718D-EE68B083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56A70-1A72-6023-6ABA-A3F92773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F70DB-EA7F-6A7F-A5D1-C69B1A96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F4222-F1DE-D9CD-4D9B-2E1C763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9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DBE50-8F53-1472-D7C4-23D2E9D07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5D2DB1-9299-6DAB-8653-F85B5B13A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76428-D4D3-F009-13D4-1FA9E99A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B15B8D-875A-A9A0-5D9A-CD5D77A2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03D06-0FF1-3BB0-4C91-007C2BC5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2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04441-E237-689F-DCF1-29AC50D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2C6D2-209F-078E-3F6A-5419A2E6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F0F70-F5C4-9807-66C9-4D5ECC71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8E6D8-0589-CC0A-23F3-7E2CB66F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FF89A-FD1C-4625-63B0-FE8249DA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6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6A1F-481F-0250-7E36-2CA0AE02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9A3414-A2A5-9F4F-7D51-39EA47C7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7522F4-4903-571C-E180-4A28356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79D0D-C855-1E25-AF9E-81C57F78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496BB-F44E-2898-ED48-011D6D2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D60FD-D3F2-7FF6-4166-5FBA29A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9F2C3-979E-3EBE-2FE7-BAC3D9FCF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752DF9-D008-9613-E3B5-3E549863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2652E-8D8A-C986-416F-0298582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E7745F-9675-F494-576B-1A321262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8191A-781F-7159-B6FD-924F2E0A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01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CF829-85CC-86E3-D1B0-E4FE00E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3A38D4-8303-0C31-444B-F097F17D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511BC-D555-2D24-0945-F6AE8ACA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69A392-EE0D-28FB-FD64-CC6B3A13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00DDE-816D-9D75-F230-F790917A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C7657F-DCD8-332A-C98D-85E33413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3D549D-B1A1-81F1-4F34-74181854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1ADD4E-03E1-0CD5-E60D-5F62592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3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660E9-E4E7-057D-37BC-3CEA7CDC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8DFC61-A070-8CBB-8FA8-89B695A0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C332E7-F97C-1790-C16F-4B8A5A2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174E1-3E25-E9FE-F01B-BF2F856B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292119-7918-4F6D-4CC9-83F721CB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0CE11B-F3F8-08AE-D812-5C75441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835FA9-6FA4-581A-9B03-DA30722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9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020FC-604F-8859-A762-444EA80E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EA9B5-489D-1734-1485-63BC34AE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8ED6-472C-25FC-D40C-0772FEA1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C24499-6AD5-5BDC-A4C0-B2607C9E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10C5-786A-B11E-C5DB-4693ABD8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0E2DF-D6D1-010F-44BE-5B9D01F2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40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D50F-7916-42FB-FCEF-E98E075F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DE32BC-8E4A-23AE-CB9A-0A11B37EB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A1CECE-B2EB-ED03-8217-0EBB3E94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66D8EB-65FB-EF4B-B048-EAC39A9E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11C46-F67C-48A5-03D6-7E72CDBC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FA983-F194-9E21-1FCE-1FD28050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8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48863D-C3C7-A210-D63E-CFF24536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F15CF7-5FA3-6FEE-2FF6-D4DB5771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86B83-CD18-1B77-B591-606126049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4DE2-7174-438C-81A4-2371E9A4DB2E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BFF6B-07A3-71D4-A77A-D7357DB3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1F027-8E1B-6CD6-26BE-6843901E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F91B-C663-4781-BFEA-01DFD23E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15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70406E-A65A-9C44-6471-02FBAC739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7" y="433753"/>
            <a:ext cx="11054861" cy="5955323"/>
          </a:xfrm>
        </p:spPr>
        <p:txBody>
          <a:bodyPr>
            <a:normAutofit/>
          </a:bodyPr>
          <a:lstStyle/>
          <a:p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Explica 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brement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sobre 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lar WordPress (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 la web del </a:t>
            </a:r>
            <a:r>
              <a:rPr lang="es-E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s-E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forma manual. 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instalar manualmente WordPress.org en la web del cliente, se tendrán que seguir los siguientes pasos: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Descargar la última versión de WordPress.org desde su sitio web oficial.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base de datos para la instalación de WordPress.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Configurar el archivo '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wp-config.php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con los datos de la base de datos.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un cliente FTP como FileZilla para conectarse al servidor y subir los archivos de WordPress a la carpeta raíz del sitio web.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Acceder al sitio web del cliente y configurar las opciones básicas de WordPress, tales como el idioma y las opciones de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permalinks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continuación, se puede empezar a personalizar el sitio web con temas y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7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89ED3120-425A-3B73-1DFA-BEA112B7CBB4}"/>
              </a:ext>
            </a:extLst>
          </p:cNvPr>
          <p:cNvSpPr txBox="1">
            <a:spLocks/>
          </p:cNvSpPr>
          <p:nvPr/>
        </p:nvSpPr>
        <p:spPr>
          <a:xfrm>
            <a:off x="562707" y="433753"/>
            <a:ext cx="11054861" cy="595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crea una página o una entrada a la web del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WordPress?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crear una página o entrada en la web del cliente, debe seguir estos pasos: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Acceder a la pantalla de inicio de WordPress.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Seleccionar "Páginas" o "Entradas" según lo que se desea crear.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Darle un título y un contenido.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 el aspecto de la página o entrada utilizando las opciones de formato y estilo disponibles.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Publicar, guardar como borrador o programar la página o entrada para su posterior publicación.</a:t>
            </a:r>
          </a:p>
        </p:txBody>
      </p:sp>
    </p:spTree>
    <p:extLst>
      <p:ext uri="{BB962C8B-B14F-4D97-AF65-F5344CB8AC3E}">
        <p14:creationId xmlns:p14="http://schemas.microsoft.com/office/powerpoint/2010/main" val="4922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D205A665-9DCE-F87D-005C-AD7C62052D8A}"/>
              </a:ext>
            </a:extLst>
          </p:cNvPr>
          <p:cNvSpPr txBox="1">
            <a:spLocks/>
          </p:cNvSpPr>
          <p:nvPr/>
        </p:nvSpPr>
        <p:spPr>
          <a:xfrm>
            <a:off x="562707" y="433753"/>
            <a:ext cx="11054861" cy="595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Si volem instal lar un plugin o tema quines 3 formes hi ha per fer-ho?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tres formas para instalar un plugin o tema en WordPress: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Colgar el plugin o tema en la carpeta '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wp-content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 '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wp-content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del sitio web mediante un cliente FTP como FileZilla.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 la función "Añadir nuevo" a la pantalla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temas de WordPress y buscar e instalar el plugin o tema deseado desde el repositorio oficial de WordPress.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Descargar manualmente el plugin o tema y subirlo a WordPress mediante la función "Subir" en la pantalla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temas.</a:t>
            </a:r>
          </a:p>
        </p:txBody>
      </p:sp>
    </p:spTree>
    <p:extLst>
      <p:ext uri="{BB962C8B-B14F-4D97-AF65-F5344CB8AC3E}">
        <p14:creationId xmlns:p14="http://schemas.microsoft.com/office/powerpoint/2010/main" val="31046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63F0B682-0B46-80A3-47A7-06A43263A6E3}"/>
              </a:ext>
            </a:extLst>
          </p:cNvPr>
          <p:cNvSpPr txBox="1">
            <a:spLocks/>
          </p:cNvSpPr>
          <p:nvPr/>
        </p:nvSpPr>
        <p:spPr>
          <a:xfrm>
            <a:off x="562707" y="433753"/>
            <a:ext cx="11054861" cy="595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Explica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breument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crearies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formulari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contacte a WordPress del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(plugin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utilitzat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configurar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aspectes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bâsics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d'aquest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plugin)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Para crear un formulario de contacto en WordPress, se puede utilizar un plugin como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7. 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Los pasos a seguir son los siguientes: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Descargar e instalar el plugin a través de la pantalla de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WordPress.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la pantalla de configuración de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7, crear un nuevo formulario y personalizarlo con los distintos campos que se quiera incluir.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Configurar las opciones de correo electrónico para los correos enviados a través del formulario.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Insertar el </a:t>
            </a:r>
            <a:r>
              <a:rPr lang="es-E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shortcode</a:t>
            </a:r>
            <a:r>
              <a:rPr lang="es-E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 formulario en la página donde se desea mostrar.</a:t>
            </a:r>
          </a:p>
        </p:txBody>
      </p:sp>
    </p:spTree>
    <p:extLst>
      <p:ext uri="{BB962C8B-B14F-4D97-AF65-F5344CB8AC3E}">
        <p14:creationId xmlns:p14="http://schemas.microsoft.com/office/powerpoint/2010/main" val="366223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9BA2050F-1A01-73E4-DDDD-386EB7369432}"/>
              </a:ext>
            </a:extLst>
          </p:cNvPr>
          <p:cNvSpPr txBox="1">
            <a:spLocks/>
          </p:cNvSpPr>
          <p:nvPr/>
        </p:nvSpPr>
        <p:spPr>
          <a:xfrm>
            <a:off x="562707" y="433753"/>
            <a:ext cx="11054861" cy="595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t-IT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Explica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brement</a:t>
            </a:r>
            <a:r>
              <a:rPr lang="es-E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significa un plugin per a tu?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 plugin para mí es un software que se añade a WordPress para ampliar las funciones y personalización de un sitio web.  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 un plugin, se pueden añadir nuevas funciones a WordPress que no están incluidas por defecto, sin tener que programarlas desde cero. 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Los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muy útiles para personalizar el sitio web y adaptarlo a las necesidades de cada proyecto en particular.</a:t>
            </a:r>
          </a:p>
        </p:txBody>
      </p:sp>
    </p:spTree>
    <p:extLst>
      <p:ext uri="{BB962C8B-B14F-4D97-AF65-F5344CB8AC3E}">
        <p14:creationId xmlns:p14="http://schemas.microsoft.com/office/powerpoint/2010/main" val="39212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580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ioana</dc:creator>
  <cp:lastModifiedBy>ioana</cp:lastModifiedBy>
  <cp:revision>1</cp:revision>
  <dcterms:created xsi:type="dcterms:W3CDTF">2023-04-12T14:42:17Z</dcterms:created>
  <dcterms:modified xsi:type="dcterms:W3CDTF">2023-04-12T14:58:36Z</dcterms:modified>
</cp:coreProperties>
</file>