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309" r:id="rId3"/>
    <p:sldId id="257" r:id="rId4"/>
    <p:sldId id="310" r:id="rId5"/>
    <p:sldId id="305" r:id="rId6"/>
    <p:sldId id="311" r:id="rId7"/>
    <p:sldId id="312" r:id="rId8"/>
    <p:sldId id="307" r:id="rId9"/>
    <p:sldId id="313" r:id="rId10"/>
    <p:sldId id="308" r:id="rId11"/>
    <p:sldId id="314" r:id="rId12"/>
    <p:sldId id="258" r:id="rId13"/>
    <p:sldId id="316" r:id="rId14"/>
    <p:sldId id="317" r:id="rId15"/>
    <p:sldId id="318" r:id="rId16"/>
    <p:sldId id="319" r:id="rId17"/>
    <p:sldId id="320" r:id="rId18"/>
    <p:sldId id="321" r:id="rId19"/>
    <p:sldId id="288" r:id="rId20"/>
    <p:sldId id="32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ExtraBold" panose="00000900000000000000" pitchFamily="2" charset="0"/>
      <p:bold r:id="rId31"/>
      <p:boldItalic r:id="rId32"/>
    </p:embeddedFont>
    <p:embeddedFont>
      <p:font typeface="Montserrat ExtraLight" panose="000003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61282-D7FA-4F2B-8404-DAE4510F6A0D}" v="19" dt="2023-04-30T13:35:10.339"/>
  </p1510:revLst>
</p1510:revInfo>
</file>

<file path=ppt/tableStyles.xml><?xml version="1.0" encoding="utf-8"?>
<a:tblStyleLst xmlns:a="http://schemas.openxmlformats.org/drawingml/2006/main" def="{189673F5-25C2-4392-B61E-187D0C38DF52}">
  <a:tblStyle styleId="{189673F5-25C2-4392-B61E-187D0C38DF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Fetcu" userId="bcb7d1c2cda44604" providerId="LiveId" clId="{30761282-D7FA-4F2B-8404-DAE4510F6A0D}"/>
    <pc:docChg chg="undo redo custSel addSld delSld modSld sldOrd delMainMaster">
      <pc:chgData name="Clara Fetcu" userId="bcb7d1c2cda44604" providerId="LiveId" clId="{30761282-D7FA-4F2B-8404-DAE4510F6A0D}" dt="2023-04-30T14:00:09.917" v="1256" actId="2696"/>
      <pc:docMkLst>
        <pc:docMk/>
      </pc:docMkLst>
      <pc:sldChg chg="modSp mod">
        <pc:chgData name="Clara Fetcu" userId="bcb7d1c2cda44604" providerId="LiveId" clId="{30761282-D7FA-4F2B-8404-DAE4510F6A0D}" dt="2023-04-30T13:45:00.260" v="1255" actId="20577"/>
        <pc:sldMkLst>
          <pc:docMk/>
          <pc:sldMk cId="0" sldId="256"/>
        </pc:sldMkLst>
        <pc:spChg chg="mod">
          <ac:chgData name="Clara Fetcu" userId="bcb7d1c2cda44604" providerId="LiveId" clId="{30761282-D7FA-4F2B-8404-DAE4510F6A0D}" dt="2023-04-30T12:11:45.266" v="3" actId="403"/>
          <ac:spMkLst>
            <pc:docMk/>
            <pc:sldMk cId="0" sldId="256"/>
            <ac:spMk id="162" creationId="{00000000-0000-0000-0000-000000000000}"/>
          </ac:spMkLst>
        </pc:spChg>
        <pc:spChg chg="mod">
          <ac:chgData name="Clara Fetcu" userId="bcb7d1c2cda44604" providerId="LiveId" clId="{30761282-D7FA-4F2B-8404-DAE4510F6A0D}" dt="2023-04-30T13:45:00.260" v="1255" actId="20577"/>
          <ac:spMkLst>
            <pc:docMk/>
            <pc:sldMk cId="0" sldId="256"/>
            <ac:spMk id="163" creationId="{00000000-0000-0000-0000-000000000000}"/>
          </ac:spMkLst>
        </pc:spChg>
        <pc:spChg chg="mod">
          <ac:chgData name="Clara Fetcu" userId="bcb7d1c2cda44604" providerId="LiveId" clId="{30761282-D7FA-4F2B-8404-DAE4510F6A0D}" dt="2023-04-30T12:12:53.400" v="11" actId="1076"/>
          <ac:spMkLst>
            <pc:docMk/>
            <pc:sldMk cId="0" sldId="256"/>
            <ac:spMk id="164" creationId="{00000000-0000-0000-0000-000000000000}"/>
          </ac:spMkLst>
        </pc:spChg>
        <pc:cxnChg chg="mod">
          <ac:chgData name="Clara Fetcu" userId="bcb7d1c2cda44604" providerId="LiveId" clId="{30761282-D7FA-4F2B-8404-DAE4510F6A0D}" dt="2023-04-30T13:42:56.543" v="1253" actId="14100"/>
          <ac:cxnSpMkLst>
            <pc:docMk/>
            <pc:sldMk cId="0" sldId="256"/>
            <ac:cxnSpMk id="165" creationId="{00000000-0000-0000-0000-000000000000}"/>
          </ac:cxnSpMkLst>
        </pc:cxnChg>
      </pc:sldChg>
      <pc:sldChg chg="delSp modSp mod">
        <pc:chgData name="Clara Fetcu" userId="bcb7d1c2cda44604" providerId="LiveId" clId="{30761282-D7FA-4F2B-8404-DAE4510F6A0D}" dt="2023-04-30T12:43:07.266" v="408" actId="115"/>
        <pc:sldMkLst>
          <pc:docMk/>
          <pc:sldMk cId="0" sldId="257"/>
        </pc:sldMkLst>
        <pc:spChg chg="mod">
          <ac:chgData name="Clara Fetcu" userId="bcb7d1c2cda44604" providerId="LiveId" clId="{30761282-D7FA-4F2B-8404-DAE4510F6A0D}" dt="2023-04-30T12:42:41.863" v="401" actId="14100"/>
          <ac:spMkLst>
            <pc:docMk/>
            <pc:sldMk cId="0" sldId="257"/>
            <ac:spMk id="170" creationId="{00000000-0000-0000-0000-000000000000}"/>
          </ac:spMkLst>
        </pc:spChg>
        <pc:spChg chg="mod">
          <ac:chgData name="Clara Fetcu" userId="bcb7d1c2cda44604" providerId="LiveId" clId="{30761282-D7FA-4F2B-8404-DAE4510F6A0D}" dt="2023-04-30T12:43:07.266" v="408" actId="115"/>
          <ac:spMkLst>
            <pc:docMk/>
            <pc:sldMk cId="0" sldId="257"/>
            <ac:spMk id="171" creationId="{00000000-0000-0000-0000-000000000000}"/>
          </ac:spMkLst>
        </pc:spChg>
        <pc:spChg chg="del">
          <ac:chgData name="Clara Fetcu" userId="bcb7d1c2cda44604" providerId="LiveId" clId="{30761282-D7FA-4F2B-8404-DAE4510F6A0D}" dt="2023-04-30T12:18:54.222" v="101" actId="21"/>
          <ac:spMkLst>
            <pc:docMk/>
            <pc:sldMk cId="0" sldId="257"/>
            <ac:spMk id="173" creationId="{00000000-0000-0000-0000-000000000000}"/>
          </ac:spMkLst>
        </pc:spChg>
        <pc:cxnChg chg="mod">
          <ac:chgData name="Clara Fetcu" userId="bcb7d1c2cda44604" providerId="LiveId" clId="{30761282-D7FA-4F2B-8404-DAE4510F6A0D}" dt="2023-04-30T12:42:56.789" v="403" actId="14100"/>
          <ac:cxnSpMkLst>
            <pc:docMk/>
            <pc:sldMk cId="0" sldId="257"/>
            <ac:cxnSpMk id="172" creationId="{00000000-0000-0000-0000-000000000000}"/>
          </ac:cxnSpMkLst>
        </pc:cxnChg>
      </pc:sldChg>
      <pc:sldChg chg="modSp mod">
        <pc:chgData name="Clara Fetcu" userId="bcb7d1c2cda44604" providerId="LiveId" clId="{30761282-D7FA-4F2B-8404-DAE4510F6A0D}" dt="2023-04-30T13:05:11.329" v="707" actId="404"/>
        <pc:sldMkLst>
          <pc:docMk/>
          <pc:sldMk cId="0" sldId="258"/>
        </pc:sldMkLst>
        <pc:spChg chg="mod">
          <ac:chgData name="Clara Fetcu" userId="bcb7d1c2cda44604" providerId="LiveId" clId="{30761282-D7FA-4F2B-8404-DAE4510F6A0D}" dt="2023-04-30T12:54:41.384" v="549" actId="1076"/>
          <ac:spMkLst>
            <pc:docMk/>
            <pc:sldMk cId="0" sldId="258"/>
            <ac:spMk id="178" creationId="{00000000-0000-0000-0000-000000000000}"/>
          </ac:spMkLst>
        </pc:spChg>
        <pc:spChg chg="mod">
          <ac:chgData name="Clara Fetcu" userId="bcb7d1c2cda44604" providerId="LiveId" clId="{30761282-D7FA-4F2B-8404-DAE4510F6A0D}" dt="2023-04-30T13:02:47.558" v="628" actId="403"/>
          <ac:spMkLst>
            <pc:docMk/>
            <pc:sldMk cId="0" sldId="258"/>
            <ac:spMk id="179" creationId="{00000000-0000-0000-0000-000000000000}"/>
          </ac:spMkLst>
        </pc:spChg>
        <pc:spChg chg="mod">
          <ac:chgData name="Clara Fetcu" userId="bcb7d1c2cda44604" providerId="LiveId" clId="{30761282-D7FA-4F2B-8404-DAE4510F6A0D}" dt="2023-04-30T13:02:07.796" v="621" actId="404"/>
          <ac:spMkLst>
            <pc:docMk/>
            <pc:sldMk cId="0" sldId="258"/>
            <ac:spMk id="180" creationId="{00000000-0000-0000-0000-000000000000}"/>
          </ac:spMkLst>
        </pc:spChg>
        <pc:spChg chg="mod">
          <ac:chgData name="Clara Fetcu" userId="bcb7d1c2cda44604" providerId="LiveId" clId="{30761282-D7FA-4F2B-8404-DAE4510F6A0D}" dt="2023-04-30T13:03:44.359" v="643" actId="20577"/>
          <ac:spMkLst>
            <pc:docMk/>
            <pc:sldMk cId="0" sldId="258"/>
            <ac:spMk id="181" creationId="{00000000-0000-0000-0000-000000000000}"/>
          </ac:spMkLst>
        </pc:spChg>
        <pc:spChg chg="mod">
          <ac:chgData name="Clara Fetcu" userId="bcb7d1c2cda44604" providerId="LiveId" clId="{30761282-D7FA-4F2B-8404-DAE4510F6A0D}" dt="2023-04-30T13:05:11.329" v="707" actId="404"/>
          <ac:spMkLst>
            <pc:docMk/>
            <pc:sldMk cId="0" sldId="258"/>
            <ac:spMk id="182" creationId="{00000000-0000-0000-0000-000000000000}"/>
          </ac:spMkLst>
        </pc:spChg>
        <pc:spChg chg="mod">
          <ac:chgData name="Clara Fetcu" userId="bcb7d1c2cda44604" providerId="LiveId" clId="{30761282-D7FA-4F2B-8404-DAE4510F6A0D}" dt="2023-04-30T13:02:43.900" v="627" actId="403"/>
          <ac:spMkLst>
            <pc:docMk/>
            <pc:sldMk cId="0" sldId="258"/>
            <ac:spMk id="183" creationId="{00000000-0000-0000-0000-000000000000}"/>
          </ac:spMkLst>
        </pc:spChg>
        <pc:spChg chg="mod">
          <ac:chgData name="Clara Fetcu" userId="bcb7d1c2cda44604" providerId="LiveId" clId="{30761282-D7FA-4F2B-8404-DAE4510F6A0D}" dt="2023-04-30T13:01:40.380" v="615" actId="255"/>
          <ac:spMkLst>
            <pc:docMk/>
            <pc:sldMk cId="0" sldId="258"/>
            <ac:spMk id="184" creationId="{00000000-0000-0000-0000-000000000000}"/>
          </ac:spMkLst>
        </pc:spChg>
        <pc:spChg chg="mod">
          <ac:chgData name="Clara Fetcu" userId="bcb7d1c2cda44604" providerId="LiveId" clId="{30761282-D7FA-4F2B-8404-DAE4510F6A0D}" dt="2023-04-30T12:54:55.751" v="551" actId="1076"/>
          <ac:spMkLst>
            <pc:docMk/>
            <pc:sldMk cId="0" sldId="258"/>
            <ac:spMk id="185" creationId="{00000000-0000-0000-0000-000000000000}"/>
          </ac:spMkLst>
        </pc:spChg>
        <pc:spChg chg="mod">
          <ac:chgData name="Clara Fetcu" userId="bcb7d1c2cda44604" providerId="LiveId" clId="{30761282-D7FA-4F2B-8404-DAE4510F6A0D}" dt="2023-04-30T12:54:01.895" v="545" actId="1076"/>
          <ac:spMkLst>
            <pc:docMk/>
            <pc:sldMk cId="0" sldId="258"/>
            <ac:spMk id="186" creationId="{00000000-0000-0000-0000-000000000000}"/>
          </ac:spMkLst>
        </pc:spChg>
        <pc:cxnChg chg="mod">
          <ac:chgData name="Clara Fetcu" userId="bcb7d1c2cda44604" providerId="LiveId" clId="{30761282-D7FA-4F2B-8404-DAE4510F6A0D}" dt="2023-04-30T12:55:46.628" v="557" actId="1076"/>
          <ac:cxnSpMkLst>
            <pc:docMk/>
            <pc:sldMk cId="0" sldId="258"/>
            <ac:cxnSpMk id="187" creationId="{00000000-0000-0000-0000-000000000000}"/>
          </ac:cxnSpMkLst>
        </pc:cxnChg>
        <pc:cxnChg chg="mod">
          <ac:chgData name="Clara Fetcu" userId="bcb7d1c2cda44604" providerId="LiveId" clId="{30761282-D7FA-4F2B-8404-DAE4510F6A0D}" dt="2023-04-30T12:55:22.897" v="554" actId="1076"/>
          <ac:cxnSpMkLst>
            <pc:docMk/>
            <pc:sldMk cId="0" sldId="258"/>
            <ac:cxnSpMk id="188" creationId="{00000000-0000-0000-0000-000000000000}"/>
          </ac:cxnSpMkLst>
        </pc:cxnChg>
        <pc:cxnChg chg="mod">
          <ac:chgData name="Clara Fetcu" userId="bcb7d1c2cda44604" providerId="LiveId" clId="{30761282-D7FA-4F2B-8404-DAE4510F6A0D}" dt="2023-04-30T12:55:15.615" v="553" actId="1076"/>
          <ac:cxnSpMkLst>
            <pc:docMk/>
            <pc:sldMk cId="0" sldId="258"/>
            <ac:cxnSpMk id="189" creationId="{00000000-0000-0000-0000-000000000000}"/>
          </ac:cxnSpMkLst>
        </pc:cxnChg>
      </pc:sldChg>
      <pc:sldChg chg="del">
        <pc:chgData name="Clara Fetcu" userId="bcb7d1c2cda44604" providerId="LiveId" clId="{30761282-D7FA-4F2B-8404-DAE4510F6A0D}" dt="2023-04-30T13:28:57.545" v="1017" actId="2696"/>
        <pc:sldMkLst>
          <pc:docMk/>
          <pc:sldMk cId="0" sldId="259"/>
        </pc:sldMkLst>
      </pc:sldChg>
      <pc:sldChg chg="del">
        <pc:chgData name="Clara Fetcu" userId="bcb7d1c2cda44604" providerId="LiveId" clId="{30761282-D7FA-4F2B-8404-DAE4510F6A0D}" dt="2023-04-30T13:31:38.192" v="1060" actId="2696"/>
        <pc:sldMkLst>
          <pc:docMk/>
          <pc:sldMk cId="0" sldId="260"/>
        </pc:sldMkLst>
      </pc:sldChg>
      <pc:sldChg chg="del">
        <pc:chgData name="Clara Fetcu" userId="bcb7d1c2cda44604" providerId="LiveId" clId="{30761282-D7FA-4F2B-8404-DAE4510F6A0D}" dt="2023-04-30T13:31:40.251" v="1061" actId="2696"/>
        <pc:sldMkLst>
          <pc:docMk/>
          <pc:sldMk cId="0" sldId="261"/>
        </pc:sldMkLst>
      </pc:sldChg>
      <pc:sldChg chg="del">
        <pc:chgData name="Clara Fetcu" userId="bcb7d1c2cda44604" providerId="LiveId" clId="{30761282-D7FA-4F2B-8404-DAE4510F6A0D}" dt="2023-04-30T13:31:44.370" v="1062" actId="2696"/>
        <pc:sldMkLst>
          <pc:docMk/>
          <pc:sldMk cId="0" sldId="262"/>
        </pc:sldMkLst>
      </pc:sldChg>
      <pc:sldChg chg="del">
        <pc:chgData name="Clara Fetcu" userId="bcb7d1c2cda44604" providerId="LiveId" clId="{30761282-D7FA-4F2B-8404-DAE4510F6A0D}" dt="2023-04-30T13:31:46.956" v="1063" actId="2696"/>
        <pc:sldMkLst>
          <pc:docMk/>
          <pc:sldMk cId="0" sldId="263"/>
        </pc:sldMkLst>
      </pc:sldChg>
      <pc:sldChg chg="del">
        <pc:chgData name="Clara Fetcu" userId="bcb7d1c2cda44604" providerId="LiveId" clId="{30761282-D7FA-4F2B-8404-DAE4510F6A0D}" dt="2023-04-30T13:31:49.259" v="1064" actId="2696"/>
        <pc:sldMkLst>
          <pc:docMk/>
          <pc:sldMk cId="0" sldId="264"/>
        </pc:sldMkLst>
      </pc:sldChg>
      <pc:sldChg chg="del">
        <pc:chgData name="Clara Fetcu" userId="bcb7d1c2cda44604" providerId="LiveId" clId="{30761282-D7FA-4F2B-8404-DAE4510F6A0D}" dt="2023-04-30T13:31:29.248" v="1059" actId="2696"/>
        <pc:sldMkLst>
          <pc:docMk/>
          <pc:sldMk cId="0" sldId="265"/>
        </pc:sldMkLst>
      </pc:sldChg>
      <pc:sldChg chg="del">
        <pc:chgData name="Clara Fetcu" userId="bcb7d1c2cda44604" providerId="LiveId" clId="{30761282-D7FA-4F2B-8404-DAE4510F6A0D}" dt="2023-04-30T13:31:26.270" v="1058" actId="2696"/>
        <pc:sldMkLst>
          <pc:docMk/>
          <pc:sldMk cId="0" sldId="266"/>
        </pc:sldMkLst>
      </pc:sldChg>
      <pc:sldChg chg="del">
        <pc:chgData name="Clara Fetcu" userId="bcb7d1c2cda44604" providerId="LiveId" clId="{30761282-D7FA-4F2B-8404-DAE4510F6A0D}" dt="2023-04-30T13:31:24.084" v="1057" actId="2696"/>
        <pc:sldMkLst>
          <pc:docMk/>
          <pc:sldMk cId="0" sldId="267"/>
        </pc:sldMkLst>
      </pc:sldChg>
      <pc:sldChg chg="del">
        <pc:chgData name="Clara Fetcu" userId="bcb7d1c2cda44604" providerId="LiveId" clId="{30761282-D7FA-4F2B-8404-DAE4510F6A0D}" dt="2023-04-30T13:31:21.783" v="1056" actId="2696"/>
        <pc:sldMkLst>
          <pc:docMk/>
          <pc:sldMk cId="0" sldId="268"/>
        </pc:sldMkLst>
      </pc:sldChg>
      <pc:sldChg chg="del">
        <pc:chgData name="Clara Fetcu" userId="bcb7d1c2cda44604" providerId="LiveId" clId="{30761282-D7FA-4F2B-8404-DAE4510F6A0D}" dt="2023-04-30T13:31:18.885" v="1055" actId="2696"/>
        <pc:sldMkLst>
          <pc:docMk/>
          <pc:sldMk cId="0" sldId="269"/>
        </pc:sldMkLst>
      </pc:sldChg>
      <pc:sldChg chg="del">
        <pc:chgData name="Clara Fetcu" userId="bcb7d1c2cda44604" providerId="LiveId" clId="{30761282-D7FA-4F2B-8404-DAE4510F6A0D}" dt="2023-04-30T13:31:12.895" v="1054" actId="2696"/>
        <pc:sldMkLst>
          <pc:docMk/>
          <pc:sldMk cId="0" sldId="270"/>
        </pc:sldMkLst>
      </pc:sldChg>
      <pc:sldChg chg="modSp del mod">
        <pc:chgData name="Clara Fetcu" userId="bcb7d1c2cda44604" providerId="LiveId" clId="{30761282-D7FA-4F2B-8404-DAE4510F6A0D}" dt="2023-04-30T13:31:09.886" v="1053" actId="2696"/>
        <pc:sldMkLst>
          <pc:docMk/>
          <pc:sldMk cId="0" sldId="271"/>
        </pc:sldMkLst>
        <pc:spChg chg="mod">
          <ac:chgData name="Clara Fetcu" userId="bcb7d1c2cda44604" providerId="LiveId" clId="{30761282-D7FA-4F2B-8404-DAE4510F6A0D}" dt="2023-04-30T12:41:07.280" v="357" actId="14100"/>
          <ac:spMkLst>
            <pc:docMk/>
            <pc:sldMk cId="0" sldId="271"/>
            <ac:spMk id="1458" creationId="{00000000-0000-0000-0000-000000000000}"/>
          </ac:spMkLst>
        </pc:spChg>
      </pc:sldChg>
      <pc:sldChg chg="del">
        <pc:chgData name="Clara Fetcu" userId="bcb7d1c2cda44604" providerId="LiveId" clId="{30761282-D7FA-4F2B-8404-DAE4510F6A0D}" dt="2023-04-30T13:31:08.085" v="1052" actId="2696"/>
        <pc:sldMkLst>
          <pc:docMk/>
          <pc:sldMk cId="0" sldId="272"/>
        </pc:sldMkLst>
      </pc:sldChg>
      <pc:sldChg chg="del">
        <pc:chgData name="Clara Fetcu" userId="bcb7d1c2cda44604" providerId="LiveId" clId="{30761282-D7FA-4F2B-8404-DAE4510F6A0D}" dt="2023-04-30T13:31:03.302" v="1051" actId="2696"/>
        <pc:sldMkLst>
          <pc:docMk/>
          <pc:sldMk cId="0" sldId="273"/>
        </pc:sldMkLst>
      </pc:sldChg>
      <pc:sldChg chg="del">
        <pc:chgData name="Clara Fetcu" userId="bcb7d1c2cda44604" providerId="LiveId" clId="{30761282-D7FA-4F2B-8404-DAE4510F6A0D}" dt="2023-04-30T13:30:51.186" v="1048" actId="2696"/>
        <pc:sldMkLst>
          <pc:docMk/>
          <pc:sldMk cId="0" sldId="274"/>
        </pc:sldMkLst>
      </pc:sldChg>
      <pc:sldChg chg="del">
        <pc:chgData name="Clara Fetcu" userId="bcb7d1c2cda44604" providerId="LiveId" clId="{30761282-D7FA-4F2B-8404-DAE4510F6A0D}" dt="2023-04-30T13:30:55.325" v="1049" actId="2696"/>
        <pc:sldMkLst>
          <pc:docMk/>
          <pc:sldMk cId="0" sldId="275"/>
        </pc:sldMkLst>
      </pc:sldChg>
      <pc:sldChg chg="del">
        <pc:chgData name="Clara Fetcu" userId="bcb7d1c2cda44604" providerId="LiveId" clId="{30761282-D7FA-4F2B-8404-DAE4510F6A0D}" dt="2023-04-30T13:31:00.344" v="1050" actId="2696"/>
        <pc:sldMkLst>
          <pc:docMk/>
          <pc:sldMk cId="0" sldId="276"/>
        </pc:sldMkLst>
      </pc:sldChg>
      <pc:sldChg chg="del">
        <pc:chgData name="Clara Fetcu" userId="bcb7d1c2cda44604" providerId="LiveId" clId="{30761282-D7FA-4F2B-8404-DAE4510F6A0D}" dt="2023-04-30T13:30:46.312" v="1047" actId="2696"/>
        <pc:sldMkLst>
          <pc:docMk/>
          <pc:sldMk cId="0" sldId="277"/>
        </pc:sldMkLst>
      </pc:sldChg>
      <pc:sldChg chg="del">
        <pc:chgData name="Clara Fetcu" userId="bcb7d1c2cda44604" providerId="LiveId" clId="{30761282-D7FA-4F2B-8404-DAE4510F6A0D}" dt="2023-04-30T13:30:43.882" v="1046" actId="2696"/>
        <pc:sldMkLst>
          <pc:docMk/>
          <pc:sldMk cId="0" sldId="278"/>
        </pc:sldMkLst>
      </pc:sldChg>
      <pc:sldChg chg="del">
        <pc:chgData name="Clara Fetcu" userId="bcb7d1c2cda44604" providerId="LiveId" clId="{30761282-D7FA-4F2B-8404-DAE4510F6A0D}" dt="2023-04-30T13:30:39.777" v="1045" actId="2696"/>
        <pc:sldMkLst>
          <pc:docMk/>
          <pc:sldMk cId="0" sldId="279"/>
        </pc:sldMkLst>
      </pc:sldChg>
      <pc:sldChg chg="del">
        <pc:chgData name="Clara Fetcu" userId="bcb7d1c2cda44604" providerId="LiveId" clId="{30761282-D7FA-4F2B-8404-DAE4510F6A0D}" dt="2023-04-30T13:30:36.707" v="1044" actId="2696"/>
        <pc:sldMkLst>
          <pc:docMk/>
          <pc:sldMk cId="0" sldId="280"/>
        </pc:sldMkLst>
      </pc:sldChg>
      <pc:sldChg chg="del">
        <pc:chgData name="Clara Fetcu" userId="bcb7d1c2cda44604" providerId="LiveId" clId="{30761282-D7FA-4F2B-8404-DAE4510F6A0D}" dt="2023-04-30T13:30:32.831" v="1043" actId="2696"/>
        <pc:sldMkLst>
          <pc:docMk/>
          <pc:sldMk cId="0" sldId="281"/>
        </pc:sldMkLst>
      </pc:sldChg>
      <pc:sldChg chg="del">
        <pc:chgData name="Clara Fetcu" userId="bcb7d1c2cda44604" providerId="LiveId" clId="{30761282-D7FA-4F2B-8404-DAE4510F6A0D}" dt="2023-04-30T13:30:28.277" v="1042" actId="2696"/>
        <pc:sldMkLst>
          <pc:docMk/>
          <pc:sldMk cId="0" sldId="282"/>
        </pc:sldMkLst>
      </pc:sldChg>
      <pc:sldChg chg="del">
        <pc:chgData name="Clara Fetcu" userId="bcb7d1c2cda44604" providerId="LiveId" clId="{30761282-D7FA-4F2B-8404-DAE4510F6A0D}" dt="2023-04-30T13:30:25.850" v="1041" actId="2696"/>
        <pc:sldMkLst>
          <pc:docMk/>
          <pc:sldMk cId="0" sldId="283"/>
        </pc:sldMkLst>
      </pc:sldChg>
      <pc:sldChg chg="del">
        <pc:chgData name="Clara Fetcu" userId="bcb7d1c2cda44604" providerId="LiveId" clId="{30761282-D7FA-4F2B-8404-DAE4510F6A0D}" dt="2023-04-30T13:30:23.390" v="1040" actId="2696"/>
        <pc:sldMkLst>
          <pc:docMk/>
          <pc:sldMk cId="0" sldId="284"/>
        </pc:sldMkLst>
      </pc:sldChg>
      <pc:sldChg chg="del">
        <pc:chgData name="Clara Fetcu" userId="bcb7d1c2cda44604" providerId="LiveId" clId="{30761282-D7FA-4F2B-8404-DAE4510F6A0D}" dt="2023-04-30T13:30:20.017" v="1039" actId="2696"/>
        <pc:sldMkLst>
          <pc:docMk/>
          <pc:sldMk cId="0" sldId="285"/>
        </pc:sldMkLst>
      </pc:sldChg>
      <pc:sldChg chg="del ord">
        <pc:chgData name="Clara Fetcu" userId="bcb7d1c2cda44604" providerId="LiveId" clId="{30761282-D7FA-4F2B-8404-DAE4510F6A0D}" dt="2023-04-30T13:38:26.568" v="1191" actId="2696"/>
        <pc:sldMkLst>
          <pc:docMk/>
          <pc:sldMk cId="0" sldId="286"/>
        </pc:sldMkLst>
      </pc:sldChg>
      <pc:sldChg chg="del">
        <pc:chgData name="Clara Fetcu" userId="bcb7d1c2cda44604" providerId="LiveId" clId="{30761282-D7FA-4F2B-8404-DAE4510F6A0D}" dt="2023-04-30T13:30:13.246" v="1036" actId="2696"/>
        <pc:sldMkLst>
          <pc:docMk/>
          <pc:sldMk cId="0" sldId="287"/>
        </pc:sldMkLst>
      </pc:sldChg>
      <pc:sldChg chg="modSp mod">
        <pc:chgData name="Clara Fetcu" userId="bcb7d1c2cda44604" providerId="LiveId" clId="{30761282-D7FA-4F2B-8404-DAE4510F6A0D}" dt="2023-04-30T13:37:50.763" v="1188" actId="20577"/>
        <pc:sldMkLst>
          <pc:docMk/>
          <pc:sldMk cId="0" sldId="288"/>
        </pc:sldMkLst>
        <pc:spChg chg="mod">
          <ac:chgData name="Clara Fetcu" userId="bcb7d1c2cda44604" providerId="LiveId" clId="{30761282-D7FA-4F2B-8404-DAE4510F6A0D}" dt="2023-04-30T13:34:39.957" v="1108" actId="20577"/>
          <ac:spMkLst>
            <pc:docMk/>
            <pc:sldMk cId="0" sldId="288"/>
            <ac:spMk id="2190" creationId="{00000000-0000-0000-0000-000000000000}"/>
          </ac:spMkLst>
        </pc:spChg>
        <pc:spChg chg="mod">
          <ac:chgData name="Clara Fetcu" userId="bcb7d1c2cda44604" providerId="LiveId" clId="{30761282-D7FA-4F2B-8404-DAE4510F6A0D}" dt="2023-04-30T13:37:50.763" v="1188" actId="20577"/>
          <ac:spMkLst>
            <pc:docMk/>
            <pc:sldMk cId="0" sldId="288"/>
            <ac:spMk id="2191" creationId="{00000000-0000-0000-0000-000000000000}"/>
          </ac:spMkLst>
        </pc:spChg>
        <pc:cxnChg chg="mod">
          <ac:chgData name="Clara Fetcu" userId="bcb7d1c2cda44604" providerId="LiveId" clId="{30761282-D7FA-4F2B-8404-DAE4510F6A0D}" dt="2023-04-30T13:34:12.374" v="1096" actId="14100"/>
          <ac:cxnSpMkLst>
            <pc:docMk/>
            <pc:sldMk cId="0" sldId="288"/>
            <ac:cxnSpMk id="2192" creationId="{00000000-0000-0000-0000-000000000000}"/>
          </ac:cxnSpMkLst>
        </pc:cxnChg>
      </pc:sldChg>
      <pc:sldChg chg="del">
        <pc:chgData name="Clara Fetcu" userId="bcb7d1c2cda44604" providerId="LiveId" clId="{30761282-D7FA-4F2B-8404-DAE4510F6A0D}" dt="2023-04-30T13:30:04.327" v="1034" actId="2696"/>
        <pc:sldMkLst>
          <pc:docMk/>
          <pc:sldMk cId="0" sldId="289"/>
        </pc:sldMkLst>
      </pc:sldChg>
      <pc:sldChg chg="del">
        <pc:chgData name="Clara Fetcu" userId="bcb7d1c2cda44604" providerId="LiveId" clId="{30761282-D7FA-4F2B-8404-DAE4510F6A0D}" dt="2023-04-30T13:29:54.911" v="1030" actId="2696"/>
        <pc:sldMkLst>
          <pc:docMk/>
          <pc:sldMk cId="0" sldId="290"/>
        </pc:sldMkLst>
      </pc:sldChg>
      <pc:sldChg chg="del">
        <pc:chgData name="Clara Fetcu" userId="bcb7d1c2cda44604" providerId="LiveId" clId="{30761282-D7FA-4F2B-8404-DAE4510F6A0D}" dt="2023-04-30T13:29:57.217" v="1031" actId="2696"/>
        <pc:sldMkLst>
          <pc:docMk/>
          <pc:sldMk cId="0" sldId="291"/>
        </pc:sldMkLst>
      </pc:sldChg>
      <pc:sldChg chg="del">
        <pc:chgData name="Clara Fetcu" userId="bcb7d1c2cda44604" providerId="LiveId" clId="{30761282-D7FA-4F2B-8404-DAE4510F6A0D}" dt="2023-04-30T13:29:38.984" v="1028" actId="2696"/>
        <pc:sldMkLst>
          <pc:docMk/>
          <pc:sldMk cId="0" sldId="292"/>
        </pc:sldMkLst>
      </pc:sldChg>
      <pc:sldChg chg="del">
        <pc:chgData name="Clara Fetcu" userId="bcb7d1c2cda44604" providerId="LiveId" clId="{30761282-D7FA-4F2B-8404-DAE4510F6A0D}" dt="2023-04-30T13:29:53.219" v="1029" actId="2696"/>
        <pc:sldMkLst>
          <pc:docMk/>
          <pc:sldMk cId="0" sldId="293"/>
        </pc:sldMkLst>
      </pc:sldChg>
      <pc:sldChg chg="del">
        <pc:chgData name="Clara Fetcu" userId="bcb7d1c2cda44604" providerId="LiveId" clId="{30761282-D7FA-4F2B-8404-DAE4510F6A0D}" dt="2023-04-30T13:29:35.728" v="1027" actId="2696"/>
        <pc:sldMkLst>
          <pc:docMk/>
          <pc:sldMk cId="0" sldId="294"/>
        </pc:sldMkLst>
      </pc:sldChg>
      <pc:sldChg chg="del">
        <pc:chgData name="Clara Fetcu" userId="bcb7d1c2cda44604" providerId="LiveId" clId="{30761282-D7FA-4F2B-8404-DAE4510F6A0D}" dt="2023-04-30T13:29:33.377" v="1026" actId="2696"/>
        <pc:sldMkLst>
          <pc:docMk/>
          <pc:sldMk cId="0" sldId="295"/>
        </pc:sldMkLst>
      </pc:sldChg>
      <pc:sldChg chg="del">
        <pc:chgData name="Clara Fetcu" userId="bcb7d1c2cda44604" providerId="LiveId" clId="{30761282-D7FA-4F2B-8404-DAE4510F6A0D}" dt="2023-04-30T13:29:30.120" v="1025" actId="2696"/>
        <pc:sldMkLst>
          <pc:docMk/>
          <pc:sldMk cId="0" sldId="296"/>
        </pc:sldMkLst>
      </pc:sldChg>
      <pc:sldChg chg="del">
        <pc:chgData name="Clara Fetcu" userId="bcb7d1c2cda44604" providerId="LiveId" clId="{30761282-D7FA-4F2B-8404-DAE4510F6A0D}" dt="2023-04-30T13:29:25.965" v="1024" actId="2696"/>
        <pc:sldMkLst>
          <pc:docMk/>
          <pc:sldMk cId="0" sldId="297"/>
        </pc:sldMkLst>
      </pc:sldChg>
      <pc:sldChg chg="del">
        <pc:chgData name="Clara Fetcu" userId="bcb7d1c2cda44604" providerId="LiveId" clId="{30761282-D7FA-4F2B-8404-DAE4510F6A0D}" dt="2023-04-30T13:29:23.244" v="1023" actId="2696"/>
        <pc:sldMkLst>
          <pc:docMk/>
          <pc:sldMk cId="0" sldId="298"/>
        </pc:sldMkLst>
      </pc:sldChg>
      <pc:sldChg chg="del">
        <pc:chgData name="Clara Fetcu" userId="bcb7d1c2cda44604" providerId="LiveId" clId="{30761282-D7FA-4F2B-8404-DAE4510F6A0D}" dt="2023-04-30T13:30:00.065" v="1032" actId="2696"/>
        <pc:sldMkLst>
          <pc:docMk/>
          <pc:sldMk cId="0" sldId="299"/>
        </pc:sldMkLst>
      </pc:sldChg>
      <pc:sldChg chg="del">
        <pc:chgData name="Clara Fetcu" userId="bcb7d1c2cda44604" providerId="LiveId" clId="{30761282-D7FA-4F2B-8404-DAE4510F6A0D}" dt="2023-04-30T13:30:06.234" v="1035" actId="2696"/>
        <pc:sldMkLst>
          <pc:docMk/>
          <pc:sldMk cId="0" sldId="300"/>
        </pc:sldMkLst>
      </pc:sldChg>
      <pc:sldChg chg="del ord modNotes">
        <pc:chgData name="Clara Fetcu" userId="bcb7d1c2cda44604" providerId="LiveId" clId="{30761282-D7FA-4F2B-8404-DAE4510F6A0D}" dt="2023-04-30T13:30:02.525" v="1033" actId="2696"/>
        <pc:sldMkLst>
          <pc:docMk/>
          <pc:sldMk cId="0" sldId="301"/>
        </pc:sldMkLst>
      </pc:sldChg>
      <pc:sldChg chg="del">
        <pc:chgData name="Clara Fetcu" userId="bcb7d1c2cda44604" providerId="LiveId" clId="{30761282-D7FA-4F2B-8404-DAE4510F6A0D}" dt="2023-04-30T13:29:11.469" v="1020" actId="2696"/>
        <pc:sldMkLst>
          <pc:docMk/>
          <pc:sldMk cId="0" sldId="302"/>
        </pc:sldMkLst>
      </pc:sldChg>
      <pc:sldChg chg="del">
        <pc:chgData name="Clara Fetcu" userId="bcb7d1c2cda44604" providerId="LiveId" clId="{30761282-D7FA-4F2B-8404-DAE4510F6A0D}" dt="2023-04-30T13:29:07.243" v="1019" actId="2696"/>
        <pc:sldMkLst>
          <pc:docMk/>
          <pc:sldMk cId="0" sldId="303"/>
        </pc:sldMkLst>
      </pc:sldChg>
      <pc:sldChg chg="del">
        <pc:chgData name="Clara Fetcu" userId="bcb7d1c2cda44604" providerId="LiveId" clId="{30761282-D7FA-4F2B-8404-DAE4510F6A0D}" dt="2023-04-30T13:29:04.317" v="1018" actId="2696"/>
        <pc:sldMkLst>
          <pc:docMk/>
          <pc:sldMk cId="0" sldId="304"/>
        </pc:sldMkLst>
      </pc:sldChg>
      <pc:sldChg chg="new del">
        <pc:chgData name="Clara Fetcu" userId="bcb7d1c2cda44604" providerId="LiveId" clId="{30761282-D7FA-4F2B-8404-DAE4510F6A0D}" dt="2023-04-30T12:11:57.194" v="4" actId="2696"/>
        <pc:sldMkLst>
          <pc:docMk/>
          <pc:sldMk cId="555462966" sldId="305"/>
        </pc:sldMkLst>
      </pc:sldChg>
      <pc:sldChg chg="modSp mod">
        <pc:chgData name="Clara Fetcu" userId="bcb7d1c2cda44604" providerId="LiveId" clId="{30761282-D7FA-4F2B-8404-DAE4510F6A0D}" dt="2023-04-30T12:46:49.569" v="448" actId="14100"/>
        <pc:sldMkLst>
          <pc:docMk/>
          <pc:sldMk cId="1641568841" sldId="305"/>
        </pc:sldMkLst>
        <pc:spChg chg="mod">
          <ac:chgData name="Clara Fetcu" userId="bcb7d1c2cda44604" providerId="LiveId" clId="{30761282-D7FA-4F2B-8404-DAE4510F6A0D}" dt="2023-04-30T12:46:30.478" v="446" actId="403"/>
          <ac:spMkLst>
            <pc:docMk/>
            <pc:sldMk cId="1641568841" sldId="305"/>
            <ac:spMk id="170" creationId="{00000000-0000-0000-0000-000000000000}"/>
          </ac:spMkLst>
        </pc:spChg>
        <pc:spChg chg="mod">
          <ac:chgData name="Clara Fetcu" userId="bcb7d1c2cda44604" providerId="LiveId" clId="{30761282-D7FA-4F2B-8404-DAE4510F6A0D}" dt="2023-04-30T12:46:20.866" v="444" actId="14100"/>
          <ac:spMkLst>
            <pc:docMk/>
            <pc:sldMk cId="1641568841" sldId="305"/>
            <ac:spMk id="171" creationId="{00000000-0000-0000-0000-000000000000}"/>
          </ac:spMkLst>
        </pc:spChg>
        <pc:cxnChg chg="mod">
          <ac:chgData name="Clara Fetcu" userId="bcb7d1c2cda44604" providerId="LiveId" clId="{30761282-D7FA-4F2B-8404-DAE4510F6A0D}" dt="2023-04-30T12:46:49.569" v="448" actId="14100"/>
          <ac:cxnSpMkLst>
            <pc:docMk/>
            <pc:sldMk cId="1641568841" sldId="305"/>
            <ac:cxnSpMk id="172" creationId="{00000000-0000-0000-0000-000000000000}"/>
          </ac:cxnSpMkLst>
        </pc:cxnChg>
      </pc:sldChg>
      <pc:sldChg chg="delSp modSp new del mod">
        <pc:chgData name="Clara Fetcu" userId="bcb7d1c2cda44604" providerId="LiveId" clId="{30761282-D7FA-4F2B-8404-DAE4510F6A0D}" dt="2023-04-30T12:21:08.886" v="124" actId="2696"/>
        <pc:sldMkLst>
          <pc:docMk/>
          <pc:sldMk cId="1828749983" sldId="305"/>
        </pc:sldMkLst>
        <pc:spChg chg="del mod">
          <ac:chgData name="Clara Fetcu" userId="bcb7d1c2cda44604" providerId="LiveId" clId="{30761282-D7FA-4F2B-8404-DAE4510F6A0D}" dt="2023-04-30T12:19:53.371" v="110" actId="21"/>
          <ac:spMkLst>
            <pc:docMk/>
            <pc:sldMk cId="1828749983" sldId="305"/>
            <ac:spMk id="2" creationId="{9496C0EE-912C-10D3-D50E-DC9D76A34B19}"/>
          </ac:spMkLst>
        </pc:spChg>
        <pc:spChg chg="mod">
          <ac:chgData name="Clara Fetcu" userId="bcb7d1c2cda44604" providerId="LiveId" clId="{30761282-D7FA-4F2B-8404-DAE4510F6A0D}" dt="2023-04-30T12:20:49.323" v="123" actId="20577"/>
          <ac:spMkLst>
            <pc:docMk/>
            <pc:sldMk cId="1828749983" sldId="305"/>
            <ac:spMk id="3" creationId="{3A551826-9BE5-826C-5C74-CAB91A1A82DB}"/>
          </ac:spMkLst>
        </pc:spChg>
      </pc:sldChg>
      <pc:sldChg chg="delSp modSp new del mod">
        <pc:chgData name="Clara Fetcu" userId="bcb7d1c2cda44604" providerId="LiveId" clId="{30761282-D7FA-4F2B-8404-DAE4510F6A0D}" dt="2023-04-30T12:47:57.123" v="455" actId="2696"/>
        <pc:sldMkLst>
          <pc:docMk/>
          <pc:sldMk cId="2171074318" sldId="306"/>
        </pc:sldMkLst>
        <pc:spChg chg="del">
          <ac:chgData name="Clara Fetcu" userId="bcb7d1c2cda44604" providerId="LiveId" clId="{30761282-D7FA-4F2B-8404-DAE4510F6A0D}" dt="2023-04-30T12:27:01.659" v="168" actId="21"/>
          <ac:spMkLst>
            <pc:docMk/>
            <pc:sldMk cId="2171074318" sldId="306"/>
            <ac:spMk id="2" creationId="{3011F63E-0C4B-8AFC-2CF6-D187E810DC27}"/>
          </ac:spMkLst>
        </pc:spChg>
        <pc:spChg chg="mod">
          <ac:chgData name="Clara Fetcu" userId="bcb7d1c2cda44604" providerId="LiveId" clId="{30761282-D7FA-4F2B-8404-DAE4510F6A0D}" dt="2023-04-30T12:32:28.513" v="208" actId="14100"/>
          <ac:spMkLst>
            <pc:docMk/>
            <pc:sldMk cId="2171074318" sldId="306"/>
            <ac:spMk id="3" creationId="{067FDF21-7395-4CF7-779C-AD9A75DDA124}"/>
          </ac:spMkLst>
        </pc:spChg>
      </pc:sldChg>
      <pc:sldChg chg="addSp delSp modSp mod">
        <pc:chgData name="Clara Fetcu" userId="bcb7d1c2cda44604" providerId="LiveId" clId="{30761282-D7FA-4F2B-8404-DAE4510F6A0D}" dt="2023-04-30T12:49:34.094" v="468" actId="14100"/>
        <pc:sldMkLst>
          <pc:docMk/>
          <pc:sldMk cId="2461820613" sldId="307"/>
        </pc:sldMkLst>
        <pc:spChg chg="add del mod">
          <ac:chgData name="Clara Fetcu" userId="bcb7d1c2cda44604" providerId="LiveId" clId="{30761282-D7FA-4F2B-8404-DAE4510F6A0D}" dt="2023-04-30T12:49:22.515" v="465" actId="21"/>
          <ac:spMkLst>
            <pc:docMk/>
            <pc:sldMk cId="2461820613" sldId="307"/>
            <ac:spMk id="6" creationId="{1B2848E2-8109-D36F-E7A5-5F398B8C22A6}"/>
          </ac:spMkLst>
        </pc:spChg>
        <pc:spChg chg="del mod">
          <ac:chgData name="Clara Fetcu" userId="bcb7d1c2cda44604" providerId="LiveId" clId="{30761282-D7FA-4F2B-8404-DAE4510F6A0D}" dt="2023-04-30T12:49:18.249" v="464" actId="21"/>
          <ac:spMkLst>
            <pc:docMk/>
            <pc:sldMk cId="2461820613" sldId="307"/>
            <ac:spMk id="170" creationId="{00000000-0000-0000-0000-000000000000}"/>
          </ac:spMkLst>
        </pc:spChg>
        <pc:spChg chg="mod">
          <ac:chgData name="Clara Fetcu" userId="bcb7d1c2cda44604" providerId="LiveId" clId="{30761282-D7FA-4F2B-8404-DAE4510F6A0D}" dt="2023-04-30T12:49:34.094" v="468" actId="14100"/>
          <ac:spMkLst>
            <pc:docMk/>
            <pc:sldMk cId="2461820613" sldId="307"/>
            <ac:spMk id="171" creationId="{00000000-0000-0000-0000-000000000000}"/>
          </ac:spMkLst>
        </pc:spChg>
        <pc:cxnChg chg="del mod">
          <ac:chgData name="Clara Fetcu" userId="bcb7d1c2cda44604" providerId="LiveId" clId="{30761282-D7FA-4F2B-8404-DAE4510F6A0D}" dt="2023-04-30T12:49:24.995" v="466" actId="21"/>
          <ac:cxnSpMkLst>
            <pc:docMk/>
            <pc:sldMk cId="2461820613" sldId="307"/>
            <ac:cxnSpMk id="172" creationId="{00000000-0000-0000-0000-000000000000}"/>
          </ac:cxnSpMkLst>
        </pc:cxnChg>
      </pc:sldChg>
      <pc:sldChg chg="modSp mod">
        <pc:chgData name="Clara Fetcu" userId="bcb7d1c2cda44604" providerId="LiveId" clId="{30761282-D7FA-4F2B-8404-DAE4510F6A0D}" dt="2023-04-30T12:51:37.145" v="493" actId="20577"/>
        <pc:sldMkLst>
          <pc:docMk/>
          <pc:sldMk cId="820241420" sldId="308"/>
        </pc:sldMkLst>
        <pc:spChg chg="mod">
          <ac:chgData name="Clara Fetcu" userId="bcb7d1c2cda44604" providerId="LiveId" clId="{30761282-D7FA-4F2B-8404-DAE4510F6A0D}" dt="2023-04-30T12:51:10.694" v="487"/>
          <ac:spMkLst>
            <pc:docMk/>
            <pc:sldMk cId="820241420" sldId="308"/>
            <ac:spMk id="170" creationId="{00000000-0000-0000-0000-000000000000}"/>
          </ac:spMkLst>
        </pc:spChg>
        <pc:spChg chg="mod">
          <ac:chgData name="Clara Fetcu" userId="bcb7d1c2cda44604" providerId="LiveId" clId="{30761282-D7FA-4F2B-8404-DAE4510F6A0D}" dt="2023-04-30T12:51:37.145" v="493" actId="20577"/>
          <ac:spMkLst>
            <pc:docMk/>
            <pc:sldMk cId="820241420" sldId="308"/>
            <ac:spMk id="171" creationId="{00000000-0000-0000-0000-000000000000}"/>
          </ac:spMkLst>
        </pc:spChg>
        <pc:cxnChg chg="mod">
          <ac:chgData name="Clara Fetcu" userId="bcb7d1c2cda44604" providerId="LiveId" clId="{30761282-D7FA-4F2B-8404-DAE4510F6A0D}" dt="2023-04-30T12:51:26.233" v="489" actId="14100"/>
          <ac:cxnSpMkLst>
            <pc:docMk/>
            <pc:sldMk cId="820241420" sldId="308"/>
            <ac:cxnSpMk id="172" creationId="{00000000-0000-0000-0000-000000000000}"/>
          </ac:cxnSpMkLst>
        </pc:cxnChg>
      </pc:sldChg>
      <pc:sldChg chg="add del">
        <pc:chgData name="Clara Fetcu" userId="bcb7d1c2cda44604" providerId="LiveId" clId="{30761282-D7FA-4F2B-8404-DAE4510F6A0D}" dt="2023-04-30T12:37:49.324" v="286"/>
        <pc:sldMkLst>
          <pc:docMk/>
          <pc:sldMk cId="2826489249" sldId="309"/>
        </pc:sldMkLst>
      </pc:sldChg>
      <pc:sldChg chg="addSp delSp modSp mod">
        <pc:chgData name="Clara Fetcu" userId="bcb7d1c2cda44604" providerId="LiveId" clId="{30761282-D7FA-4F2B-8404-DAE4510F6A0D}" dt="2023-04-30T12:43:33.270" v="411" actId="1076"/>
        <pc:sldMkLst>
          <pc:docMk/>
          <pc:sldMk cId="3882478015" sldId="309"/>
        </pc:sldMkLst>
        <pc:spChg chg="add del mod">
          <ac:chgData name="Clara Fetcu" userId="bcb7d1c2cda44604" providerId="LiveId" clId="{30761282-D7FA-4F2B-8404-DAE4510F6A0D}" dt="2023-04-30T12:43:26.818" v="410" actId="21"/>
          <ac:spMkLst>
            <pc:docMk/>
            <pc:sldMk cId="3882478015" sldId="309"/>
            <ac:spMk id="3" creationId="{ED929602-905F-F2B8-B903-6D021BB00521}"/>
          </ac:spMkLst>
        </pc:spChg>
        <pc:spChg chg="mod">
          <ac:chgData name="Clara Fetcu" userId="bcb7d1c2cda44604" providerId="LiveId" clId="{30761282-D7FA-4F2B-8404-DAE4510F6A0D}" dt="2023-04-30T12:43:33.270" v="411" actId="1076"/>
          <ac:spMkLst>
            <pc:docMk/>
            <pc:sldMk cId="3882478015" sldId="309"/>
            <ac:spMk id="206" creationId="{00000000-0000-0000-0000-000000000000}"/>
          </ac:spMkLst>
        </pc:spChg>
        <pc:spChg chg="del">
          <ac:chgData name="Clara Fetcu" userId="bcb7d1c2cda44604" providerId="LiveId" clId="{30761282-D7FA-4F2B-8404-DAE4510F6A0D}" dt="2023-04-30T12:43:21.861" v="409" actId="21"/>
          <ac:spMkLst>
            <pc:docMk/>
            <pc:sldMk cId="3882478015" sldId="309"/>
            <ac:spMk id="208" creationId="{00000000-0000-0000-0000-000000000000}"/>
          </ac:spMkLst>
        </pc:spChg>
      </pc:sldChg>
      <pc:sldChg chg="modSp mod">
        <pc:chgData name="Clara Fetcu" userId="bcb7d1c2cda44604" providerId="LiveId" clId="{30761282-D7FA-4F2B-8404-DAE4510F6A0D}" dt="2023-04-30T12:45:03.458" v="428" actId="14100"/>
        <pc:sldMkLst>
          <pc:docMk/>
          <pc:sldMk cId="3029653928" sldId="310"/>
        </pc:sldMkLst>
        <pc:spChg chg="mod">
          <ac:chgData name="Clara Fetcu" userId="bcb7d1c2cda44604" providerId="LiveId" clId="{30761282-D7FA-4F2B-8404-DAE4510F6A0D}" dt="2023-04-30T12:44:57.153" v="427" actId="403"/>
          <ac:spMkLst>
            <pc:docMk/>
            <pc:sldMk cId="3029653928" sldId="310"/>
            <ac:spMk id="206" creationId="{00000000-0000-0000-0000-000000000000}"/>
          </ac:spMkLst>
        </pc:spChg>
        <pc:spChg chg="mod">
          <ac:chgData name="Clara Fetcu" userId="bcb7d1c2cda44604" providerId="LiveId" clId="{30761282-D7FA-4F2B-8404-DAE4510F6A0D}" dt="2023-04-30T12:43:56.784" v="413" actId="20577"/>
          <ac:spMkLst>
            <pc:docMk/>
            <pc:sldMk cId="3029653928" sldId="310"/>
            <ac:spMk id="207" creationId="{00000000-0000-0000-0000-000000000000}"/>
          </ac:spMkLst>
        </pc:spChg>
        <pc:cxnChg chg="mod">
          <ac:chgData name="Clara Fetcu" userId="bcb7d1c2cda44604" providerId="LiveId" clId="{30761282-D7FA-4F2B-8404-DAE4510F6A0D}" dt="2023-04-30T12:45:03.458" v="428" actId="14100"/>
          <ac:cxnSpMkLst>
            <pc:docMk/>
            <pc:sldMk cId="3029653928" sldId="310"/>
            <ac:cxnSpMk id="209" creationId="{00000000-0000-0000-0000-000000000000}"/>
          </ac:cxnSpMkLst>
        </pc:cxnChg>
      </pc:sldChg>
      <pc:sldChg chg="modSp mod">
        <pc:chgData name="Clara Fetcu" userId="bcb7d1c2cda44604" providerId="LiveId" clId="{30761282-D7FA-4F2B-8404-DAE4510F6A0D}" dt="2023-04-30T12:47:51.621" v="454" actId="14100"/>
        <pc:sldMkLst>
          <pc:docMk/>
          <pc:sldMk cId="465142114" sldId="311"/>
        </pc:sldMkLst>
        <pc:spChg chg="mod">
          <ac:chgData name="Clara Fetcu" userId="bcb7d1c2cda44604" providerId="LiveId" clId="{30761282-D7FA-4F2B-8404-DAE4510F6A0D}" dt="2023-04-30T12:47:21.305" v="450" actId="14100"/>
          <ac:spMkLst>
            <pc:docMk/>
            <pc:sldMk cId="465142114" sldId="311"/>
            <ac:spMk id="170" creationId="{00000000-0000-0000-0000-000000000000}"/>
          </ac:spMkLst>
        </pc:spChg>
        <pc:spChg chg="mod">
          <ac:chgData name="Clara Fetcu" userId="bcb7d1c2cda44604" providerId="LiveId" clId="{30761282-D7FA-4F2B-8404-DAE4510F6A0D}" dt="2023-04-30T12:47:51.621" v="454" actId="14100"/>
          <ac:spMkLst>
            <pc:docMk/>
            <pc:sldMk cId="465142114" sldId="311"/>
            <ac:spMk id="171" creationId="{00000000-0000-0000-0000-000000000000}"/>
          </ac:spMkLst>
        </pc:spChg>
        <pc:cxnChg chg="mod">
          <ac:chgData name="Clara Fetcu" userId="bcb7d1c2cda44604" providerId="LiveId" clId="{30761282-D7FA-4F2B-8404-DAE4510F6A0D}" dt="2023-04-30T12:47:30.206" v="451" actId="14100"/>
          <ac:cxnSpMkLst>
            <pc:docMk/>
            <pc:sldMk cId="465142114" sldId="311"/>
            <ac:cxnSpMk id="172" creationId="{00000000-0000-0000-0000-000000000000}"/>
          </ac:cxnSpMkLst>
        </pc:cxnChg>
      </pc:sldChg>
      <pc:sldChg chg="modSp mod">
        <pc:chgData name="Clara Fetcu" userId="bcb7d1c2cda44604" providerId="LiveId" clId="{30761282-D7FA-4F2B-8404-DAE4510F6A0D}" dt="2023-04-30T12:48:53.263" v="463" actId="20577"/>
        <pc:sldMkLst>
          <pc:docMk/>
          <pc:sldMk cId="3120427725" sldId="312"/>
        </pc:sldMkLst>
        <pc:spChg chg="mod">
          <ac:chgData name="Clara Fetcu" userId="bcb7d1c2cda44604" providerId="LiveId" clId="{30761282-D7FA-4F2B-8404-DAE4510F6A0D}" dt="2023-04-30T12:48:48.894" v="461" actId="1076"/>
          <ac:spMkLst>
            <pc:docMk/>
            <pc:sldMk cId="3120427725" sldId="312"/>
            <ac:spMk id="206" creationId="{00000000-0000-0000-0000-000000000000}"/>
          </ac:spMkLst>
        </pc:spChg>
        <pc:spChg chg="mod">
          <ac:chgData name="Clara Fetcu" userId="bcb7d1c2cda44604" providerId="LiveId" clId="{30761282-D7FA-4F2B-8404-DAE4510F6A0D}" dt="2023-04-30T12:48:53.263" v="463" actId="20577"/>
          <ac:spMkLst>
            <pc:docMk/>
            <pc:sldMk cId="3120427725" sldId="312"/>
            <ac:spMk id="207" creationId="{00000000-0000-0000-0000-000000000000}"/>
          </ac:spMkLst>
        </pc:spChg>
      </pc:sldChg>
      <pc:sldChg chg="modSp mod">
        <pc:chgData name="Clara Fetcu" userId="bcb7d1c2cda44604" providerId="LiveId" clId="{30761282-D7FA-4F2B-8404-DAE4510F6A0D}" dt="2023-04-30T12:51:01.656" v="485" actId="20577"/>
        <pc:sldMkLst>
          <pc:docMk/>
          <pc:sldMk cId="3120357154" sldId="313"/>
        </pc:sldMkLst>
        <pc:spChg chg="mod">
          <ac:chgData name="Clara Fetcu" userId="bcb7d1c2cda44604" providerId="LiveId" clId="{30761282-D7FA-4F2B-8404-DAE4510F6A0D}" dt="2023-04-30T12:50:58.072" v="483" actId="14100"/>
          <ac:spMkLst>
            <pc:docMk/>
            <pc:sldMk cId="3120357154" sldId="313"/>
            <ac:spMk id="206" creationId="{00000000-0000-0000-0000-000000000000}"/>
          </ac:spMkLst>
        </pc:spChg>
        <pc:spChg chg="mod">
          <ac:chgData name="Clara Fetcu" userId="bcb7d1c2cda44604" providerId="LiveId" clId="{30761282-D7FA-4F2B-8404-DAE4510F6A0D}" dt="2023-04-30T12:51:01.656" v="485" actId="20577"/>
          <ac:spMkLst>
            <pc:docMk/>
            <pc:sldMk cId="3120357154" sldId="313"/>
            <ac:spMk id="207" creationId="{00000000-0000-0000-0000-000000000000}"/>
          </ac:spMkLst>
        </pc:spChg>
        <pc:cxnChg chg="mod">
          <ac:chgData name="Clara Fetcu" userId="bcb7d1c2cda44604" providerId="LiveId" clId="{30761282-D7FA-4F2B-8404-DAE4510F6A0D}" dt="2023-04-30T12:50:44.030" v="481" actId="14100"/>
          <ac:cxnSpMkLst>
            <pc:docMk/>
            <pc:sldMk cId="3120357154" sldId="313"/>
            <ac:cxnSpMk id="209" creationId="{00000000-0000-0000-0000-000000000000}"/>
          </ac:cxnSpMkLst>
        </pc:cxnChg>
      </pc:sldChg>
      <pc:sldChg chg="modSp mod">
        <pc:chgData name="Clara Fetcu" userId="bcb7d1c2cda44604" providerId="LiveId" clId="{30761282-D7FA-4F2B-8404-DAE4510F6A0D}" dt="2023-04-30T12:52:15.733" v="524" actId="14100"/>
        <pc:sldMkLst>
          <pc:docMk/>
          <pc:sldMk cId="1033571796" sldId="314"/>
        </pc:sldMkLst>
        <pc:spChg chg="mod">
          <ac:chgData name="Clara Fetcu" userId="bcb7d1c2cda44604" providerId="LiveId" clId="{30761282-D7FA-4F2B-8404-DAE4510F6A0D}" dt="2023-04-30T12:52:15.733" v="524" actId="14100"/>
          <ac:spMkLst>
            <pc:docMk/>
            <pc:sldMk cId="1033571796" sldId="314"/>
            <ac:spMk id="206" creationId="{00000000-0000-0000-0000-000000000000}"/>
          </ac:spMkLst>
        </pc:spChg>
        <pc:spChg chg="mod">
          <ac:chgData name="Clara Fetcu" userId="bcb7d1c2cda44604" providerId="LiveId" clId="{30761282-D7FA-4F2B-8404-DAE4510F6A0D}" dt="2023-04-30T12:52:07.265" v="522" actId="20577"/>
          <ac:spMkLst>
            <pc:docMk/>
            <pc:sldMk cId="1033571796" sldId="314"/>
            <ac:spMk id="207" creationId="{00000000-0000-0000-0000-000000000000}"/>
          </ac:spMkLst>
        </pc:spChg>
      </pc:sldChg>
      <pc:sldChg chg="del">
        <pc:chgData name="Clara Fetcu" userId="bcb7d1c2cda44604" providerId="LiveId" clId="{30761282-D7FA-4F2B-8404-DAE4510F6A0D}" dt="2023-04-30T14:00:09.917" v="1256" actId="2696"/>
        <pc:sldMkLst>
          <pc:docMk/>
          <pc:sldMk cId="2378104760" sldId="315"/>
        </pc:sldMkLst>
      </pc:sldChg>
      <pc:sldChg chg="del">
        <pc:chgData name="Clara Fetcu" userId="bcb7d1c2cda44604" providerId="LiveId" clId="{30761282-D7FA-4F2B-8404-DAE4510F6A0D}" dt="2023-04-30T13:05:22.010" v="708" actId="2696"/>
        <pc:sldMkLst>
          <pc:docMk/>
          <pc:sldMk cId="1111562484" sldId="316"/>
        </pc:sldMkLst>
      </pc:sldChg>
      <pc:sldChg chg="addSp delSp modSp mod">
        <pc:chgData name="Clara Fetcu" userId="bcb7d1c2cda44604" providerId="LiveId" clId="{30761282-D7FA-4F2B-8404-DAE4510F6A0D}" dt="2023-04-30T13:42:36.149" v="1251" actId="1076"/>
        <pc:sldMkLst>
          <pc:docMk/>
          <pc:sldMk cId="1155685793" sldId="316"/>
        </pc:sldMkLst>
        <pc:spChg chg="add del mod">
          <ac:chgData name="Clara Fetcu" userId="bcb7d1c2cda44604" providerId="LiveId" clId="{30761282-D7FA-4F2B-8404-DAE4510F6A0D}" dt="2023-04-30T13:11:59.891" v="836" actId="21"/>
          <ac:spMkLst>
            <pc:docMk/>
            <pc:sldMk cId="1155685793" sldId="316"/>
            <ac:spMk id="3" creationId="{93D2B78C-90D0-1C28-F7AB-13E557518E18}"/>
          </ac:spMkLst>
        </pc:spChg>
        <pc:spChg chg="add mod">
          <ac:chgData name="Clara Fetcu" userId="bcb7d1c2cda44604" providerId="LiveId" clId="{30761282-D7FA-4F2B-8404-DAE4510F6A0D}" dt="2023-04-30T13:42:36.149" v="1251" actId="1076"/>
          <ac:spMkLst>
            <pc:docMk/>
            <pc:sldMk cId="1155685793" sldId="316"/>
            <ac:spMk id="4" creationId="{0B40590C-562B-739C-DE97-90F20E482934}"/>
          </ac:spMkLst>
        </pc:spChg>
        <pc:spChg chg="add mod">
          <ac:chgData name="Clara Fetcu" userId="bcb7d1c2cda44604" providerId="LiveId" clId="{30761282-D7FA-4F2B-8404-DAE4510F6A0D}" dt="2023-04-30T13:42:36.149" v="1251" actId="1076"/>
          <ac:spMkLst>
            <pc:docMk/>
            <pc:sldMk cId="1155685793" sldId="316"/>
            <ac:spMk id="5" creationId="{7B69EA4F-A2A1-3255-4FE2-81B3EC2972C8}"/>
          </ac:spMkLst>
        </pc:spChg>
        <pc:spChg chg="mod">
          <ac:chgData name="Clara Fetcu" userId="bcb7d1c2cda44604" providerId="LiveId" clId="{30761282-D7FA-4F2B-8404-DAE4510F6A0D}" dt="2023-04-30T13:13:35.849" v="849" actId="1076"/>
          <ac:spMkLst>
            <pc:docMk/>
            <pc:sldMk cId="1155685793" sldId="316"/>
            <ac:spMk id="178" creationId="{00000000-0000-0000-0000-000000000000}"/>
          </ac:spMkLst>
        </pc:spChg>
        <pc:spChg chg="mod">
          <ac:chgData name="Clara Fetcu" userId="bcb7d1c2cda44604" providerId="LiveId" clId="{30761282-D7FA-4F2B-8404-DAE4510F6A0D}" dt="2023-04-30T13:13:51.943" v="850" actId="1076"/>
          <ac:spMkLst>
            <pc:docMk/>
            <pc:sldMk cId="1155685793" sldId="316"/>
            <ac:spMk id="179" creationId="{00000000-0000-0000-0000-000000000000}"/>
          </ac:spMkLst>
        </pc:spChg>
        <pc:spChg chg="del mod">
          <ac:chgData name="Clara Fetcu" userId="bcb7d1c2cda44604" providerId="LiveId" clId="{30761282-D7FA-4F2B-8404-DAE4510F6A0D}" dt="2023-04-30T13:11:45.581" v="834" actId="21"/>
          <ac:spMkLst>
            <pc:docMk/>
            <pc:sldMk cId="1155685793" sldId="316"/>
            <ac:spMk id="180" creationId="{00000000-0000-0000-0000-000000000000}"/>
          </ac:spMkLst>
        </pc:spChg>
        <pc:spChg chg="mod">
          <ac:chgData name="Clara Fetcu" userId="bcb7d1c2cda44604" providerId="LiveId" clId="{30761282-D7FA-4F2B-8404-DAE4510F6A0D}" dt="2023-04-30T13:14:00.669" v="851" actId="1076"/>
          <ac:spMkLst>
            <pc:docMk/>
            <pc:sldMk cId="1155685793" sldId="316"/>
            <ac:spMk id="181" creationId="{00000000-0000-0000-0000-000000000000}"/>
          </ac:spMkLst>
        </pc:spChg>
        <pc:spChg chg="mod">
          <ac:chgData name="Clara Fetcu" userId="bcb7d1c2cda44604" providerId="LiveId" clId="{30761282-D7FA-4F2B-8404-DAE4510F6A0D}" dt="2023-04-30T13:42:21.310" v="1250" actId="1076"/>
          <ac:spMkLst>
            <pc:docMk/>
            <pc:sldMk cId="1155685793" sldId="316"/>
            <ac:spMk id="182" creationId="{00000000-0000-0000-0000-000000000000}"/>
          </ac:spMkLst>
        </pc:spChg>
        <pc:spChg chg="mod">
          <ac:chgData name="Clara Fetcu" userId="bcb7d1c2cda44604" providerId="LiveId" clId="{30761282-D7FA-4F2B-8404-DAE4510F6A0D}" dt="2023-04-30T13:13:35.849" v="849" actId="1076"/>
          <ac:spMkLst>
            <pc:docMk/>
            <pc:sldMk cId="1155685793" sldId="316"/>
            <ac:spMk id="183" creationId="{00000000-0000-0000-0000-000000000000}"/>
          </ac:spMkLst>
        </pc:spChg>
        <pc:spChg chg="mod">
          <ac:chgData name="Clara Fetcu" userId="bcb7d1c2cda44604" providerId="LiveId" clId="{30761282-D7FA-4F2B-8404-DAE4510F6A0D}" dt="2023-04-30T13:42:09.182" v="1247" actId="2710"/>
          <ac:spMkLst>
            <pc:docMk/>
            <pc:sldMk cId="1155685793" sldId="316"/>
            <ac:spMk id="184" creationId="{00000000-0000-0000-0000-000000000000}"/>
          </ac:spMkLst>
        </pc:spChg>
        <pc:spChg chg="mod">
          <ac:chgData name="Clara Fetcu" userId="bcb7d1c2cda44604" providerId="LiveId" clId="{30761282-D7FA-4F2B-8404-DAE4510F6A0D}" dt="2023-04-30T13:13:51.943" v="850" actId="1076"/>
          <ac:spMkLst>
            <pc:docMk/>
            <pc:sldMk cId="1155685793" sldId="316"/>
            <ac:spMk id="185" creationId="{00000000-0000-0000-0000-000000000000}"/>
          </ac:spMkLst>
        </pc:spChg>
        <pc:spChg chg="mod">
          <ac:chgData name="Clara Fetcu" userId="bcb7d1c2cda44604" providerId="LiveId" clId="{30761282-D7FA-4F2B-8404-DAE4510F6A0D}" dt="2023-04-30T13:14:00.669" v="851" actId="1076"/>
          <ac:spMkLst>
            <pc:docMk/>
            <pc:sldMk cId="1155685793" sldId="316"/>
            <ac:spMk id="186" creationId="{00000000-0000-0000-0000-000000000000}"/>
          </ac:spMkLst>
        </pc:spChg>
        <pc:cxnChg chg="add del mod">
          <ac:chgData name="Clara Fetcu" userId="bcb7d1c2cda44604" providerId="LiveId" clId="{30761282-D7FA-4F2B-8404-DAE4510F6A0D}" dt="2023-04-30T13:16:53.373" v="870" actId="21"/>
          <ac:cxnSpMkLst>
            <pc:docMk/>
            <pc:sldMk cId="1155685793" sldId="316"/>
            <ac:cxnSpMk id="6" creationId="{6465D0BA-27DD-52F0-7B04-D06EC409E3BB}"/>
          </ac:cxnSpMkLst>
        </pc:cxnChg>
        <pc:cxnChg chg="add mod">
          <ac:chgData name="Clara Fetcu" userId="bcb7d1c2cda44604" providerId="LiveId" clId="{30761282-D7FA-4F2B-8404-DAE4510F6A0D}" dt="2023-04-30T13:42:36.149" v="1251" actId="1076"/>
          <ac:cxnSpMkLst>
            <pc:docMk/>
            <pc:sldMk cId="1155685793" sldId="316"/>
            <ac:cxnSpMk id="8" creationId="{78270926-6BF5-C321-7503-B796E906E695}"/>
          </ac:cxnSpMkLst>
        </pc:cxnChg>
        <pc:cxnChg chg="mod">
          <ac:chgData name="Clara Fetcu" userId="bcb7d1c2cda44604" providerId="LiveId" clId="{30761282-D7FA-4F2B-8404-DAE4510F6A0D}" dt="2023-04-30T13:13:35.849" v="849" actId="1076"/>
          <ac:cxnSpMkLst>
            <pc:docMk/>
            <pc:sldMk cId="1155685793" sldId="316"/>
            <ac:cxnSpMk id="187" creationId="{00000000-0000-0000-0000-000000000000}"/>
          </ac:cxnSpMkLst>
        </pc:cxnChg>
        <pc:cxnChg chg="mod">
          <ac:chgData name="Clara Fetcu" userId="bcb7d1c2cda44604" providerId="LiveId" clId="{30761282-D7FA-4F2B-8404-DAE4510F6A0D}" dt="2023-04-30T13:13:51.943" v="850" actId="1076"/>
          <ac:cxnSpMkLst>
            <pc:docMk/>
            <pc:sldMk cId="1155685793" sldId="316"/>
            <ac:cxnSpMk id="188" creationId="{00000000-0000-0000-0000-000000000000}"/>
          </ac:cxnSpMkLst>
        </pc:cxnChg>
        <pc:cxnChg chg="mod">
          <ac:chgData name="Clara Fetcu" userId="bcb7d1c2cda44604" providerId="LiveId" clId="{30761282-D7FA-4F2B-8404-DAE4510F6A0D}" dt="2023-04-30T13:14:00.669" v="851" actId="1076"/>
          <ac:cxnSpMkLst>
            <pc:docMk/>
            <pc:sldMk cId="1155685793" sldId="316"/>
            <ac:cxnSpMk id="189" creationId="{00000000-0000-0000-0000-000000000000}"/>
          </ac:cxnSpMkLst>
        </pc:cxnChg>
      </pc:sldChg>
      <pc:sldChg chg="modSp mod">
        <pc:chgData name="Clara Fetcu" userId="bcb7d1c2cda44604" providerId="LiveId" clId="{30761282-D7FA-4F2B-8404-DAE4510F6A0D}" dt="2023-04-30T13:22:15.556" v="923" actId="14100"/>
        <pc:sldMkLst>
          <pc:docMk/>
          <pc:sldMk cId="1257130742" sldId="317"/>
        </pc:sldMkLst>
        <pc:spChg chg="mod">
          <ac:chgData name="Clara Fetcu" userId="bcb7d1c2cda44604" providerId="LiveId" clId="{30761282-D7FA-4F2B-8404-DAE4510F6A0D}" dt="2023-04-30T13:19:59.654" v="889" actId="14100"/>
          <ac:spMkLst>
            <pc:docMk/>
            <pc:sldMk cId="1257130742" sldId="317"/>
            <ac:spMk id="170" creationId="{00000000-0000-0000-0000-000000000000}"/>
          </ac:spMkLst>
        </pc:spChg>
        <pc:spChg chg="mod">
          <ac:chgData name="Clara Fetcu" userId="bcb7d1c2cda44604" providerId="LiveId" clId="{30761282-D7FA-4F2B-8404-DAE4510F6A0D}" dt="2023-04-30T13:22:15.556" v="923" actId="14100"/>
          <ac:spMkLst>
            <pc:docMk/>
            <pc:sldMk cId="1257130742" sldId="317"/>
            <ac:spMk id="171" creationId="{00000000-0000-0000-0000-000000000000}"/>
          </ac:spMkLst>
        </pc:spChg>
        <pc:cxnChg chg="mod">
          <ac:chgData name="Clara Fetcu" userId="bcb7d1c2cda44604" providerId="LiveId" clId="{30761282-D7FA-4F2B-8404-DAE4510F6A0D}" dt="2023-04-30T13:20:11.028" v="891" actId="14100"/>
          <ac:cxnSpMkLst>
            <pc:docMk/>
            <pc:sldMk cId="1257130742" sldId="317"/>
            <ac:cxnSpMk id="172" creationId="{00000000-0000-0000-0000-000000000000}"/>
          </ac:cxnSpMkLst>
        </pc:cxnChg>
      </pc:sldChg>
      <pc:sldChg chg="addSp delSp modSp new mod modClrScheme chgLayout">
        <pc:chgData name="Clara Fetcu" userId="bcb7d1c2cda44604" providerId="LiveId" clId="{30761282-D7FA-4F2B-8404-DAE4510F6A0D}" dt="2023-04-30T13:41:00.917" v="1238" actId="1076"/>
        <pc:sldMkLst>
          <pc:docMk/>
          <pc:sldMk cId="2555367829" sldId="318"/>
        </pc:sldMkLst>
        <pc:spChg chg="del mod ord">
          <ac:chgData name="Clara Fetcu" userId="bcb7d1c2cda44604" providerId="LiveId" clId="{30761282-D7FA-4F2B-8404-DAE4510F6A0D}" dt="2023-04-30T13:22:34.382" v="925" actId="700"/>
          <ac:spMkLst>
            <pc:docMk/>
            <pc:sldMk cId="2555367829" sldId="318"/>
            <ac:spMk id="2" creationId="{2A9BDC0E-544F-8208-FD22-A427FD73480D}"/>
          </ac:spMkLst>
        </pc:spChg>
        <pc:spChg chg="del mod ord">
          <ac:chgData name="Clara Fetcu" userId="bcb7d1c2cda44604" providerId="LiveId" clId="{30761282-D7FA-4F2B-8404-DAE4510F6A0D}" dt="2023-04-30T13:22:34.382" v="925" actId="700"/>
          <ac:spMkLst>
            <pc:docMk/>
            <pc:sldMk cId="2555367829" sldId="318"/>
            <ac:spMk id="3" creationId="{278663E7-6828-DA1D-04C0-68DBAE185C97}"/>
          </ac:spMkLst>
        </pc:spChg>
        <pc:spChg chg="add del mod ord">
          <ac:chgData name="Clara Fetcu" userId="bcb7d1c2cda44604" providerId="LiveId" clId="{30761282-D7FA-4F2B-8404-DAE4510F6A0D}" dt="2023-04-30T13:22:40.068" v="926" actId="21"/>
          <ac:spMkLst>
            <pc:docMk/>
            <pc:sldMk cId="2555367829" sldId="318"/>
            <ac:spMk id="4" creationId="{C14E8B09-12FA-D947-482D-BA31FDD66E43}"/>
          </ac:spMkLst>
        </pc:spChg>
        <pc:spChg chg="add mod ord">
          <ac:chgData name="Clara Fetcu" userId="bcb7d1c2cda44604" providerId="LiveId" clId="{30761282-D7FA-4F2B-8404-DAE4510F6A0D}" dt="2023-04-30T13:40:45.902" v="1236" actId="1076"/>
          <ac:spMkLst>
            <pc:docMk/>
            <pc:sldMk cId="2555367829" sldId="318"/>
            <ac:spMk id="5" creationId="{7CEE1957-8565-8483-FBFD-071AC7AD5786}"/>
          </ac:spMkLst>
        </pc:spChg>
        <pc:spChg chg="add mod">
          <ac:chgData name="Clara Fetcu" userId="bcb7d1c2cda44604" providerId="LiveId" clId="{30761282-D7FA-4F2B-8404-DAE4510F6A0D}" dt="2023-04-30T13:40:57.862" v="1237" actId="1076"/>
          <ac:spMkLst>
            <pc:docMk/>
            <pc:sldMk cId="2555367829" sldId="318"/>
            <ac:spMk id="6" creationId="{5AA6F7F9-652F-1951-8E2D-B1A2C2AAD1A3}"/>
          </ac:spMkLst>
        </pc:spChg>
        <pc:cxnChg chg="add mod">
          <ac:chgData name="Clara Fetcu" userId="bcb7d1c2cda44604" providerId="LiveId" clId="{30761282-D7FA-4F2B-8404-DAE4510F6A0D}" dt="2023-04-30T13:41:00.917" v="1238" actId="1076"/>
          <ac:cxnSpMkLst>
            <pc:docMk/>
            <pc:sldMk cId="2555367829" sldId="318"/>
            <ac:cxnSpMk id="7" creationId="{8007F3B9-7398-A846-C3CD-8ADC83E66395}"/>
          </ac:cxnSpMkLst>
        </pc:cxnChg>
      </pc:sldChg>
      <pc:sldChg chg="modSp mod">
        <pc:chgData name="Clara Fetcu" userId="bcb7d1c2cda44604" providerId="LiveId" clId="{30761282-D7FA-4F2B-8404-DAE4510F6A0D}" dt="2023-04-30T13:26:23.407" v="984" actId="1076"/>
        <pc:sldMkLst>
          <pc:docMk/>
          <pc:sldMk cId="2182921151" sldId="319"/>
        </pc:sldMkLst>
        <pc:spChg chg="mod">
          <ac:chgData name="Clara Fetcu" userId="bcb7d1c2cda44604" providerId="LiveId" clId="{30761282-D7FA-4F2B-8404-DAE4510F6A0D}" dt="2023-04-30T13:26:23.407" v="984" actId="1076"/>
          <ac:spMkLst>
            <pc:docMk/>
            <pc:sldMk cId="2182921151" sldId="319"/>
            <ac:spMk id="206" creationId="{00000000-0000-0000-0000-000000000000}"/>
          </ac:spMkLst>
        </pc:spChg>
        <pc:spChg chg="mod">
          <ac:chgData name="Clara Fetcu" userId="bcb7d1c2cda44604" providerId="LiveId" clId="{30761282-D7FA-4F2B-8404-DAE4510F6A0D}" dt="2023-04-30T13:25:53.811" v="968" actId="20577"/>
          <ac:spMkLst>
            <pc:docMk/>
            <pc:sldMk cId="2182921151" sldId="319"/>
            <ac:spMk id="207" creationId="{00000000-0000-0000-0000-000000000000}"/>
          </ac:spMkLst>
        </pc:spChg>
      </pc:sldChg>
      <pc:sldChg chg="addSp delSp modSp new mod modClrScheme chgLayout">
        <pc:chgData name="Clara Fetcu" userId="bcb7d1c2cda44604" providerId="LiveId" clId="{30761282-D7FA-4F2B-8404-DAE4510F6A0D}" dt="2023-04-30T13:33:42.005" v="1092" actId="255"/>
        <pc:sldMkLst>
          <pc:docMk/>
          <pc:sldMk cId="3891802326" sldId="320"/>
        </pc:sldMkLst>
        <pc:spChg chg="del mod ord">
          <ac:chgData name="Clara Fetcu" userId="bcb7d1c2cda44604" providerId="LiveId" clId="{30761282-D7FA-4F2B-8404-DAE4510F6A0D}" dt="2023-04-30T13:26:36.554" v="986" actId="700"/>
          <ac:spMkLst>
            <pc:docMk/>
            <pc:sldMk cId="3891802326" sldId="320"/>
            <ac:spMk id="2" creationId="{98EC5EAA-9838-8FB7-A8F0-831F82E862A3}"/>
          </ac:spMkLst>
        </pc:spChg>
        <pc:spChg chg="del">
          <ac:chgData name="Clara Fetcu" userId="bcb7d1c2cda44604" providerId="LiveId" clId="{30761282-D7FA-4F2B-8404-DAE4510F6A0D}" dt="2023-04-30T13:26:36.554" v="986" actId="700"/>
          <ac:spMkLst>
            <pc:docMk/>
            <pc:sldMk cId="3891802326" sldId="320"/>
            <ac:spMk id="3" creationId="{15EC3D50-18E2-DFD8-6D55-685C53F5E83C}"/>
          </ac:spMkLst>
        </pc:spChg>
        <pc:spChg chg="del mod ord">
          <ac:chgData name="Clara Fetcu" userId="bcb7d1c2cda44604" providerId="LiveId" clId="{30761282-D7FA-4F2B-8404-DAE4510F6A0D}" dt="2023-04-30T13:26:36.554" v="986" actId="700"/>
          <ac:spMkLst>
            <pc:docMk/>
            <pc:sldMk cId="3891802326" sldId="320"/>
            <ac:spMk id="4" creationId="{E221F021-9A31-F55E-740F-485F0D736D2C}"/>
          </ac:spMkLst>
        </pc:spChg>
        <pc:spChg chg="add del mod ord">
          <ac:chgData name="Clara Fetcu" userId="bcb7d1c2cda44604" providerId="LiveId" clId="{30761282-D7FA-4F2B-8404-DAE4510F6A0D}" dt="2023-04-30T13:27:06.768" v="987" actId="21"/>
          <ac:spMkLst>
            <pc:docMk/>
            <pc:sldMk cId="3891802326" sldId="320"/>
            <ac:spMk id="5" creationId="{1B16990D-1D87-71FC-3D8D-F70C1E78B4A5}"/>
          </ac:spMkLst>
        </pc:spChg>
        <pc:spChg chg="add mod ord">
          <ac:chgData name="Clara Fetcu" userId="bcb7d1c2cda44604" providerId="LiveId" clId="{30761282-D7FA-4F2B-8404-DAE4510F6A0D}" dt="2023-04-30T13:33:42.005" v="1092" actId="255"/>
          <ac:spMkLst>
            <pc:docMk/>
            <pc:sldMk cId="3891802326" sldId="320"/>
            <ac:spMk id="6" creationId="{416B7FED-701B-079B-A0B3-7CEF2DE279A6}"/>
          </ac:spMkLst>
        </pc:spChg>
      </pc:sldChg>
      <pc:sldChg chg="delSp modSp new mod">
        <pc:chgData name="Clara Fetcu" userId="bcb7d1c2cda44604" providerId="LiveId" clId="{30761282-D7FA-4F2B-8404-DAE4510F6A0D}" dt="2023-04-30T13:33:32.763" v="1091" actId="255"/>
        <pc:sldMkLst>
          <pc:docMk/>
          <pc:sldMk cId="4095626555" sldId="321"/>
        </pc:sldMkLst>
        <pc:spChg chg="del">
          <ac:chgData name="Clara Fetcu" userId="bcb7d1c2cda44604" providerId="LiveId" clId="{30761282-D7FA-4F2B-8404-DAE4510F6A0D}" dt="2023-04-30T13:32:05.576" v="1066" actId="21"/>
          <ac:spMkLst>
            <pc:docMk/>
            <pc:sldMk cId="4095626555" sldId="321"/>
            <ac:spMk id="2" creationId="{31BA75F5-639F-6FEC-888C-E0CCDFAD0732}"/>
          </ac:spMkLst>
        </pc:spChg>
        <pc:spChg chg="mod">
          <ac:chgData name="Clara Fetcu" userId="bcb7d1c2cda44604" providerId="LiveId" clId="{30761282-D7FA-4F2B-8404-DAE4510F6A0D}" dt="2023-04-30T13:33:32.763" v="1091" actId="255"/>
          <ac:spMkLst>
            <pc:docMk/>
            <pc:sldMk cId="4095626555" sldId="321"/>
            <ac:spMk id="3" creationId="{6E7DAC21-34A1-B6F9-6647-051CF12FB144}"/>
          </ac:spMkLst>
        </pc:spChg>
      </pc:sldChg>
      <pc:sldChg chg="addSp delSp modSp new mod modClrScheme chgLayout">
        <pc:chgData name="Clara Fetcu" userId="bcb7d1c2cda44604" providerId="LiveId" clId="{30761282-D7FA-4F2B-8404-DAE4510F6A0D}" dt="2023-04-30T13:40:09.661" v="1234" actId="21"/>
        <pc:sldMkLst>
          <pc:docMk/>
          <pc:sldMk cId="4012229460" sldId="322"/>
        </pc:sldMkLst>
        <pc:spChg chg="del mod ord">
          <ac:chgData name="Clara Fetcu" userId="bcb7d1c2cda44604" providerId="LiveId" clId="{30761282-D7FA-4F2B-8404-DAE4510F6A0D}" dt="2023-04-30T13:38:22.760" v="1190" actId="700"/>
          <ac:spMkLst>
            <pc:docMk/>
            <pc:sldMk cId="4012229460" sldId="322"/>
            <ac:spMk id="2" creationId="{7FB3D5BC-A9E7-CD7F-D712-8612311FC9C6}"/>
          </ac:spMkLst>
        </pc:spChg>
        <pc:spChg chg="del mod ord">
          <ac:chgData name="Clara Fetcu" userId="bcb7d1c2cda44604" providerId="LiveId" clId="{30761282-D7FA-4F2B-8404-DAE4510F6A0D}" dt="2023-04-30T13:38:22.760" v="1190" actId="700"/>
          <ac:spMkLst>
            <pc:docMk/>
            <pc:sldMk cId="4012229460" sldId="322"/>
            <ac:spMk id="3" creationId="{A7841CD1-B13A-1610-CD82-BD3BF5EB1919}"/>
          </ac:spMkLst>
        </pc:spChg>
        <pc:spChg chg="add mod ord">
          <ac:chgData name="Clara Fetcu" userId="bcb7d1c2cda44604" providerId="LiveId" clId="{30761282-D7FA-4F2B-8404-DAE4510F6A0D}" dt="2023-04-30T13:40:03.422" v="1233" actId="1076"/>
          <ac:spMkLst>
            <pc:docMk/>
            <pc:sldMk cId="4012229460" sldId="322"/>
            <ac:spMk id="4" creationId="{9DBDEDBB-90F2-2152-E2D6-A1131416AA4D}"/>
          </ac:spMkLst>
        </pc:spChg>
        <pc:spChg chg="add del mod ord">
          <ac:chgData name="Clara Fetcu" userId="bcb7d1c2cda44604" providerId="LiveId" clId="{30761282-D7FA-4F2B-8404-DAE4510F6A0D}" dt="2023-04-30T13:40:09.661" v="1234" actId="21"/>
          <ac:spMkLst>
            <pc:docMk/>
            <pc:sldMk cId="4012229460" sldId="322"/>
            <ac:spMk id="5" creationId="{254B3A55-85A9-AF1D-6AC3-4D912AE8E692}"/>
          </ac:spMkLst>
        </pc:spChg>
      </pc:sldChg>
      <pc:sldMasterChg chg="delSldLayout">
        <pc:chgData name="Clara Fetcu" userId="bcb7d1c2cda44604" providerId="LiveId" clId="{30761282-D7FA-4F2B-8404-DAE4510F6A0D}" dt="2023-04-30T13:38:26.568" v="1191" actId="2696"/>
        <pc:sldMasterMkLst>
          <pc:docMk/>
          <pc:sldMasterMk cId="0" sldId="2147483683"/>
        </pc:sldMasterMkLst>
        <pc:sldLayoutChg chg="del">
          <pc:chgData name="Clara Fetcu" userId="bcb7d1c2cda44604" providerId="LiveId" clId="{30761282-D7FA-4F2B-8404-DAE4510F6A0D}" dt="2023-04-30T13:30:43.882" v="1046" actId="2696"/>
          <pc:sldLayoutMkLst>
            <pc:docMk/>
            <pc:sldMasterMk cId="0" sldId="2147483683"/>
            <pc:sldLayoutMk cId="0" sldId="2147483652"/>
          </pc:sldLayoutMkLst>
        </pc:sldLayoutChg>
        <pc:sldLayoutChg chg="del">
          <pc:chgData name="Clara Fetcu" userId="bcb7d1c2cda44604" providerId="LiveId" clId="{30761282-D7FA-4F2B-8404-DAE4510F6A0D}" dt="2023-04-30T13:31:26.270" v="1058" actId="2696"/>
          <pc:sldLayoutMkLst>
            <pc:docMk/>
            <pc:sldMasterMk cId="0" sldId="2147483683"/>
            <pc:sldLayoutMk cId="0" sldId="2147483653"/>
          </pc:sldLayoutMkLst>
        </pc:sldLayoutChg>
        <pc:sldLayoutChg chg="del">
          <pc:chgData name="Clara Fetcu" userId="bcb7d1c2cda44604" providerId="LiveId" clId="{30761282-D7FA-4F2B-8404-DAE4510F6A0D}" dt="2023-04-30T13:31:29.248" v="1059" actId="2696"/>
          <pc:sldLayoutMkLst>
            <pc:docMk/>
            <pc:sldMasterMk cId="0" sldId="2147483683"/>
            <pc:sldLayoutMk cId="0" sldId="2147483654"/>
          </pc:sldLayoutMkLst>
        </pc:sldLayoutChg>
        <pc:sldLayoutChg chg="del">
          <pc:chgData name="Clara Fetcu" userId="bcb7d1c2cda44604" providerId="LiveId" clId="{30761282-D7FA-4F2B-8404-DAE4510F6A0D}" dt="2023-04-30T13:30:36.707" v="1044" actId="2696"/>
          <pc:sldLayoutMkLst>
            <pc:docMk/>
            <pc:sldMasterMk cId="0" sldId="2147483683"/>
            <pc:sldLayoutMk cId="0" sldId="2147483655"/>
          </pc:sldLayoutMkLst>
        </pc:sldLayoutChg>
        <pc:sldLayoutChg chg="del">
          <pc:chgData name="Clara Fetcu" userId="bcb7d1c2cda44604" providerId="LiveId" clId="{30761282-D7FA-4F2B-8404-DAE4510F6A0D}" dt="2023-04-30T13:31:18.885" v="1055" actId="2696"/>
          <pc:sldLayoutMkLst>
            <pc:docMk/>
            <pc:sldMasterMk cId="0" sldId="2147483683"/>
            <pc:sldLayoutMk cId="0" sldId="2147483656"/>
          </pc:sldLayoutMkLst>
        </pc:sldLayoutChg>
        <pc:sldLayoutChg chg="del">
          <pc:chgData name="Clara Fetcu" userId="bcb7d1c2cda44604" providerId="LiveId" clId="{30761282-D7FA-4F2B-8404-DAE4510F6A0D}" dt="2023-04-30T13:30:51.186" v="1048" actId="2696"/>
          <pc:sldLayoutMkLst>
            <pc:docMk/>
            <pc:sldMasterMk cId="0" sldId="2147483683"/>
            <pc:sldLayoutMk cId="0" sldId="2147483657"/>
          </pc:sldLayoutMkLst>
        </pc:sldLayoutChg>
        <pc:sldLayoutChg chg="del">
          <pc:chgData name="Clara Fetcu" userId="bcb7d1c2cda44604" providerId="LiveId" clId="{30761282-D7FA-4F2B-8404-DAE4510F6A0D}" dt="2023-04-30T13:28:57.545" v="1017" actId="2696"/>
          <pc:sldLayoutMkLst>
            <pc:docMk/>
            <pc:sldMasterMk cId="0" sldId="2147483683"/>
            <pc:sldLayoutMk cId="0" sldId="2147483661"/>
          </pc:sldLayoutMkLst>
        </pc:sldLayoutChg>
        <pc:sldLayoutChg chg="del">
          <pc:chgData name="Clara Fetcu" userId="bcb7d1c2cda44604" providerId="LiveId" clId="{30761282-D7FA-4F2B-8404-DAE4510F6A0D}" dt="2023-04-30T13:31:38.192" v="1060" actId="2696"/>
          <pc:sldLayoutMkLst>
            <pc:docMk/>
            <pc:sldMasterMk cId="0" sldId="2147483683"/>
            <pc:sldLayoutMk cId="0" sldId="2147483662"/>
          </pc:sldLayoutMkLst>
        </pc:sldLayoutChg>
        <pc:sldLayoutChg chg="del">
          <pc:chgData name="Clara Fetcu" userId="bcb7d1c2cda44604" providerId="LiveId" clId="{30761282-D7FA-4F2B-8404-DAE4510F6A0D}" dt="2023-04-30T13:31:46.956" v="1063" actId="2696"/>
          <pc:sldLayoutMkLst>
            <pc:docMk/>
            <pc:sldMasterMk cId="0" sldId="2147483683"/>
            <pc:sldLayoutMk cId="0" sldId="2147483663"/>
          </pc:sldLayoutMkLst>
        </pc:sldLayoutChg>
        <pc:sldLayoutChg chg="del">
          <pc:chgData name="Clara Fetcu" userId="bcb7d1c2cda44604" providerId="LiveId" clId="{30761282-D7FA-4F2B-8404-DAE4510F6A0D}" dt="2023-04-30T13:31:49.259" v="1064" actId="2696"/>
          <pc:sldLayoutMkLst>
            <pc:docMk/>
            <pc:sldMasterMk cId="0" sldId="2147483683"/>
            <pc:sldLayoutMk cId="0" sldId="2147483664"/>
          </pc:sldLayoutMkLst>
        </pc:sldLayoutChg>
        <pc:sldLayoutChg chg="del">
          <pc:chgData name="Clara Fetcu" userId="bcb7d1c2cda44604" providerId="LiveId" clId="{30761282-D7FA-4F2B-8404-DAE4510F6A0D}" dt="2023-04-30T13:31:24.084" v="1057" actId="2696"/>
          <pc:sldLayoutMkLst>
            <pc:docMk/>
            <pc:sldMasterMk cId="0" sldId="2147483683"/>
            <pc:sldLayoutMk cId="0" sldId="2147483665"/>
          </pc:sldLayoutMkLst>
        </pc:sldLayoutChg>
        <pc:sldLayoutChg chg="del">
          <pc:chgData name="Clara Fetcu" userId="bcb7d1c2cda44604" providerId="LiveId" clId="{30761282-D7FA-4F2B-8404-DAE4510F6A0D}" dt="2023-04-30T13:31:12.895" v="1054" actId="2696"/>
          <pc:sldLayoutMkLst>
            <pc:docMk/>
            <pc:sldMasterMk cId="0" sldId="2147483683"/>
            <pc:sldLayoutMk cId="0" sldId="2147483666"/>
          </pc:sldLayoutMkLst>
        </pc:sldLayoutChg>
        <pc:sldLayoutChg chg="del">
          <pc:chgData name="Clara Fetcu" userId="bcb7d1c2cda44604" providerId="LiveId" clId="{30761282-D7FA-4F2B-8404-DAE4510F6A0D}" dt="2023-04-30T13:31:09.886" v="1053" actId="2696"/>
          <pc:sldLayoutMkLst>
            <pc:docMk/>
            <pc:sldMasterMk cId="0" sldId="2147483683"/>
            <pc:sldLayoutMk cId="0" sldId="2147483667"/>
          </pc:sldLayoutMkLst>
        </pc:sldLayoutChg>
        <pc:sldLayoutChg chg="del">
          <pc:chgData name="Clara Fetcu" userId="bcb7d1c2cda44604" providerId="LiveId" clId="{30761282-D7FA-4F2B-8404-DAE4510F6A0D}" dt="2023-04-30T13:31:08.085" v="1052" actId="2696"/>
          <pc:sldLayoutMkLst>
            <pc:docMk/>
            <pc:sldMasterMk cId="0" sldId="2147483683"/>
            <pc:sldLayoutMk cId="0" sldId="2147483668"/>
          </pc:sldLayoutMkLst>
        </pc:sldLayoutChg>
        <pc:sldLayoutChg chg="del">
          <pc:chgData name="Clara Fetcu" userId="bcb7d1c2cda44604" providerId="LiveId" clId="{30761282-D7FA-4F2B-8404-DAE4510F6A0D}" dt="2023-04-30T13:31:21.783" v="1056" actId="2696"/>
          <pc:sldLayoutMkLst>
            <pc:docMk/>
            <pc:sldMasterMk cId="0" sldId="2147483683"/>
            <pc:sldLayoutMk cId="0" sldId="2147483669"/>
          </pc:sldLayoutMkLst>
        </pc:sldLayoutChg>
        <pc:sldLayoutChg chg="del">
          <pc:chgData name="Clara Fetcu" userId="bcb7d1c2cda44604" providerId="LiveId" clId="{30761282-D7FA-4F2B-8404-DAE4510F6A0D}" dt="2023-04-30T13:30:55.325" v="1049" actId="2696"/>
          <pc:sldLayoutMkLst>
            <pc:docMk/>
            <pc:sldMasterMk cId="0" sldId="2147483683"/>
            <pc:sldLayoutMk cId="0" sldId="2147483670"/>
          </pc:sldLayoutMkLst>
        </pc:sldLayoutChg>
        <pc:sldLayoutChg chg="del">
          <pc:chgData name="Clara Fetcu" userId="bcb7d1c2cda44604" providerId="LiveId" clId="{30761282-D7FA-4F2B-8404-DAE4510F6A0D}" dt="2023-04-30T13:31:00.344" v="1050" actId="2696"/>
          <pc:sldLayoutMkLst>
            <pc:docMk/>
            <pc:sldMasterMk cId="0" sldId="2147483683"/>
            <pc:sldLayoutMk cId="0" sldId="2147483671"/>
          </pc:sldLayoutMkLst>
        </pc:sldLayoutChg>
        <pc:sldLayoutChg chg="del">
          <pc:chgData name="Clara Fetcu" userId="bcb7d1c2cda44604" providerId="LiveId" clId="{30761282-D7FA-4F2B-8404-DAE4510F6A0D}" dt="2023-04-30T13:30:46.312" v="1047" actId="2696"/>
          <pc:sldLayoutMkLst>
            <pc:docMk/>
            <pc:sldMasterMk cId="0" sldId="2147483683"/>
            <pc:sldLayoutMk cId="0" sldId="2147483672"/>
          </pc:sldLayoutMkLst>
        </pc:sldLayoutChg>
        <pc:sldLayoutChg chg="del">
          <pc:chgData name="Clara Fetcu" userId="bcb7d1c2cda44604" providerId="LiveId" clId="{30761282-D7FA-4F2B-8404-DAE4510F6A0D}" dt="2023-04-30T13:30:39.777" v="1045" actId="2696"/>
          <pc:sldLayoutMkLst>
            <pc:docMk/>
            <pc:sldMasterMk cId="0" sldId="2147483683"/>
            <pc:sldLayoutMk cId="0" sldId="2147483673"/>
          </pc:sldLayoutMkLst>
        </pc:sldLayoutChg>
        <pc:sldLayoutChg chg="del">
          <pc:chgData name="Clara Fetcu" userId="bcb7d1c2cda44604" providerId="LiveId" clId="{30761282-D7FA-4F2B-8404-DAE4510F6A0D}" dt="2023-04-30T13:30:32.831" v="1043" actId="2696"/>
          <pc:sldLayoutMkLst>
            <pc:docMk/>
            <pc:sldMasterMk cId="0" sldId="2147483683"/>
            <pc:sldLayoutMk cId="0" sldId="2147483674"/>
          </pc:sldLayoutMkLst>
        </pc:sldLayoutChg>
        <pc:sldLayoutChg chg="del">
          <pc:chgData name="Clara Fetcu" userId="bcb7d1c2cda44604" providerId="LiveId" clId="{30761282-D7FA-4F2B-8404-DAE4510F6A0D}" dt="2023-04-30T13:30:28.277" v="1042" actId="2696"/>
          <pc:sldLayoutMkLst>
            <pc:docMk/>
            <pc:sldMasterMk cId="0" sldId="2147483683"/>
            <pc:sldLayoutMk cId="0" sldId="2147483675"/>
          </pc:sldLayoutMkLst>
        </pc:sldLayoutChg>
        <pc:sldLayoutChg chg="del">
          <pc:chgData name="Clara Fetcu" userId="bcb7d1c2cda44604" providerId="LiveId" clId="{30761282-D7FA-4F2B-8404-DAE4510F6A0D}" dt="2023-04-30T13:30:25.850" v="1041" actId="2696"/>
          <pc:sldLayoutMkLst>
            <pc:docMk/>
            <pc:sldMasterMk cId="0" sldId="2147483683"/>
            <pc:sldLayoutMk cId="0" sldId="2147483676"/>
          </pc:sldLayoutMkLst>
        </pc:sldLayoutChg>
        <pc:sldLayoutChg chg="del">
          <pc:chgData name="Clara Fetcu" userId="bcb7d1c2cda44604" providerId="LiveId" clId="{30761282-D7FA-4F2B-8404-DAE4510F6A0D}" dt="2023-04-30T13:30:23.390" v="1040" actId="2696"/>
          <pc:sldLayoutMkLst>
            <pc:docMk/>
            <pc:sldMasterMk cId="0" sldId="2147483683"/>
            <pc:sldLayoutMk cId="0" sldId="2147483677"/>
          </pc:sldLayoutMkLst>
        </pc:sldLayoutChg>
        <pc:sldLayoutChg chg="del">
          <pc:chgData name="Clara Fetcu" userId="bcb7d1c2cda44604" providerId="LiveId" clId="{30761282-D7FA-4F2B-8404-DAE4510F6A0D}" dt="2023-04-30T13:30:20.017" v="1039" actId="2696"/>
          <pc:sldLayoutMkLst>
            <pc:docMk/>
            <pc:sldMasterMk cId="0" sldId="2147483683"/>
            <pc:sldLayoutMk cId="0" sldId="2147483678"/>
          </pc:sldLayoutMkLst>
        </pc:sldLayoutChg>
        <pc:sldLayoutChg chg="del">
          <pc:chgData name="Clara Fetcu" userId="bcb7d1c2cda44604" providerId="LiveId" clId="{30761282-D7FA-4F2B-8404-DAE4510F6A0D}" dt="2023-04-30T13:38:26.568" v="1191" actId="2696"/>
          <pc:sldLayoutMkLst>
            <pc:docMk/>
            <pc:sldMasterMk cId="0" sldId="2147483683"/>
            <pc:sldLayoutMk cId="0" sldId="2147483679"/>
          </pc:sldLayoutMkLst>
        </pc:sldLayoutChg>
        <pc:sldLayoutChg chg="del">
          <pc:chgData name="Clara Fetcu" userId="bcb7d1c2cda44604" providerId="LiveId" clId="{30761282-D7FA-4F2B-8404-DAE4510F6A0D}" dt="2023-04-30T13:30:13.246" v="1036" actId="2696"/>
          <pc:sldLayoutMkLst>
            <pc:docMk/>
            <pc:sldMasterMk cId="0" sldId="2147483683"/>
            <pc:sldLayoutMk cId="0" sldId="2147483681"/>
          </pc:sldLayoutMkLst>
        </pc:sldLayoutChg>
      </pc:sldMasterChg>
      <pc:sldMasterChg chg="del delSldLayout">
        <pc:chgData name="Clara Fetcu" userId="bcb7d1c2cda44604" providerId="LiveId" clId="{30761282-D7FA-4F2B-8404-DAE4510F6A0D}" dt="2023-04-30T13:30:06.234" v="1035" actId="2696"/>
        <pc:sldMasterMkLst>
          <pc:docMk/>
          <pc:sldMasterMk cId="0" sldId="2147483684"/>
        </pc:sldMasterMkLst>
        <pc:sldLayoutChg chg="del">
          <pc:chgData name="Clara Fetcu" userId="bcb7d1c2cda44604" providerId="LiveId" clId="{30761282-D7FA-4F2B-8404-DAE4510F6A0D}" dt="2023-04-30T13:30:06.234" v="1035" actId="2696"/>
          <pc:sldLayoutMkLst>
            <pc:docMk/>
            <pc:sldMasterMk cId="0" sldId="2147483684"/>
            <pc:sldLayoutMk cId="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9225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99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97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54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05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7f9262ee2f_0_26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7f9262ee2f_0_26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17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4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32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483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97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131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399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ullet points 1">
  <p:cSld name="SECTION_TITLE_AND_DESCRIPTION_1_1_2">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0" name="Google Shape;150;p3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a:effectLst/>
                <a:latin typeface="Times New Roman" panose="02020603050405020304" pitchFamily="18" charset="0"/>
                <a:ea typeface="Calibri" panose="020F0502020204030204" pitchFamily="34" charset="0"/>
              </a:rPr>
              <a:t>Blockchain in Higher Education</a:t>
            </a:r>
            <a:endParaRPr sz="4400" dirty="0"/>
          </a:p>
        </p:txBody>
      </p:sp>
      <p:sp>
        <p:nvSpPr>
          <p:cNvPr id="163" name="Google Shape;163;p38"/>
          <p:cNvSpPr txBox="1">
            <a:spLocks noGrp="1"/>
          </p:cNvSpPr>
          <p:nvPr>
            <p:ph type="subTitle" idx="1"/>
          </p:nvPr>
        </p:nvSpPr>
        <p:spPr>
          <a:xfrm>
            <a:off x="2044200" y="3704649"/>
            <a:ext cx="5055600" cy="857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Maria-Clara </a:t>
            </a:r>
            <a:r>
              <a:rPr lang="en" dirty="0"/>
              <a:t>Fetcu</a:t>
            </a:r>
          </a:p>
          <a:p>
            <a:pPr marL="0" lvl="0" indent="0" algn="ctr" rtl="0">
              <a:spcBef>
                <a:spcPts val="0"/>
              </a:spcBef>
              <a:spcAft>
                <a:spcPts val="0"/>
              </a:spcAft>
              <a:buNone/>
            </a:pPr>
            <a:r>
              <a:rPr lang="en" dirty="0"/>
              <a:t>Ioana-Delia Gugulea</a:t>
            </a:r>
          </a:p>
          <a:p>
            <a:pPr marL="0" lvl="0" indent="0" algn="ctr" rtl="0">
              <a:spcBef>
                <a:spcPts val="0"/>
              </a:spcBef>
              <a:spcAft>
                <a:spcPts val="0"/>
              </a:spcAft>
              <a:buNone/>
            </a:pPr>
            <a:r>
              <a:rPr lang="en" dirty="0"/>
              <a:t>312AC</a:t>
            </a:r>
            <a:endParaRPr dirty="0"/>
          </a:p>
        </p:txBody>
      </p:sp>
      <p:sp>
        <p:nvSpPr>
          <p:cNvPr id="164" name="Google Shape;164;p38"/>
          <p:cNvSpPr txBox="1">
            <a:spLocks noGrp="1"/>
          </p:cNvSpPr>
          <p:nvPr>
            <p:ph type="ctrTitle"/>
          </p:nvPr>
        </p:nvSpPr>
        <p:spPr>
          <a:xfrm>
            <a:off x="2707343" y="2720954"/>
            <a:ext cx="3729314" cy="857542"/>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algn="ctr">
              <a:lnSpc>
                <a:spcPct val="115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A Secure Traceability Architecture for Degree Verification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5" name="Google Shape;165;p38"/>
          <p:cNvCxnSpPr>
            <a:cxnSpLocks/>
          </p:cNvCxnSpPr>
          <p:nvPr/>
        </p:nvCxnSpPr>
        <p:spPr>
          <a:xfrm>
            <a:off x="2362200" y="2565172"/>
            <a:ext cx="4371109"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3633500" cy="941400"/>
          </a:xfrm>
          <a:prstGeom prst="rect">
            <a:avLst/>
          </a:prstGeom>
        </p:spPr>
        <p:txBody>
          <a:bodyPr spcFirstLastPara="1" wrap="square" lIns="91425" tIns="91425" rIns="91425" bIns="91425" anchor="t" anchorCtr="0">
            <a:noAutofit/>
          </a:bodyPr>
          <a:lstStyle/>
          <a:p>
            <a:r>
              <a:rPr lang="en-GB" sz="2400" b="1" dirty="0"/>
              <a:t>Synthesis of results </a:t>
            </a:r>
            <a:br>
              <a:rPr lang="en-GB" sz="2400" b="1" dirty="0"/>
            </a:br>
            <a:endParaRPr lang="en-GB" dirty="0"/>
          </a:p>
        </p:txBody>
      </p:sp>
      <p:sp>
        <p:nvSpPr>
          <p:cNvPr id="171" name="Google Shape;171;p39"/>
          <p:cNvSpPr txBox="1">
            <a:spLocks noGrp="1"/>
          </p:cNvSpPr>
          <p:nvPr>
            <p:ph type="body" idx="1"/>
          </p:nvPr>
        </p:nvSpPr>
        <p:spPr>
          <a:xfrm>
            <a:off x="938500" y="1246025"/>
            <a:ext cx="7172100" cy="32428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1200" b="1" dirty="0"/>
          </a:p>
          <a:p>
            <a:pPr marL="0" lvl="0" indent="0" algn="l" rtl="0">
              <a:spcBef>
                <a:spcPts val="0"/>
              </a:spcBef>
              <a:spcAft>
                <a:spcPts val="0"/>
              </a:spcAft>
              <a:buNone/>
            </a:pPr>
            <a:r>
              <a:rPr lang="en-GB" sz="1200" b="1" dirty="0"/>
              <a:t>	</a:t>
            </a:r>
            <a:r>
              <a:rPr lang="en-GB" sz="1100" dirty="0"/>
              <a:t>Blockchain technology guarantees data quality by sharing and synchronizing transactions across multiple nodes. The interoperability and protection of the data must be guaranteed against unauthorized use and disclosure. Popular applications are cryptocurrencies and smart contracts.</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a:t>	However, the key hurdles to overcome relate to legal regulation, traction, and funding. The EU General Data Protection Regulation (GDPR) may impose restrictions on how personal data is processed on the blockchain, scalability, privacy and security, market adoption and innovation.</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a:t>	Romania has a growing number of experienced companies, innovative startups and projects, active accelerators, and numerous educational programs that are blockchain-based. Blockchain Romania Association disseminates and educates people about blockchain technology, develops a legal framework, provides education and learning opportunities for security, and highlights the attributes of a blockchain crypto economy.</a:t>
            </a:r>
          </a:p>
          <a:p>
            <a:pPr marL="0" lvl="0" indent="0" algn="l" rtl="0">
              <a:spcBef>
                <a:spcPts val="0"/>
              </a:spcBef>
              <a:spcAft>
                <a:spcPts val="0"/>
              </a:spcAft>
              <a:buNone/>
            </a:pPr>
            <a:r>
              <a:rPr lang="en-GB" sz="1100" dirty="0"/>
              <a:t>	</a:t>
            </a:r>
          </a:p>
          <a:p>
            <a:pPr marL="0" lvl="0" indent="0" algn="l" rtl="0">
              <a:spcBef>
                <a:spcPts val="0"/>
              </a:spcBef>
              <a:spcAft>
                <a:spcPts val="0"/>
              </a:spcAft>
              <a:buNone/>
            </a:pPr>
            <a:endParaRPr lang="en-GB" sz="1200" b="1" dirty="0"/>
          </a:p>
        </p:txBody>
      </p:sp>
      <p:cxnSp>
        <p:nvCxnSpPr>
          <p:cNvPr id="172" name="Google Shape;172;p39"/>
          <p:cNvCxnSpPr>
            <a:cxnSpLocks/>
          </p:cNvCxnSpPr>
          <p:nvPr/>
        </p:nvCxnSpPr>
        <p:spPr>
          <a:xfrm>
            <a:off x="845127" y="414022"/>
            <a:ext cx="3505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8202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441522"/>
            <a:ext cx="3818102" cy="8800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The making of a Pilot Model</a:t>
            </a:r>
            <a:endParaRPr sz="44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cxnSp>
        <p:nvCxnSpPr>
          <p:cNvPr id="209" name="Google Shape;209;p43"/>
          <p:cNvCxnSpPr>
            <a:cxnSpLocks/>
          </p:cNvCxnSpPr>
          <p:nvPr/>
        </p:nvCxnSpPr>
        <p:spPr>
          <a:xfrm>
            <a:off x="3610750" y="3338945"/>
            <a:ext cx="0" cy="8800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03357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565832" y="1056376"/>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1</a:t>
            </a:r>
            <a:endParaRPr dirty="0"/>
          </a:p>
        </p:txBody>
      </p:sp>
      <p:sp>
        <p:nvSpPr>
          <p:cNvPr id="179" name="Google Shape;179;p40"/>
          <p:cNvSpPr txBox="1">
            <a:spLocks noGrp="1"/>
          </p:cNvSpPr>
          <p:nvPr>
            <p:ph type="title"/>
          </p:nvPr>
        </p:nvSpPr>
        <p:spPr>
          <a:xfrm>
            <a:off x="3538497" y="1847848"/>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latin typeface="Montserrat" panose="00000500000000000000" pitchFamily="2" charset="0"/>
                <a:ea typeface="Calibri" panose="020F0502020204030204" pitchFamily="34" charset="0"/>
              </a:rPr>
              <a:t>Selecting a platform</a:t>
            </a:r>
            <a:endParaRPr dirty="0">
              <a:latin typeface="Montserrat" panose="00000500000000000000" pitchFamily="2" charset="0"/>
            </a:endParaRPr>
          </a:p>
        </p:txBody>
      </p:sp>
      <p:sp>
        <p:nvSpPr>
          <p:cNvPr id="180" name="Google Shape;180;p40"/>
          <p:cNvSpPr txBox="1">
            <a:spLocks noGrp="1"/>
          </p:cNvSpPr>
          <p:nvPr>
            <p:ph type="subTitle" idx="1"/>
          </p:nvPr>
        </p:nvSpPr>
        <p:spPr>
          <a:xfrm>
            <a:off x="3538497" y="2745674"/>
            <a:ext cx="2067000" cy="20618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effectLst/>
                <a:latin typeface="Montserrat" panose="00000500000000000000" pitchFamily="2" charset="0"/>
                <a:ea typeface="Calibri" panose="020F0502020204030204" pitchFamily="34" charset="0"/>
              </a:rPr>
              <a:t>Ethereum</a:t>
            </a:r>
          </a:p>
          <a:p>
            <a:pPr marL="0" lvl="0" indent="0" algn="ctr" rtl="0">
              <a:spcBef>
                <a:spcPts val="0"/>
              </a:spcBef>
              <a:spcAft>
                <a:spcPts val="0"/>
              </a:spcAft>
              <a:buNone/>
            </a:pPr>
            <a:endParaRPr lang="en-GB" sz="1600" dirty="0">
              <a:effectLst/>
              <a:latin typeface="Montserrat" panose="00000500000000000000" pitchFamily="2" charset="0"/>
              <a:ea typeface="Calibri" panose="020F0502020204030204" pitchFamily="34" charset="0"/>
            </a:endParaRPr>
          </a:p>
          <a:p>
            <a:pPr marL="0" lvl="0" indent="0" algn="ctr" rtl="0">
              <a:spcBef>
                <a:spcPts val="0"/>
              </a:spcBef>
              <a:spcAft>
                <a:spcPts val="0"/>
              </a:spcAft>
              <a:buNone/>
            </a:pPr>
            <a:r>
              <a:rPr lang="en-GB" sz="1200" dirty="0">
                <a:latin typeface="Montserrat" panose="00000500000000000000" pitchFamily="2" charset="0"/>
                <a:ea typeface="Calibri" panose="020F0502020204030204" pitchFamily="34" charset="0"/>
              </a:rPr>
              <a:t>= </a:t>
            </a:r>
            <a:r>
              <a:rPr lang="en-GB" sz="1200" dirty="0">
                <a:effectLst/>
                <a:latin typeface="Montserrat" panose="00000500000000000000" pitchFamily="2" charset="0"/>
                <a:ea typeface="Calibri" panose="020F0502020204030204" pitchFamily="34" charset="0"/>
              </a:rPr>
              <a:t>public blockchain platform that supports smart contracts</a:t>
            </a:r>
            <a:endParaRPr sz="1050" dirty="0">
              <a:latin typeface="Montserrat" panose="00000500000000000000" pitchFamily="2" charset="0"/>
            </a:endParaRPr>
          </a:p>
        </p:txBody>
      </p:sp>
      <p:sp>
        <p:nvSpPr>
          <p:cNvPr id="181" name="Google Shape;181;p40"/>
          <p:cNvSpPr txBox="1">
            <a:spLocks noGrp="1"/>
          </p:cNvSpPr>
          <p:nvPr>
            <p:ph type="title" idx="2"/>
          </p:nvPr>
        </p:nvSpPr>
        <p:spPr>
          <a:xfrm>
            <a:off x="6511162" y="1845411"/>
            <a:ext cx="1958460" cy="7238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latin typeface="Montserrat" panose="00000500000000000000" pitchFamily="2" charset="0"/>
                <a:ea typeface="Calibri" panose="020F0502020204030204" pitchFamily="34" charset="0"/>
              </a:rPr>
              <a:t> Architecture design</a:t>
            </a:r>
            <a:endParaRPr dirty="0">
              <a:latin typeface="Montserrat" panose="00000500000000000000" pitchFamily="2" charset="0"/>
            </a:endParaRPr>
          </a:p>
        </p:txBody>
      </p:sp>
      <p:sp>
        <p:nvSpPr>
          <p:cNvPr id="182" name="Google Shape;182;p40"/>
          <p:cNvSpPr txBox="1">
            <a:spLocks noGrp="1"/>
          </p:cNvSpPr>
          <p:nvPr>
            <p:ph type="subTitle" idx="3"/>
          </p:nvPr>
        </p:nvSpPr>
        <p:spPr>
          <a:xfrm>
            <a:off x="6601222" y="2745675"/>
            <a:ext cx="2067000" cy="206185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GB" dirty="0"/>
              <a:t>Front-end software</a:t>
            </a:r>
          </a:p>
          <a:p>
            <a:pPr marL="285750" lvl="0" indent="-285750" algn="l" rtl="0">
              <a:lnSpc>
                <a:spcPct val="150000"/>
              </a:lnSpc>
              <a:spcBef>
                <a:spcPts val="0"/>
              </a:spcBef>
              <a:spcAft>
                <a:spcPts val="0"/>
              </a:spcAft>
              <a:buFont typeface="Arial" panose="020B0604020202020204" pitchFamily="34" charset="0"/>
              <a:buChar char="•"/>
            </a:pPr>
            <a:r>
              <a:rPr lang="en-GB" dirty="0"/>
              <a:t>Smart Contract</a:t>
            </a:r>
          </a:p>
          <a:p>
            <a:pPr marL="285750" lvl="0" indent="-285750" algn="l" rtl="0">
              <a:lnSpc>
                <a:spcPct val="150000"/>
              </a:lnSpc>
              <a:spcBef>
                <a:spcPts val="0"/>
              </a:spcBef>
              <a:spcAft>
                <a:spcPts val="0"/>
              </a:spcAft>
              <a:buFont typeface="Arial" panose="020B0604020202020204" pitchFamily="34" charset="0"/>
              <a:buChar char="•"/>
            </a:pPr>
            <a:r>
              <a:rPr lang="en-GB" dirty="0" err="1"/>
              <a:t>Etherum</a:t>
            </a:r>
            <a:r>
              <a:rPr lang="en-GB" dirty="0"/>
              <a:t> Network</a:t>
            </a:r>
            <a:endParaRPr dirty="0"/>
          </a:p>
        </p:txBody>
      </p:sp>
      <p:sp>
        <p:nvSpPr>
          <p:cNvPr id="183" name="Google Shape;183;p40"/>
          <p:cNvSpPr txBox="1">
            <a:spLocks noGrp="1"/>
          </p:cNvSpPr>
          <p:nvPr>
            <p:ph type="title" idx="4"/>
          </p:nvPr>
        </p:nvSpPr>
        <p:spPr>
          <a:xfrm>
            <a:off x="565832" y="1847848"/>
            <a:ext cx="2067000" cy="7239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latin typeface="Montserrat" panose="00000500000000000000" pitchFamily="2" charset="0"/>
                <a:ea typeface="Calibri" panose="020F0502020204030204" pitchFamily="34" charset="0"/>
              </a:rPr>
              <a:t>Defining the problem</a:t>
            </a:r>
            <a:endParaRPr dirty="0">
              <a:latin typeface="Montserrat" panose="00000500000000000000" pitchFamily="2" charset="0"/>
            </a:endParaRPr>
          </a:p>
        </p:txBody>
      </p:sp>
      <p:sp>
        <p:nvSpPr>
          <p:cNvPr id="184" name="Google Shape;184;p40"/>
          <p:cNvSpPr txBox="1">
            <a:spLocks noGrp="1"/>
          </p:cNvSpPr>
          <p:nvPr>
            <p:ph type="subTitle" idx="5"/>
          </p:nvPr>
        </p:nvSpPr>
        <p:spPr>
          <a:xfrm>
            <a:off x="565832" y="2745674"/>
            <a:ext cx="2067000" cy="20618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300" dirty="0"/>
              <a:t>The difficulty in verifying the authenticity of the student degrees, certificates, and diplomas can lead to significant fraud and misinterpretation.</a:t>
            </a:r>
          </a:p>
        </p:txBody>
      </p:sp>
      <p:sp>
        <p:nvSpPr>
          <p:cNvPr id="185" name="Google Shape;185;p40"/>
          <p:cNvSpPr txBox="1">
            <a:spLocks noGrp="1"/>
          </p:cNvSpPr>
          <p:nvPr>
            <p:ph type="title" idx="7"/>
          </p:nvPr>
        </p:nvSpPr>
        <p:spPr>
          <a:xfrm>
            <a:off x="3484227" y="1049028"/>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2</a:t>
            </a:r>
            <a:endParaRPr dirty="0"/>
          </a:p>
        </p:txBody>
      </p:sp>
      <p:sp>
        <p:nvSpPr>
          <p:cNvPr id="186" name="Google Shape;186;p40"/>
          <p:cNvSpPr txBox="1">
            <a:spLocks noGrp="1"/>
          </p:cNvSpPr>
          <p:nvPr>
            <p:ph type="title" idx="8"/>
          </p:nvPr>
        </p:nvSpPr>
        <p:spPr>
          <a:xfrm>
            <a:off x="6402622" y="1031743"/>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3</a:t>
            </a:r>
            <a:endParaRPr dirty="0"/>
          </a:p>
        </p:txBody>
      </p:sp>
      <p:cxnSp>
        <p:nvCxnSpPr>
          <p:cNvPr id="187" name="Google Shape;187;p40"/>
          <p:cNvCxnSpPr/>
          <p:nvPr/>
        </p:nvCxnSpPr>
        <p:spPr>
          <a:xfrm>
            <a:off x="1400732" y="1772928"/>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8" name="Google Shape;188;p40"/>
          <p:cNvCxnSpPr/>
          <p:nvPr/>
        </p:nvCxnSpPr>
        <p:spPr>
          <a:xfrm>
            <a:off x="4319127" y="1772928"/>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9" name="Google Shape;189;p40"/>
          <p:cNvCxnSpPr/>
          <p:nvPr/>
        </p:nvCxnSpPr>
        <p:spPr>
          <a:xfrm>
            <a:off x="7237522" y="1748683"/>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564809" y="439849"/>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3</a:t>
            </a:r>
            <a:endParaRPr dirty="0"/>
          </a:p>
        </p:txBody>
      </p:sp>
      <p:sp>
        <p:nvSpPr>
          <p:cNvPr id="179" name="Google Shape;179;p40"/>
          <p:cNvSpPr txBox="1">
            <a:spLocks noGrp="1"/>
          </p:cNvSpPr>
          <p:nvPr>
            <p:ph type="title"/>
          </p:nvPr>
        </p:nvSpPr>
        <p:spPr>
          <a:xfrm>
            <a:off x="3542605" y="1236232"/>
            <a:ext cx="2067000" cy="7263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b="1" dirty="0">
                <a:effectLst/>
                <a:latin typeface="Montserrat" panose="00000500000000000000" pitchFamily="2" charset="0"/>
                <a:ea typeface="Calibri" panose="020F0502020204030204" pitchFamily="34" charset="0"/>
              </a:rPr>
              <a:t>Developing the smart contract</a:t>
            </a:r>
            <a:endParaRPr lang="en-GB" sz="1600" dirty="0">
              <a:latin typeface="Montserrat" panose="00000500000000000000" pitchFamily="2" charset="0"/>
            </a:endParaRPr>
          </a:p>
        </p:txBody>
      </p:sp>
      <p:sp>
        <p:nvSpPr>
          <p:cNvPr id="181" name="Google Shape;181;p40"/>
          <p:cNvSpPr txBox="1">
            <a:spLocks noGrp="1"/>
          </p:cNvSpPr>
          <p:nvPr>
            <p:ph type="title" idx="2"/>
          </p:nvPr>
        </p:nvSpPr>
        <p:spPr>
          <a:xfrm>
            <a:off x="6553045" y="1253517"/>
            <a:ext cx="1958460" cy="7238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b="1" dirty="0">
                <a:effectLst/>
                <a:latin typeface="Montserrat" panose="00000500000000000000" pitchFamily="2" charset="0"/>
                <a:ea typeface="Calibri" panose="020F0502020204030204" pitchFamily="34" charset="0"/>
              </a:rPr>
              <a:t>Deploying the smart contract</a:t>
            </a:r>
            <a:endParaRPr lang="en-GB" sz="1600" dirty="0">
              <a:latin typeface="Montserrat" panose="00000500000000000000" pitchFamily="2" charset="0"/>
            </a:endParaRPr>
          </a:p>
        </p:txBody>
      </p:sp>
      <p:sp>
        <p:nvSpPr>
          <p:cNvPr id="182" name="Google Shape;182;p40"/>
          <p:cNvSpPr txBox="1">
            <a:spLocks noGrp="1"/>
          </p:cNvSpPr>
          <p:nvPr>
            <p:ph type="subTitle" idx="3"/>
          </p:nvPr>
        </p:nvSpPr>
        <p:spPr>
          <a:xfrm>
            <a:off x="6643105" y="1962569"/>
            <a:ext cx="2067000" cy="206185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GB" dirty="0"/>
              <a:t>Solidity</a:t>
            </a:r>
          </a:p>
          <a:p>
            <a:pPr marL="0" lvl="0" indent="0" algn="l" rtl="0">
              <a:spcBef>
                <a:spcPts val="0"/>
              </a:spcBef>
              <a:spcAft>
                <a:spcPts val="0"/>
              </a:spcAft>
            </a:pPr>
            <a:r>
              <a:rPr lang="en-GB" sz="1200" dirty="0"/>
              <a:t>= the programming language used to create smart contracts on the Ethereum network.</a:t>
            </a:r>
            <a:endParaRPr sz="1200" dirty="0"/>
          </a:p>
        </p:txBody>
      </p:sp>
      <p:sp>
        <p:nvSpPr>
          <p:cNvPr id="183" name="Google Shape;183;p40"/>
          <p:cNvSpPr txBox="1">
            <a:spLocks noGrp="1"/>
          </p:cNvSpPr>
          <p:nvPr>
            <p:ph type="title" idx="4"/>
          </p:nvPr>
        </p:nvSpPr>
        <p:spPr>
          <a:xfrm>
            <a:off x="564809" y="1231320"/>
            <a:ext cx="2067000" cy="8260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b="1" dirty="0">
                <a:effectLst/>
                <a:latin typeface="Montserrat" panose="00000500000000000000" pitchFamily="2" charset="0"/>
                <a:ea typeface="Calibri" panose="020F0502020204030204" pitchFamily="34" charset="0"/>
              </a:rPr>
              <a:t>Developing the front-end application</a:t>
            </a:r>
            <a:endParaRPr lang="en-GB" sz="2000" dirty="0">
              <a:latin typeface="Montserrat" panose="00000500000000000000" pitchFamily="2" charset="0"/>
            </a:endParaRPr>
          </a:p>
        </p:txBody>
      </p:sp>
      <p:sp>
        <p:nvSpPr>
          <p:cNvPr id="184" name="Google Shape;184;p40"/>
          <p:cNvSpPr txBox="1">
            <a:spLocks noGrp="1"/>
          </p:cNvSpPr>
          <p:nvPr>
            <p:ph type="subTitle" idx="5"/>
          </p:nvPr>
        </p:nvSpPr>
        <p:spPr>
          <a:xfrm>
            <a:off x="3575249" y="1977416"/>
            <a:ext cx="2067000" cy="206185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300" dirty="0"/>
              <a:t>Features:</a:t>
            </a:r>
          </a:p>
          <a:p>
            <a:pPr marL="285750" lvl="0" indent="-285750" algn="l" rtl="0">
              <a:spcBef>
                <a:spcPts val="0"/>
              </a:spcBef>
              <a:spcAft>
                <a:spcPts val="0"/>
              </a:spcAft>
              <a:buFont typeface="Arial" panose="020B0604020202020204" pitchFamily="34" charset="0"/>
              <a:buChar char="•"/>
            </a:pPr>
            <a:r>
              <a:rPr lang="en-GB" sz="1300" dirty="0"/>
              <a:t>Add a degree</a:t>
            </a:r>
          </a:p>
          <a:p>
            <a:pPr marL="285750" lvl="0" indent="-285750" algn="l" rtl="0">
              <a:spcBef>
                <a:spcPts val="0"/>
              </a:spcBef>
              <a:spcAft>
                <a:spcPts val="0"/>
              </a:spcAft>
              <a:buFont typeface="Arial" panose="020B0604020202020204" pitchFamily="34" charset="0"/>
              <a:buChar char="•"/>
            </a:pPr>
            <a:r>
              <a:rPr lang="en-GB" sz="1300" dirty="0"/>
              <a:t>Get a degree</a:t>
            </a:r>
          </a:p>
          <a:p>
            <a:pPr marL="285750" lvl="0" indent="-285750" algn="l" rtl="0">
              <a:spcBef>
                <a:spcPts val="0"/>
              </a:spcBef>
              <a:spcAft>
                <a:spcPts val="0"/>
              </a:spcAft>
              <a:buFont typeface="Arial" panose="020B0604020202020204" pitchFamily="34" charset="0"/>
              <a:buChar char="•"/>
            </a:pPr>
            <a:r>
              <a:rPr lang="en-GB" sz="1300" dirty="0"/>
              <a:t>Revoke a degree</a:t>
            </a:r>
          </a:p>
        </p:txBody>
      </p:sp>
      <p:sp>
        <p:nvSpPr>
          <p:cNvPr id="185" name="Google Shape;185;p40"/>
          <p:cNvSpPr txBox="1">
            <a:spLocks noGrp="1"/>
          </p:cNvSpPr>
          <p:nvPr>
            <p:ph type="title" idx="7"/>
          </p:nvPr>
        </p:nvSpPr>
        <p:spPr>
          <a:xfrm>
            <a:off x="3488335" y="439849"/>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4</a:t>
            </a:r>
            <a:endParaRPr dirty="0"/>
          </a:p>
        </p:txBody>
      </p:sp>
      <p:sp>
        <p:nvSpPr>
          <p:cNvPr id="186" name="Google Shape;186;p40"/>
          <p:cNvSpPr txBox="1">
            <a:spLocks noGrp="1"/>
          </p:cNvSpPr>
          <p:nvPr>
            <p:ph type="title" idx="8"/>
          </p:nvPr>
        </p:nvSpPr>
        <p:spPr>
          <a:xfrm>
            <a:off x="6444505" y="439849"/>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5</a:t>
            </a:r>
            <a:endParaRPr dirty="0"/>
          </a:p>
        </p:txBody>
      </p:sp>
      <p:cxnSp>
        <p:nvCxnSpPr>
          <p:cNvPr id="187" name="Google Shape;187;p40"/>
          <p:cNvCxnSpPr/>
          <p:nvPr/>
        </p:nvCxnSpPr>
        <p:spPr>
          <a:xfrm>
            <a:off x="1399709" y="1156401"/>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8" name="Google Shape;188;p40"/>
          <p:cNvCxnSpPr/>
          <p:nvPr/>
        </p:nvCxnSpPr>
        <p:spPr>
          <a:xfrm>
            <a:off x="4323235" y="1163749"/>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9" name="Google Shape;189;p40"/>
          <p:cNvCxnSpPr/>
          <p:nvPr/>
        </p:nvCxnSpPr>
        <p:spPr>
          <a:xfrm>
            <a:off x="7279405" y="1156789"/>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178;p40">
            <a:extLst>
              <a:ext uri="{FF2B5EF4-FFF2-40B4-BE49-F238E27FC236}">
                <a16:creationId xmlns:a16="http://schemas.microsoft.com/office/drawing/2014/main" id="{0B40590C-562B-739C-DE97-90F20E482934}"/>
              </a:ext>
            </a:extLst>
          </p:cNvPr>
          <p:cNvSpPr txBox="1">
            <a:spLocks/>
          </p:cNvSpPr>
          <p:nvPr/>
        </p:nvSpPr>
        <p:spPr>
          <a:xfrm>
            <a:off x="2109554" y="3255851"/>
            <a:ext cx="2067000" cy="72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Montserrat ExtraBold"/>
              <a:buNone/>
              <a:defRPr sz="3600" b="0" i="0" u="none" strike="noStrike" cap="none">
                <a:solidFill>
                  <a:schemeClr val="l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9pPr>
          </a:lstStyle>
          <a:p>
            <a:r>
              <a:rPr lang="en-GB" dirty="0"/>
              <a:t>Step 7</a:t>
            </a:r>
          </a:p>
        </p:txBody>
      </p:sp>
      <p:sp>
        <p:nvSpPr>
          <p:cNvPr id="5" name="Google Shape;183;p40">
            <a:extLst>
              <a:ext uri="{FF2B5EF4-FFF2-40B4-BE49-F238E27FC236}">
                <a16:creationId xmlns:a16="http://schemas.microsoft.com/office/drawing/2014/main" id="{7B69EA4F-A2A1-3255-4FE2-81B3EC2972C8}"/>
              </a:ext>
            </a:extLst>
          </p:cNvPr>
          <p:cNvSpPr txBox="1">
            <a:spLocks/>
          </p:cNvSpPr>
          <p:nvPr/>
        </p:nvSpPr>
        <p:spPr>
          <a:xfrm>
            <a:off x="4388544" y="3394412"/>
            <a:ext cx="2264257" cy="4467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n-GB" sz="2000" b="1" dirty="0">
                <a:latin typeface="Montserrat" panose="00000500000000000000" pitchFamily="2" charset="0"/>
              </a:rPr>
              <a:t>test the system </a:t>
            </a:r>
          </a:p>
        </p:txBody>
      </p:sp>
      <p:cxnSp>
        <p:nvCxnSpPr>
          <p:cNvPr id="8" name="Straight Connector 7">
            <a:extLst>
              <a:ext uri="{FF2B5EF4-FFF2-40B4-BE49-F238E27FC236}">
                <a16:creationId xmlns:a16="http://schemas.microsoft.com/office/drawing/2014/main" id="{78270926-6BF5-C321-7503-B796E906E695}"/>
              </a:ext>
            </a:extLst>
          </p:cNvPr>
          <p:cNvCxnSpPr/>
          <p:nvPr/>
        </p:nvCxnSpPr>
        <p:spPr>
          <a:xfrm>
            <a:off x="4150347" y="3329604"/>
            <a:ext cx="0" cy="5763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68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845127" y="445025"/>
            <a:ext cx="3927764" cy="941400"/>
          </a:xfrm>
          <a:prstGeom prst="rect">
            <a:avLst/>
          </a:prstGeom>
        </p:spPr>
        <p:txBody>
          <a:bodyPr spcFirstLastPara="1" wrap="square" lIns="91425" tIns="91425" rIns="91425" bIns="91425" anchor="t" anchorCtr="0">
            <a:noAutofit/>
          </a:bodyPr>
          <a:lstStyle/>
          <a:p>
            <a:r>
              <a:rPr lang="en-GB" sz="2400" b="1" dirty="0"/>
              <a:t>Case Study Simulation</a:t>
            </a:r>
            <a:br>
              <a:rPr lang="en-GB" sz="2400" b="1" dirty="0"/>
            </a:br>
            <a:endParaRPr lang="en-GB" dirty="0"/>
          </a:p>
        </p:txBody>
      </p:sp>
      <p:sp>
        <p:nvSpPr>
          <p:cNvPr id="171" name="Google Shape;171;p39"/>
          <p:cNvSpPr txBox="1">
            <a:spLocks noGrp="1"/>
          </p:cNvSpPr>
          <p:nvPr>
            <p:ph type="body" idx="1"/>
          </p:nvPr>
        </p:nvSpPr>
        <p:spPr>
          <a:xfrm>
            <a:off x="256309" y="1032166"/>
            <a:ext cx="7854291" cy="383770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100" dirty="0"/>
              <a:t>	Let's assume for the purposes of our case study that X is a student who has graduated from UPB with a bachelor's degree in computer science. To guarantee the safety and immutability of X's degree data, the university wants to create a record for him on the blockchain platform. </a:t>
            </a:r>
          </a:p>
          <a:p>
            <a:pPr marL="0" lvl="0" indent="0" algn="l" rtl="0">
              <a:lnSpc>
                <a:spcPct val="150000"/>
              </a:lnSpc>
              <a:spcBef>
                <a:spcPts val="0"/>
              </a:spcBef>
              <a:spcAft>
                <a:spcPts val="0"/>
              </a:spcAft>
              <a:buNone/>
            </a:pPr>
            <a:r>
              <a:rPr lang="en-GB" sz="1100" dirty="0"/>
              <a:t>	The university logs into the blockchain system's web-based interface and adds a new record for X. The record contains X's name, degree information, the date it was issued, and the name of the issuing institution (UPB). The university then uses a smart contract to store this record on the blockchain.</a:t>
            </a:r>
          </a:p>
          <a:p>
            <a:pPr marL="0" lvl="0" indent="0" algn="l" rtl="0">
              <a:lnSpc>
                <a:spcPct val="150000"/>
              </a:lnSpc>
              <a:spcBef>
                <a:spcPts val="0"/>
              </a:spcBef>
              <a:spcAft>
                <a:spcPts val="0"/>
              </a:spcAft>
              <a:buNone/>
            </a:pPr>
            <a:r>
              <a:rPr lang="en-GB" sz="1100" dirty="0"/>
              <a:t>	Now, let's fast forward a few years. After earning his degree from UPB, X is currently seeking employment. He submits an application to a software development company that demands a computer science bachelor's degree. X's credentials must be confirmed by the company before he is hired.</a:t>
            </a:r>
          </a:p>
          <a:p>
            <a:pPr marL="0" lvl="0" indent="0" algn="l" rtl="0">
              <a:lnSpc>
                <a:spcPct val="150000"/>
              </a:lnSpc>
              <a:spcBef>
                <a:spcPts val="0"/>
              </a:spcBef>
              <a:spcAft>
                <a:spcPts val="0"/>
              </a:spcAft>
              <a:buNone/>
            </a:pPr>
            <a:r>
              <a:rPr lang="en-GB" sz="1100" dirty="0"/>
              <a:t>	The company logs into the web-based interface of the blockchain system and searches for X's record using both his name and the name of the university that issued the record (UPB). X's record, which contains all the necessary details about his degree, is returned by the system. The organization doesn't need to get in touch with UPB in order to confirm the legitimacy of X's degree.</a:t>
            </a:r>
          </a:p>
          <a:p>
            <a:pPr marL="0" lvl="0" indent="0" algn="l" rtl="0">
              <a:lnSpc>
                <a:spcPct val="150000"/>
              </a:lnSpc>
              <a:spcBef>
                <a:spcPts val="0"/>
              </a:spcBef>
              <a:spcAft>
                <a:spcPts val="0"/>
              </a:spcAft>
              <a:buNone/>
            </a:pPr>
            <a:r>
              <a:rPr lang="en-GB" sz="1100" dirty="0"/>
              <a:t>	The employer is pleased with X's qualifications and decides to hire him. The organization can then access X's blockchain record to confirm his academic credentials at any time.</a:t>
            </a:r>
          </a:p>
          <a:p>
            <a:pPr marL="0" lvl="0" indent="0" algn="l" rtl="0">
              <a:lnSpc>
                <a:spcPct val="150000"/>
              </a:lnSpc>
              <a:spcBef>
                <a:spcPts val="0"/>
              </a:spcBef>
              <a:spcAft>
                <a:spcPts val="0"/>
              </a:spcAft>
              <a:buNone/>
            </a:pPr>
            <a:r>
              <a:rPr lang="en-GB" sz="1100" dirty="0"/>
              <a:t>	</a:t>
            </a:r>
          </a:p>
          <a:p>
            <a:pPr marL="0" lvl="0" indent="0" algn="l" rtl="0">
              <a:spcBef>
                <a:spcPts val="0"/>
              </a:spcBef>
              <a:spcAft>
                <a:spcPts val="0"/>
              </a:spcAft>
              <a:buNone/>
            </a:pPr>
            <a:endParaRPr lang="en-GB" sz="1200" b="1" dirty="0"/>
          </a:p>
        </p:txBody>
      </p:sp>
      <p:cxnSp>
        <p:nvCxnSpPr>
          <p:cNvPr id="172" name="Google Shape;172;p39"/>
          <p:cNvCxnSpPr>
            <a:cxnSpLocks/>
          </p:cNvCxnSpPr>
          <p:nvPr/>
        </p:nvCxnSpPr>
        <p:spPr>
          <a:xfrm>
            <a:off x="938500" y="445025"/>
            <a:ext cx="37097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25713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CEE1957-8565-8483-FBFD-071AC7AD5786}"/>
              </a:ext>
            </a:extLst>
          </p:cNvPr>
          <p:cNvSpPr>
            <a:spLocks noGrp="1"/>
          </p:cNvSpPr>
          <p:nvPr>
            <p:ph type="body" idx="1"/>
          </p:nvPr>
        </p:nvSpPr>
        <p:spPr>
          <a:xfrm>
            <a:off x="1056409" y="1738744"/>
            <a:ext cx="4606636" cy="2655165"/>
          </a:xfrm>
        </p:spPr>
        <p:txBody>
          <a:bodyPr/>
          <a:lstStyle/>
          <a:p>
            <a:pPr marL="139700" indent="0" algn="ctr">
              <a:buNone/>
            </a:pPr>
            <a:r>
              <a:rPr lang="en-GB" sz="1600" dirty="0"/>
              <a:t>In this case study, we can see how using a blockchain-based pilot model for the documentation of student degrees, certificates, and diplomas can offer a safe, open, and practical method of credential verification. The system makes the records easily accessible to authorized parties while also guaranteeing their security and immutability.</a:t>
            </a:r>
          </a:p>
        </p:txBody>
      </p:sp>
      <p:sp>
        <p:nvSpPr>
          <p:cNvPr id="6" name="Google Shape;170;p39">
            <a:extLst>
              <a:ext uri="{FF2B5EF4-FFF2-40B4-BE49-F238E27FC236}">
                <a16:creationId xmlns:a16="http://schemas.microsoft.com/office/drawing/2014/main" id="{5AA6F7F9-652F-1951-8E2D-B1A2C2AAD1A3}"/>
              </a:ext>
            </a:extLst>
          </p:cNvPr>
          <p:cNvSpPr txBox="1">
            <a:spLocks noGrp="1"/>
          </p:cNvSpPr>
          <p:nvPr>
            <p:ph type="title"/>
          </p:nvPr>
        </p:nvSpPr>
        <p:spPr>
          <a:xfrm>
            <a:off x="1771721" y="749591"/>
            <a:ext cx="3082637" cy="559429"/>
          </a:xfrm>
          <a:prstGeom prst="rect">
            <a:avLst/>
          </a:prstGeom>
        </p:spPr>
        <p:txBody>
          <a:bodyPr spcFirstLastPara="1" wrap="square" lIns="91425" tIns="91425" rIns="91425" bIns="91425" anchor="t" anchorCtr="0">
            <a:noAutofit/>
          </a:bodyPr>
          <a:lstStyle/>
          <a:p>
            <a:r>
              <a:rPr lang="en-GB" sz="2400" b="1" dirty="0"/>
              <a:t>Study Conclusion</a:t>
            </a:r>
            <a:br>
              <a:rPr lang="en-GB" sz="2400" b="1" dirty="0"/>
            </a:br>
            <a:endParaRPr lang="en-GB" dirty="0"/>
          </a:p>
        </p:txBody>
      </p:sp>
      <p:cxnSp>
        <p:nvCxnSpPr>
          <p:cNvPr id="7" name="Google Shape;172;p39">
            <a:extLst>
              <a:ext uri="{FF2B5EF4-FFF2-40B4-BE49-F238E27FC236}">
                <a16:creationId xmlns:a16="http://schemas.microsoft.com/office/drawing/2014/main" id="{8007F3B9-7398-A846-C3CD-8ADC83E66395}"/>
              </a:ext>
            </a:extLst>
          </p:cNvPr>
          <p:cNvCxnSpPr>
            <a:cxnSpLocks/>
          </p:cNvCxnSpPr>
          <p:nvPr/>
        </p:nvCxnSpPr>
        <p:spPr>
          <a:xfrm>
            <a:off x="1771721" y="749591"/>
            <a:ext cx="2989264"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5553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286167"/>
            <a:ext cx="3818102" cy="8800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t>Conclusions</a:t>
            </a:r>
            <a:endParaRPr sz="54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cxnSp>
        <p:nvCxnSpPr>
          <p:cNvPr id="209" name="Google Shape;209;p43"/>
          <p:cNvCxnSpPr>
            <a:cxnSpLocks/>
          </p:cNvCxnSpPr>
          <p:nvPr/>
        </p:nvCxnSpPr>
        <p:spPr>
          <a:xfrm>
            <a:off x="3610750" y="3338945"/>
            <a:ext cx="0" cy="8800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18292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6B7FED-701B-079B-A0B3-7CEF2DE279A6}"/>
              </a:ext>
            </a:extLst>
          </p:cNvPr>
          <p:cNvSpPr>
            <a:spLocks noGrp="1"/>
          </p:cNvSpPr>
          <p:nvPr>
            <p:ph type="body" idx="1"/>
          </p:nvPr>
        </p:nvSpPr>
        <p:spPr>
          <a:xfrm>
            <a:off x="1191492" y="871827"/>
            <a:ext cx="4530436" cy="3399846"/>
          </a:xfrm>
        </p:spPr>
        <p:txBody>
          <a:bodyPr/>
          <a:lstStyle/>
          <a:p>
            <a:pPr marL="139700" indent="0">
              <a:buNone/>
            </a:pPr>
            <a:r>
              <a:rPr lang="en-GB" dirty="0"/>
              <a:t>	</a:t>
            </a:r>
            <a:r>
              <a:rPr lang="en-GB" sz="1300" dirty="0"/>
              <a:t>With the use of the distributed ledger technology known as blockchain, transactions may be recorded securely and openly without the use of intermediaries. The way we communicate and retain information, particularly academic records, could be completely revolutionized by this.</a:t>
            </a:r>
          </a:p>
          <a:p>
            <a:pPr marL="139700" indent="0">
              <a:buNone/>
            </a:pPr>
            <a:endParaRPr lang="en-GB" sz="1300" dirty="0"/>
          </a:p>
          <a:p>
            <a:pPr marL="139700" indent="0">
              <a:buNone/>
            </a:pPr>
            <a:r>
              <a:rPr lang="en-GB" sz="1300" dirty="0"/>
              <a:t>	A common framework of a European Digital Education Recognition solution built on blockchain could offer numerous benefits. It could provide a secure and tamper-proof platform for storing and sharing educational records, making it easier for students to transfer their qualifications across different countries and educational institutions. This would also help to combat fraud and ensure the integrity of educational records.</a:t>
            </a:r>
          </a:p>
          <a:p>
            <a:pPr marL="139700" indent="0">
              <a:buNone/>
            </a:pPr>
            <a:r>
              <a:rPr lang="en-GB" sz="1200" dirty="0"/>
              <a:t>	</a:t>
            </a:r>
          </a:p>
        </p:txBody>
      </p:sp>
    </p:spTree>
    <p:extLst>
      <p:ext uri="{BB962C8B-B14F-4D97-AF65-F5344CB8AC3E}">
        <p14:creationId xmlns:p14="http://schemas.microsoft.com/office/powerpoint/2010/main" val="389180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7DAC21-34A1-B6F9-6647-051CF12FB144}"/>
              </a:ext>
            </a:extLst>
          </p:cNvPr>
          <p:cNvSpPr>
            <a:spLocks noGrp="1"/>
          </p:cNvSpPr>
          <p:nvPr>
            <p:ph type="body" idx="1"/>
          </p:nvPr>
        </p:nvSpPr>
        <p:spPr>
          <a:xfrm>
            <a:off x="1163781" y="759980"/>
            <a:ext cx="4658773" cy="3749675"/>
          </a:xfrm>
        </p:spPr>
        <p:txBody>
          <a:bodyPr/>
          <a:lstStyle/>
          <a:p>
            <a:pPr marL="139700" indent="0">
              <a:buNone/>
            </a:pPr>
            <a:r>
              <a:rPr lang="en-GB" sz="1300" dirty="0"/>
              <a:t>	Additionally, a blockchain-based digital education recognition solution could potentially reduce administrative burdens and costs associated with traditional paper-based systems. It could also enhance the efficiency and accuracy of the recognition process, making it faster and more reliable.</a:t>
            </a:r>
          </a:p>
          <a:p>
            <a:pPr marL="139700" indent="0">
              <a:buNone/>
            </a:pPr>
            <a:endParaRPr lang="en-GB" sz="1300" dirty="0"/>
          </a:p>
          <a:p>
            <a:pPr marL="139700" indent="0">
              <a:buNone/>
            </a:pPr>
            <a:r>
              <a:rPr lang="en-GB" sz="1300" dirty="0"/>
              <a:t>	Overall, blockchain technology has the potential to transform the way we manage and share educational records, offering greater transparency, security, and efficiency. Its implementation as a common framework for a European Digital Education Recognition solution would represent a significant step towards a more connected and accessible European education system.</a:t>
            </a:r>
          </a:p>
          <a:p>
            <a:pPr marL="139700" indent="0">
              <a:buNone/>
            </a:pPr>
            <a:endParaRPr lang="en-GB" dirty="0"/>
          </a:p>
        </p:txBody>
      </p:sp>
    </p:spTree>
    <p:extLst>
      <p:ext uri="{BB962C8B-B14F-4D97-AF65-F5344CB8AC3E}">
        <p14:creationId xmlns:p14="http://schemas.microsoft.com/office/powerpoint/2010/main" val="409562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70"/>
          <p:cNvSpPr txBox="1">
            <a:spLocks noGrp="1"/>
          </p:cNvSpPr>
          <p:nvPr>
            <p:ph type="title"/>
          </p:nvPr>
        </p:nvSpPr>
        <p:spPr>
          <a:xfrm>
            <a:off x="1026200" y="445025"/>
            <a:ext cx="27630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191" name="Google Shape;2191;p70"/>
          <p:cNvSpPr txBox="1">
            <a:spLocks noGrp="1"/>
          </p:cNvSpPr>
          <p:nvPr>
            <p:ph type="body" idx="1"/>
          </p:nvPr>
        </p:nvSpPr>
        <p:spPr>
          <a:xfrm>
            <a:off x="498764" y="1212272"/>
            <a:ext cx="6075218" cy="3517203"/>
          </a:xfrm>
          <a:prstGeom prst="rect">
            <a:avLst/>
          </a:prstGeom>
        </p:spPr>
        <p:txBody>
          <a:bodyPr spcFirstLastPara="1" wrap="square" lIns="91425" tIns="91425" rIns="91425" bIns="91425" anchor="t" anchorCtr="0">
            <a:noAutofit/>
          </a:bodyPr>
          <a:lstStyle/>
          <a:p>
            <a:pPr marL="285750" indent="-285750">
              <a:lnSpc>
                <a:spcPct val="150000"/>
              </a:lnSpc>
            </a:pPr>
            <a:r>
              <a:rPr lang="en-GB" sz="1200" dirty="0">
                <a:latin typeface="Montserrat" panose="00000500000000000000" pitchFamily="2" charset="0"/>
              </a:rPr>
              <a:t>https://www.ibm.com/topics/blockchain</a:t>
            </a:r>
          </a:p>
          <a:p>
            <a:pPr marL="285750" indent="-285750">
              <a:lnSpc>
                <a:spcPct val="150000"/>
              </a:lnSpc>
            </a:pPr>
            <a:r>
              <a:rPr lang="en-GB" sz="1200" dirty="0">
                <a:latin typeface="Montserrat" panose="00000500000000000000" pitchFamily="2" charset="0"/>
              </a:rPr>
              <a:t>https://www.mdpi.com/2071-1050/14/2/749</a:t>
            </a:r>
          </a:p>
          <a:p>
            <a:pPr marL="285750" indent="-285750">
              <a:lnSpc>
                <a:spcPct val="150000"/>
              </a:lnSpc>
            </a:pPr>
            <a:r>
              <a:rPr lang="en-GB" sz="1200" dirty="0">
                <a:latin typeface="Montserrat" panose="00000500000000000000" pitchFamily="2" charset="0"/>
              </a:rPr>
              <a:t>https://www.forbes.com/sites/seansteinsmith/2020/08/31/blockchain-and-online-learning-are-a-powerful-combination/</a:t>
            </a:r>
          </a:p>
          <a:p>
            <a:pPr marL="285750" indent="-285750">
              <a:lnSpc>
                <a:spcPct val="150000"/>
              </a:lnSpc>
            </a:pPr>
            <a:r>
              <a:rPr lang="en-GB" sz="1200" dirty="0">
                <a:latin typeface="Montserrat" panose="00000500000000000000" pitchFamily="2" charset="0"/>
              </a:rPr>
              <a:t>https://www.truscholar.io/8-use-cases-of-blockchain-in-education/</a:t>
            </a:r>
          </a:p>
          <a:p>
            <a:pPr marL="285750" indent="-285750">
              <a:lnSpc>
                <a:spcPct val="150000"/>
              </a:lnSpc>
            </a:pPr>
            <a:r>
              <a:rPr lang="en-GB" sz="1200" dirty="0">
                <a:latin typeface="Montserrat" panose="00000500000000000000" pitchFamily="2" charset="0"/>
              </a:rPr>
              <a:t>A Survey on Blockchain-based Applications in Education – </a:t>
            </a:r>
            <a:r>
              <a:rPr lang="en-GB" sz="1200" dirty="0" err="1">
                <a:latin typeface="Montserrat" panose="00000500000000000000" pitchFamily="2" charset="0"/>
              </a:rPr>
              <a:t>Bibliografie</a:t>
            </a:r>
            <a:endParaRPr lang="en-GB" sz="1200" dirty="0">
              <a:latin typeface="Montserrat" panose="00000500000000000000" pitchFamily="2" charset="0"/>
            </a:endParaRPr>
          </a:p>
          <a:p>
            <a:pPr marL="285750" indent="-285750">
              <a:lnSpc>
                <a:spcPct val="150000"/>
              </a:lnSpc>
            </a:pPr>
            <a:r>
              <a:rPr lang="en-GB" sz="1200" dirty="0">
                <a:latin typeface="Montserrat" panose="00000500000000000000" pitchFamily="2" charset="0"/>
              </a:rPr>
              <a:t>Education transformation using </a:t>
            </a:r>
            <a:r>
              <a:rPr lang="en-GB" sz="1200" dirty="0" err="1">
                <a:latin typeface="Montserrat" panose="00000500000000000000" pitchFamily="2" charset="0"/>
              </a:rPr>
              <a:t>BlockChain</a:t>
            </a:r>
            <a:r>
              <a:rPr lang="en-GB" sz="1200" dirty="0">
                <a:latin typeface="Montserrat" panose="00000500000000000000" pitchFamily="2" charset="0"/>
              </a:rPr>
              <a:t> Technology </a:t>
            </a:r>
            <a:r>
              <a:rPr lang="en-GB" sz="1200" dirty="0" err="1">
                <a:latin typeface="Montserrat" panose="00000500000000000000" pitchFamily="2" charset="0"/>
              </a:rPr>
              <a:t>Dr.</a:t>
            </a:r>
            <a:r>
              <a:rPr lang="en-GB" sz="1200" dirty="0">
                <a:latin typeface="Montserrat" panose="00000500000000000000" pitchFamily="2" charset="0"/>
              </a:rPr>
              <a:t> </a:t>
            </a:r>
            <a:r>
              <a:rPr lang="en-GB" sz="1200" dirty="0" err="1">
                <a:latin typeface="Montserrat" panose="00000500000000000000" pitchFamily="2" charset="0"/>
              </a:rPr>
              <a:t>Naji</a:t>
            </a:r>
            <a:r>
              <a:rPr lang="en-GB" sz="1200" dirty="0">
                <a:latin typeface="Montserrat" panose="00000500000000000000" pitchFamily="2" charset="0"/>
              </a:rPr>
              <a:t> – </a:t>
            </a:r>
            <a:r>
              <a:rPr lang="en-GB" sz="1200" dirty="0" err="1">
                <a:latin typeface="Montserrat" panose="00000500000000000000" pitchFamily="2" charset="0"/>
              </a:rPr>
              <a:t>Bibliografie</a:t>
            </a:r>
            <a:endParaRPr lang="en-GB" sz="1200" dirty="0">
              <a:latin typeface="Montserrat" panose="00000500000000000000" pitchFamily="2" charset="0"/>
            </a:endParaRPr>
          </a:p>
          <a:p>
            <a:pPr marL="285750" indent="-285750">
              <a:lnSpc>
                <a:spcPct val="150000"/>
              </a:lnSpc>
            </a:pPr>
            <a:r>
              <a:rPr lang="en-GB" sz="1200" kern="100" dirty="0">
                <a:effectLst/>
                <a:latin typeface="Montserrat" panose="00000500000000000000" pitchFamily="2" charset="0"/>
                <a:ea typeface="Calibri" panose="020F0502020204030204" pitchFamily="34" charset="0"/>
                <a:cs typeface="Times New Roman" panose="02020603050405020304" pitchFamily="18" charset="0"/>
              </a:rPr>
              <a:t>Paper_85 –Blockchain Technology in Education System  - </a:t>
            </a:r>
            <a:r>
              <a:rPr lang="en-GB" sz="1200" kern="100" dirty="0" err="1">
                <a:effectLst/>
                <a:latin typeface="Montserrat" panose="00000500000000000000" pitchFamily="2" charset="0"/>
                <a:ea typeface="Calibri" panose="020F0502020204030204" pitchFamily="34" charset="0"/>
                <a:cs typeface="Times New Roman" panose="02020603050405020304" pitchFamily="18" charset="0"/>
              </a:rPr>
              <a:t>Bibliografie</a:t>
            </a:r>
            <a:endParaRPr lang="en-GB" sz="1050" dirty="0">
              <a:latin typeface="Montserrat" panose="00000500000000000000" pitchFamily="2" charset="0"/>
            </a:endParaRPr>
          </a:p>
          <a:p>
            <a:pPr marL="0" lvl="0" indent="0" algn="l" rtl="0">
              <a:spcBef>
                <a:spcPts val="0"/>
              </a:spcBef>
              <a:spcAft>
                <a:spcPts val="0"/>
              </a:spcAft>
              <a:buNone/>
            </a:pPr>
            <a:endParaRPr lang="en-GB" dirty="0"/>
          </a:p>
        </p:txBody>
      </p:sp>
      <p:cxnSp>
        <p:nvCxnSpPr>
          <p:cNvPr id="2192" name="Google Shape;2192;p70"/>
          <p:cNvCxnSpPr>
            <a:cxnSpLocks/>
          </p:cNvCxnSpPr>
          <p:nvPr/>
        </p:nvCxnSpPr>
        <p:spPr>
          <a:xfrm>
            <a:off x="1026200" y="414022"/>
            <a:ext cx="223654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453847"/>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Introduction</a:t>
            </a:r>
            <a:endParaRPr sz="32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82478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DEDBB-90F2-2152-E2D6-A1131416AA4D}"/>
              </a:ext>
            </a:extLst>
          </p:cNvPr>
          <p:cNvSpPr>
            <a:spLocks noGrp="1"/>
          </p:cNvSpPr>
          <p:nvPr>
            <p:ph type="ctrTitle"/>
          </p:nvPr>
        </p:nvSpPr>
        <p:spPr>
          <a:xfrm>
            <a:off x="2175900" y="2027959"/>
            <a:ext cx="4792200" cy="1087582"/>
          </a:xfrm>
        </p:spPr>
        <p:txBody>
          <a:bodyPr/>
          <a:lstStyle/>
          <a:p>
            <a:r>
              <a:rPr lang="en-GB" dirty="0"/>
              <a:t>THANK YOU </a:t>
            </a:r>
            <a:br>
              <a:rPr lang="en-GB" dirty="0"/>
            </a:br>
            <a:r>
              <a:rPr lang="en-GB" sz="2800" b="0" dirty="0">
                <a:latin typeface="Montserrat ExtraLight" panose="00000300000000000000" pitchFamily="2" charset="0"/>
              </a:rPr>
              <a:t>FOR YOUR ATTENTION</a:t>
            </a:r>
            <a:endParaRPr lang="en-GB" b="0" dirty="0">
              <a:latin typeface="Montserrat ExtraLight" panose="00000300000000000000" pitchFamily="2" charset="0"/>
            </a:endParaRPr>
          </a:p>
        </p:txBody>
      </p:sp>
    </p:spTree>
    <p:extLst>
      <p:ext uri="{BB962C8B-B14F-4D97-AF65-F5344CB8AC3E}">
        <p14:creationId xmlns:p14="http://schemas.microsoft.com/office/powerpoint/2010/main" val="401222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810491" y="445025"/>
            <a:ext cx="4135582"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Blockchain Technology</a:t>
            </a:r>
          </a:p>
        </p:txBody>
      </p:sp>
      <p:sp>
        <p:nvSpPr>
          <p:cNvPr id="171" name="Google Shape;171;p39"/>
          <p:cNvSpPr txBox="1">
            <a:spLocks noGrp="1"/>
          </p:cNvSpPr>
          <p:nvPr>
            <p:ph type="body" idx="1"/>
          </p:nvPr>
        </p:nvSpPr>
        <p:spPr>
          <a:xfrm>
            <a:off x="938500" y="1246025"/>
            <a:ext cx="7172100" cy="32428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dirty="0"/>
              <a:t>	</a:t>
            </a:r>
            <a:r>
              <a:rPr lang="en-GB" dirty="0"/>
              <a:t>Blockchain is an advanced database system that allows transparent information, assets that tangible (a house, car, money, appliances) or intangible (patents, copyrights, branding, and intellectual property) to be easily shared and recorded within a business network. </a:t>
            </a:r>
          </a:p>
          <a:p>
            <a:pPr marL="0" lvl="0" indent="0" algn="l" rtl="0">
              <a:spcBef>
                <a:spcPts val="0"/>
              </a:spcBef>
              <a:spcAft>
                <a:spcPts val="1600"/>
              </a:spcAft>
              <a:buNone/>
            </a:pPr>
            <a:r>
              <a:rPr lang="en-GB" dirty="0"/>
              <a:t>	Similar to doubly linked linear lists, each block keeps data, the address of the block itself, and the address of the previous block.</a:t>
            </a:r>
          </a:p>
          <a:p>
            <a:pPr marL="0" lvl="0" indent="0" algn="l" rtl="0">
              <a:spcBef>
                <a:spcPts val="0"/>
              </a:spcBef>
              <a:spcAft>
                <a:spcPts val="1600"/>
              </a:spcAft>
              <a:buNone/>
            </a:pPr>
            <a:r>
              <a:rPr lang="en-GB" dirty="0"/>
              <a:t>	The number of student records is limitless, and blockchain technology allows assets like attendance, courses, tuition payments, grades, coursework, and even diplomas and certificates to be added to a student's own blockchain record. Data security is guaranteed since these records cannot be removed. Additionally, it is the student's property, not the school's. With blockchain, once the data has been recorded, no person can alter it. If a record contains a mistake, a new record must be added to fix it, and both the incorrect and correct records will remain accessible.</a:t>
            </a:r>
          </a:p>
        </p:txBody>
      </p:sp>
      <p:cxnSp>
        <p:nvCxnSpPr>
          <p:cNvPr id="172" name="Google Shape;172;p39"/>
          <p:cNvCxnSpPr>
            <a:cxnSpLocks/>
          </p:cNvCxnSpPr>
          <p:nvPr/>
        </p:nvCxnSpPr>
        <p:spPr>
          <a:xfrm>
            <a:off x="762000" y="445025"/>
            <a:ext cx="418407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082636"/>
            <a:ext cx="2453433" cy="13300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t>Digital Education Recognition</a:t>
            </a:r>
            <a:endParaRPr sz="24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09" name="Google Shape;209;p43"/>
          <p:cNvCxnSpPr>
            <a:cxnSpLocks/>
          </p:cNvCxnSpPr>
          <p:nvPr/>
        </p:nvCxnSpPr>
        <p:spPr>
          <a:xfrm>
            <a:off x="3610750" y="3151909"/>
            <a:ext cx="0" cy="1260764"/>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02965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23455" y="445025"/>
            <a:ext cx="4662054"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European Digital Education Recognition vs other</a:t>
            </a:r>
          </a:p>
        </p:txBody>
      </p:sp>
      <p:sp>
        <p:nvSpPr>
          <p:cNvPr id="171" name="Google Shape;171;p39"/>
          <p:cNvSpPr txBox="1">
            <a:spLocks noGrp="1"/>
          </p:cNvSpPr>
          <p:nvPr>
            <p:ph type="body" idx="1"/>
          </p:nvPr>
        </p:nvSpPr>
        <p:spPr>
          <a:xfrm>
            <a:off x="623455" y="1417427"/>
            <a:ext cx="7487145" cy="3281048"/>
          </a:xfrm>
          <a:prstGeom prst="rect">
            <a:avLst/>
          </a:prstGeom>
        </p:spPr>
        <p:txBody>
          <a:bodyPr spcFirstLastPara="1" wrap="square" lIns="91425" tIns="91425" rIns="91425" bIns="91425" anchor="t" anchorCtr="0">
            <a:noAutofit/>
          </a:bodyPr>
          <a:lstStyle/>
          <a:p>
            <a:pPr indent="0">
              <a:lnSpc>
                <a:spcPct val="115000"/>
              </a:lnSpc>
              <a:spcAft>
                <a:spcPts val="800"/>
              </a:spcAft>
              <a:buNone/>
            </a:pPr>
            <a:r>
              <a:rPr lang="en-GB" dirty="0"/>
              <a:t>	</a:t>
            </a:r>
            <a:r>
              <a:rPr lang="en-GB" sz="1100" dirty="0">
                <a:latin typeface="Montserrat" panose="00000500000000000000" pitchFamily="2" charset="0"/>
              </a:rPr>
              <a:t>The European Blockchain Services Infrastructure (EBSI) program, which intends to encourage the implementation of blockchain technology in numerous industries, including education, was introduced in Europe by the European Blockchain Partnership (EBP). With the use of blockchain technology, the EBSI project has created the European Student </a:t>
            </a:r>
            <a:r>
              <a:rPr lang="en-GB" sz="1100" dirty="0" err="1">
                <a:latin typeface="Montserrat" panose="00000500000000000000" pitchFamily="2" charset="0"/>
              </a:rPr>
              <a:t>eID</a:t>
            </a:r>
            <a:r>
              <a:rPr lang="en-GB" sz="1100" dirty="0">
                <a:latin typeface="Montserrat" panose="00000500000000000000" pitchFamily="2" charset="0"/>
              </a:rPr>
              <a:t>, a digital wallet that enables students to safely keep and exchange their academic credentials. Additionally, the European Commission has started the European Student Card Initiative, which intends to give students a digital platform to manage their academic records, including transcripts, certificates, and diplomas, utilizing blockchain technology.</a:t>
            </a:r>
          </a:p>
          <a:p>
            <a:pPr indent="0">
              <a:lnSpc>
                <a:spcPct val="115000"/>
              </a:lnSpc>
              <a:spcAft>
                <a:spcPts val="800"/>
              </a:spcAft>
              <a:buNone/>
            </a:pPr>
            <a:r>
              <a:rPr lang="en-GB" sz="1600" kern="100" dirty="0">
                <a:effectLst/>
                <a:latin typeface="Montserrat" panose="00000500000000000000" pitchFamily="2" charset="0"/>
                <a:ea typeface="Calibri" panose="020F0502020204030204" pitchFamily="34" charset="0"/>
                <a:cs typeface="Times New Roman" panose="02020603050405020304" pitchFamily="18" charset="0"/>
              </a:rPr>
              <a:t>	</a:t>
            </a:r>
            <a:r>
              <a:rPr lang="en-GB" sz="1100" kern="100" dirty="0">
                <a:effectLst/>
                <a:latin typeface="Montserrat" panose="00000500000000000000" pitchFamily="2" charset="0"/>
                <a:ea typeface="Calibri" panose="020F0502020204030204" pitchFamily="34" charset="0"/>
                <a:cs typeface="Times New Roman" panose="02020603050405020304" pitchFamily="18" charset="0"/>
              </a:rPr>
              <a:t>In comparison to other parts of the world, Europe is just as developed in terms of the usage of blockchain technology in digital education. For instance, the University of Texas in the US has introduced </a:t>
            </a:r>
            <a:r>
              <a:rPr lang="en-GB" sz="1100" kern="100" dirty="0" err="1">
                <a:effectLst/>
                <a:latin typeface="Montserrat" panose="00000500000000000000" pitchFamily="2" charset="0"/>
                <a:ea typeface="Calibri" panose="020F0502020204030204" pitchFamily="34" charset="0"/>
                <a:cs typeface="Times New Roman" panose="02020603050405020304" pitchFamily="18" charset="0"/>
              </a:rPr>
              <a:t>Blockcerts</a:t>
            </a:r>
            <a:r>
              <a:rPr lang="en-GB" sz="1100" kern="100" dirty="0">
                <a:effectLst/>
                <a:latin typeface="Montserrat" panose="00000500000000000000" pitchFamily="2" charset="0"/>
                <a:ea typeface="Calibri" panose="020F0502020204030204" pitchFamily="34" charset="0"/>
                <a:cs typeface="Times New Roman" panose="02020603050405020304" pitchFamily="18" charset="0"/>
              </a:rPr>
              <a:t>, a blockchain-based platform that enables students to securely save and distribute their academic credentials. Other colleges in the US and throughout the world have followed suit.</a:t>
            </a:r>
          </a:p>
        </p:txBody>
      </p:sp>
      <p:cxnSp>
        <p:nvCxnSpPr>
          <p:cNvPr id="172" name="Google Shape;172;p39"/>
          <p:cNvCxnSpPr>
            <a:cxnSpLocks/>
          </p:cNvCxnSpPr>
          <p:nvPr/>
        </p:nvCxnSpPr>
        <p:spPr>
          <a:xfrm>
            <a:off x="623455" y="414022"/>
            <a:ext cx="3692236"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64156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23455" y="445025"/>
            <a:ext cx="4059381" cy="941400"/>
          </a:xfrm>
          <a:prstGeom prst="rect">
            <a:avLst/>
          </a:prstGeom>
        </p:spPr>
        <p:txBody>
          <a:bodyPr spcFirstLastPara="1" wrap="square" lIns="91425" tIns="91425" rIns="91425" bIns="91425" anchor="t" anchorCtr="0">
            <a:noAutofit/>
          </a:bodyPr>
          <a:lstStyle/>
          <a:p>
            <a:pPr marL="155575" indent="0">
              <a:buNone/>
            </a:pPr>
            <a:r>
              <a:rPr lang="en-GB" sz="1800" b="1" dirty="0"/>
              <a:t>Digital Education Recognition in Romania</a:t>
            </a:r>
          </a:p>
        </p:txBody>
      </p:sp>
      <p:sp>
        <p:nvSpPr>
          <p:cNvPr id="171" name="Google Shape;171;p39"/>
          <p:cNvSpPr txBox="1">
            <a:spLocks noGrp="1"/>
          </p:cNvSpPr>
          <p:nvPr>
            <p:ph type="body" idx="1"/>
          </p:nvPr>
        </p:nvSpPr>
        <p:spPr>
          <a:xfrm>
            <a:off x="623455" y="1205348"/>
            <a:ext cx="7487145" cy="3706085"/>
          </a:xfrm>
          <a:prstGeom prst="rect">
            <a:avLst/>
          </a:prstGeom>
        </p:spPr>
        <p:txBody>
          <a:bodyPr spcFirstLastPara="1" wrap="square" lIns="91425" tIns="91425" rIns="91425" bIns="91425" anchor="t" anchorCtr="0">
            <a:noAutofit/>
          </a:bodyPr>
          <a:lstStyle/>
          <a:p>
            <a:pPr marL="155575" indent="0">
              <a:lnSpc>
                <a:spcPct val="150000"/>
              </a:lnSpc>
              <a:buNone/>
            </a:pPr>
            <a:r>
              <a:rPr lang="en-GB" dirty="0"/>
              <a:t>	</a:t>
            </a:r>
            <a:r>
              <a:rPr lang="en-GB" sz="1100" dirty="0"/>
              <a:t>Romania has been progressively improving its recognition of digital education over the past decade as it works to modernize and align its educational system with global norm.</a:t>
            </a:r>
          </a:p>
          <a:p>
            <a:pPr marL="155575" indent="0">
              <a:lnSpc>
                <a:spcPct val="150000"/>
              </a:lnSpc>
              <a:buNone/>
            </a:pPr>
            <a:r>
              <a:rPr lang="en-GB" sz="1100" dirty="0"/>
              <a:t>	Although the use of digital credentials is still in its infancy in Romania, several initiatives are being carried out to encourage their usage. A system for issuing and certifying digital diplomas and certificates is being developed, for instance, by the National Agency for Quality Assurance in Pre-University Education (ARACIP), which will make it simpler for students to demonstrate their qualifications to companies or other educational institutions. </a:t>
            </a:r>
          </a:p>
          <a:p>
            <a:pPr marL="155575" indent="0">
              <a:lnSpc>
                <a:spcPct val="150000"/>
              </a:lnSpc>
              <a:buNone/>
            </a:pPr>
            <a:r>
              <a:rPr lang="en-GB" sz="1200" b="1" dirty="0"/>
              <a:t>	</a:t>
            </a:r>
            <a:r>
              <a:rPr lang="en-GB" sz="1100" dirty="0"/>
              <a:t>Massive Open Online Courses (MOOCs) are becoming more and more common in Romania, although traditional educational institutions are still slow to accept them. However, the Ministry of Education recently declared its intentions to create a framework for include MOOCs in the nation's system of continuing education.</a:t>
            </a:r>
          </a:p>
          <a:p>
            <a:pPr marL="155575" indent="0">
              <a:lnSpc>
                <a:spcPct val="150000"/>
              </a:lnSpc>
              <a:buNone/>
            </a:pPr>
            <a:r>
              <a:rPr lang="en-GB" sz="1100" dirty="0"/>
              <a:t>	Romania is slowly but surely increasing its acceptance of digital education as it works to update its educational system in conformity with international norms and encourage greater mobility and transparency in the educational system.</a:t>
            </a:r>
          </a:p>
        </p:txBody>
      </p:sp>
      <p:cxnSp>
        <p:nvCxnSpPr>
          <p:cNvPr id="172" name="Google Shape;172;p39"/>
          <p:cNvCxnSpPr>
            <a:cxnSpLocks/>
          </p:cNvCxnSpPr>
          <p:nvPr/>
        </p:nvCxnSpPr>
        <p:spPr>
          <a:xfrm>
            <a:off x="623455" y="414022"/>
            <a:ext cx="410787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6514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332019"/>
            <a:ext cx="3097665" cy="9005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t>Methodology for collecting data</a:t>
            </a:r>
            <a:endParaRPr sz="24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09" name="Google Shape;209;p43"/>
          <p:cNvCxnSpPr>
            <a:cxnSpLocks/>
          </p:cNvCxnSpPr>
          <p:nvPr/>
        </p:nvCxnSpPr>
        <p:spPr>
          <a:xfrm>
            <a:off x="3610750" y="3151909"/>
            <a:ext cx="0" cy="1260764"/>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12042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9"/>
          <p:cNvSpPr txBox="1">
            <a:spLocks noGrp="1"/>
          </p:cNvSpPr>
          <p:nvPr>
            <p:ph type="body" idx="1"/>
          </p:nvPr>
        </p:nvSpPr>
        <p:spPr>
          <a:xfrm>
            <a:off x="938500" y="1108364"/>
            <a:ext cx="6903173" cy="33805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a:p>
            <a:pPr marL="285750" lvl="0" indent="-285750" algn="l" rtl="0">
              <a:spcBef>
                <a:spcPts val="0"/>
              </a:spcBef>
              <a:spcAft>
                <a:spcPts val="0"/>
              </a:spcAft>
              <a:buAutoNum type="romanLcParenBoth"/>
            </a:pPr>
            <a:r>
              <a:rPr lang="en-GB" dirty="0"/>
              <a:t>This study seeks to determine the parameters within which blockchain technologies could be integrated in the educational institutions of Romania, by analysing the data collected from our surveys and deciding which approach would be more efficient.</a:t>
            </a:r>
          </a:p>
          <a:p>
            <a:pPr marL="0" lvl="0" indent="0" algn="l" rtl="0">
              <a:spcBef>
                <a:spcPts val="0"/>
              </a:spcBef>
              <a:spcAft>
                <a:spcPts val="0"/>
              </a:spcAft>
              <a:buNone/>
            </a:pPr>
            <a:endParaRPr lang="en-GB" dirty="0"/>
          </a:p>
          <a:p>
            <a:pPr marL="285750" lvl="0" indent="-285750" algn="l" rtl="0">
              <a:spcBef>
                <a:spcPts val="0"/>
              </a:spcBef>
              <a:spcAft>
                <a:spcPts val="0"/>
              </a:spcAft>
              <a:buAutoNum type="romanLcParenBoth" startAt="2"/>
            </a:pPr>
            <a:r>
              <a:rPr lang="en-GB" dirty="0"/>
              <a:t>Development of hypothesis vs questionnaires / interviews</a:t>
            </a:r>
          </a:p>
          <a:p>
            <a:pPr marL="0" lvl="0" indent="0" algn="l" rtl="0">
              <a:spcBef>
                <a:spcPts val="0"/>
              </a:spcBef>
              <a:spcAft>
                <a:spcPts val="0"/>
              </a:spcAft>
              <a:buNone/>
            </a:pPr>
            <a:endParaRPr lang="en-GB" dirty="0"/>
          </a:p>
          <a:p>
            <a:pPr marL="685800" lvl="1" indent="-228600">
              <a:spcBef>
                <a:spcPts val="0"/>
              </a:spcBef>
              <a:buAutoNum type="alphaLcParenR"/>
            </a:pPr>
            <a:r>
              <a:rPr lang="en-GB" dirty="0"/>
              <a:t>   We collected the data recorded in the questionnaires completed by the students and compiled it into a single document. Within it, we calculated the weighted average of every item on the sheets and selected the three highest ranking factors of every category, which will help us develop our hypothesis.</a:t>
            </a:r>
          </a:p>
          <a:p>
            <a:pPr marL="457200" lvl="1" indent="0">
              <a:spcBef>
                <a:spcPts val="0"/>
              </a:spcBef>
              <a:buNone/>
            </a:pPr>
            <a:endParaRPr lang="en-GB" dirty="0"/>
          </a:p>
          <a:p>
            <a:pPr marL="457200" lvl="1" indent="0">
              <a:spcBef>
                <a:spcPts val="0"/>
              </a:spcBef>
              <a:buNone/>
            </a:pPr>
            <a:r>
              <a:rPr lang="en-GB" dirty="0"/>
              <a:t>b)     We rearranged all the answers from the experts into a single document in a more visible format, then color-coded and used them to synthesize a more compact answer for each question in order to furthermore develop our hypothesis.</a:t>
            </a:r>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246182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441523"/>
            <a:ext cx="3818102" cy="6234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Analysis of data</a:t>
            </a:r>
            <a:endParaRPr sz="4400"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09" name="Google Shape;209;p43"/>
          <p:cNvCxnSpPr>
            <a:cxnSpLocks/>
          </p:cNvCxnSpPr>
          <p:nvPr/>
        </p:nvCxnSpPr>
        <p:spPr>
          <a:xfrm>
            <a:off x="3610750" y="3338945"/>
            <a:ext cx="0" cy="88005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120357154"/>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On-screen Show (16:9)</PresentationFormat>
  <Paragraphs>97</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vt:lpstr>
      <vt:lpstr>Arial</vt:lpstr>
      <vt:lpstr>Calibri</vt:lpstr>
      <vt:lpstr>Times New Roman</vt:lpstr>
      <vt:lpstr>Montserrat ExtraLight</vt:lpstr>
      <vt:lpstr>Montserrat ExtraBold</vt:lpstr>
      <vt:lpstr>Futuristic Background by Slidesgo</vt:lpstr>
      <vt:lpstr>Blockchain in Higher Education</vt:lpstr>
      <vt:lpstr>Introduction</vt:lpstr>
      <vt:lpstr>Blockchain Technology</vt:lpstr>
      <vt:lpstr>Digital Education Recognition</vt:lpstr>
      <vt:lpstr>European Digital Education Recognition vs other</vt:lpstr>
      <vt:lpstr>Digital Education Recognition in Romania</vt:lpstr>
      <vt:lpstr>Methodology for collecting data</vt:lpstr>
      <vt:lpstr>PowerPoint Presentation</vt:lpstr>
      <vt:lpstr>Analysis of data</vt:lpstr>
      <vt:lpstr>Synthesis of results  </vt:lpstr>
      <vt:lpstr>The making of a Pilot Model</vt:lpstr>
      <vt:lpstr>Step 1</vt:lpstr>
      <vt:lpstr>Step 3</vt:lpstr>
      <vt:lpstr>Case Study Simulation </vt:lpstr>
      <vt:lpstr>Study Conclusion </vt:lpstr>
      <vt:lpstr>Conclusions</vt:lpstr>
      <vt:lpstr>PowerPoint Presentation</vt:lpstr>
      <vt:lpstr>PowerPoint Presentation</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Higher Education</dc:title>
  <cp:lastModifiedBy>Clara Fetcu</cp:lastModifiedBy>
  <cp:revision>1</cp:revision>
  <dcterms:modified xsi:type="dcterms:W3CDTF">2023-04-30T14:00:20Z</dcterms:modified>
</cp:coreProperties>
</file>