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Gestionarea recenziilor pentru restaurantele din Iași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734550" y="2606850"/>
            <a:ext cx="5815200" cy="5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Studenta:</a:t>
            </a:r>
            <a:r>
              <a:rPr lang="en"/>
              <a:t> Ioana-Loredana Teodorescu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856875" y="3118050"/>
            <a:ext cx="5815200" cy="4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Coordonator</a:t>
            </a:r>
            <a:r>
              <a:rPr lang="en"/>
              <a:t>: Conf. Dr. Adrian Iftene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Motivație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Studenție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Bani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Timp liber de calitate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671900"/>
            <a:ext cx="5715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de ansamblu a aplicației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375" y="1315875"/>
            <a:ext cx="515326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de ansamblu a componentelor principale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50" y="1076225"/>
            <a:ext cx="7228700" cy="39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Tehnologii folosite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Baza de 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Server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75" y="1607219"/>
            <a:ext cx="980576" cy="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876" y="2664112"/>
            <a:ext cx="827838" cy="5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75" y="3861625"/>
            <a:ext cx="1345425" cy="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3125" y="3861625"/>
            <a:ext cx="629649" cy="6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4549" y="3885474"/>
            <a:ext cx="414849" cy="5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2875" y="3923270"/>
            <a:ext cx="827850" cy="62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Contribuții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Alcătuirea bazei de date cu ajutorul unor API-uri de la </a:t>
            </a:r>
            <a:r>
              <a:rPr i="1" lang="en"/>
              <a:t>Google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Oferirea de informații relevante despre restaurante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Vizualizarea pe hartă a locației restaurantelor și distanța până la acestea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Afișarea recenziilor în funcție de scorul de credibilitate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