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7" r:id="rId3"/>
    <p:sldId id="259" r:id="rId4"/>
    <p:sldId id="262" r:id="rId5"/>
    <p:sldId id="261" r:id="rId6"/>
    <p:sldId id="263" r:id="rId7"/>
    <p:sldId id="26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FE96D-B7F6-2C91-6760-5CFB0C9077A0}" v="45" dt="2025-01-12T19:52:40.618"/>
    <p1510:client id="{6BDF8510-3194-8C17-114B-EE525AB1B1F3}" v="146" dt="2025-01-13T10:10:46.610"/>
    <p1510:client id="{ACCAB0E2-F62F-79C1-9D55-1487FECE698D}" v="195" dt="2025-01-13T09:55:29.003"/>
    <p1510:client id="{F309ED77-DF68-4D26-437D-667F0808FC50}" v="206" dt="2025-01-12T15:38:02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DE2254-B3AB-4F60-AC0F-0B645557D67C}" type="doc">
      <dgm:prSet loTypeId="urn:microsoft.com/office/officeart/2005/8/layout/hierarchy1" loCatId="hierarchy" qsTypeId="urn:microsoft.com/office/officeart/2005/8/quickstyle/simple4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4C741AD8-3476-4DA1-BFAF-82264B05C7C9}">
      <dgm:prSet/>
      <dgm:spPr/>
      <dgm:t>
        <a:bodyPr/>
        <a:lstStyle/>
        <a:p>
          <a:r>
            <a:rPr lang="en-US" dirty="0"/>
            <a:t>1. Ce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b="1" dirty="0"/>
            <a:t>Prototype Pattern</a:t>
          </a:r>
          <a:r>
            <a:rPr lang="en-US" dirty="0"/>
            <a:t>?</a:t>
          </a:r>
        </a:p>
      </dgm:t>
    </dgm:pt>
    <dgm:pt modelId="{4E2E064A-00C2-4B16-ABAE-7148659D6A32}" type="parTrans" cxnId="{D00B5D27-6297-493F-82CF-0EAD18794BC1}">
      <dgm:prSet/>
      <dgm:spPr/>
      <dgm:t>
        <a:bodyPr/>
        <a:lstStyle/>
        <a:p>
          <a:endParaRPr lang="en-US"/>
        </a:p>
      </dgm:t>
    </dgm:pt>
    <dgm:pt modelId="{042F0236-46C7-4C96-ADF7-12BE6F1956A5}" type="sibTrans" cxnId="{D00B5D27-6297-493F-82CF-0EAD18794BC1}">
      <dgm:prSet/>
      <dgm:spPr/>
      <dgm:t>
        <a:bodyPr/>
        <a:lstStyle/>
        <a:p>
          <a:endParaRPr lang="en-US"/>
        </a:p>
      </dgm:t>
    </dgm:pt>
    <dgm:pt modelId="{1ED956F9-1986-4F55-AF88-EF8C7D5A2DC6}">
      <dgm:prSet phldr="0"/>
      <dgm:spPr/>
      <dgm:t>
        <a:bodyPr/>
        <a:lstStyle/>
        <a:p>
          <a:pPr rtl="0"/>
          <a:r>
            <a:rPr lang="en-US" b="1" dirty="0"/>
            <a:t>Prototype Pattern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un design pattern creational care </a:t>
          </a:r>
          <a:r>
            <a:rPr lang="en-US" dirty="0" err="1"/>
            <a:t>permite</a:t>
          </a:r>
          <a:r>
            <a:rPr lang="en-US" dirty="0"/>
            <a:t> </a:t>
          </a:r>
          <a:r>
            <a:rPr lang="en-US" dirty="0" err="1"/>
            <a:t>clonarea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obiect</a:t>
          </a:r>
          <a:r>
            <a:rPr lang="en-US" dirty="0"/>
            <a:t> existent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crea</a:t>
          </a:r>
          <a:r>
            <a:rPr lang="en-US" dirty="0"/>
            <a:t> o </a:t>
          </a:r>
          <a:r>
            <a:rPr lang="en-US" dirty="0" err="1"/>
            <a:t>copie</a:t>
          </a:r>
          <a:r>
            <a:rPr lang="en-US" dirty="0"/>
            <a:t> a </a:t>
          </a:r>
          <a:r>
            <a:rPr lang="en-US" dirty="0" err="1"/>
            <a:t>acestuia</a:t>
          </a:r>
          <a:r>
            <a:rPr lang="en-US" dirty="0"/>
            <a:t>, </a:t>
          </a:r>
          <a:r>
            <a:rPr lang="en-US" dirty="0" err="1"/>
            <a:t>fără</a:t>
          </a:r>
          <a:r>
            <a:rPr lang="en-US" dirty="0"/>
            <a:t> a </a:t>
          </a:r>
          <a:r>
            <a:rPr lang="en-US" dirty="0" err="1"/>
            <a:t>depinde</a:t>
          </a:r>
          <a:r>
            <a:rPr lang="en-US" dirty="0"/>
            <a:t> de </a:t>
          </a:r>
          <a:r>
            <a:rPr lang="en-US" dirty="0" err="1"/>
            <a:t>constructorii</a:t>
          </a:r>
          <a:r>
            <a:rPr lang="en-US" dirty="0"/>
            <a:t> </a:t>
          </a:r>
          <a:r>
            <a:rPr lang="en-US" dirty="0" err="1"/>
            <a:t>sau</a:t>
          </a:r>
          <a:r>
            <a:rPr lang="en-US" dirty="0"/>
            <a:t> de o </a:t>
          </a:r>
          <a:r>
            <a:rPr lang="en-US" dirty="0" err="1"/>
            <a:t>nouă</a:t>
          </a:r>
          <a:r>
            <a:rPr lang="en-US" dirty="0"/>
            <a:t> </a:t>
          </a:r>
          <a:r>
            <a:rPr lang="en-US" dirty="0" err="1"/>
            <a:t>instanțiere</a:t>
          </a:r>
          <a:r>
            <a:rPr lang="en-US" dirty="0"/>
            <a:t> </a:t>
          </a:r>
          <a:r>
            <a:rPr lang="en-US" dirty="0" err="1"/>
            <a:t>completă</a:t>
          </a:r>
          <a:r>
            <a:rPr lang="en-US" dirty="0"/>
            <a:t> a </a:t>
          </a:r>
          <a:r>
            <a:rPr lang="en-US" dirty="0" err="1"/>
            <a:t>obiectului</a:t>
          </a:r>
          <a:r>
            <a:rPr lang="en-US" dirty="0"/>
            <a:t>.</a:t>
          </a:r>
          <a:endParaRPr lang="en-US" dirty="0">
            <a:latin typeface="Aptos Display" panose="020F0302020204030204"/>
          </a:endParaRPr>
        </a:p>
      </dgm:t>
    </dgm:pt>
    <dgm:pt modelId="{E81E2EA0-8A42-4BE6-87EA-0099CDBBD1E7}" type="parTrans" cxnId="{0A40DED2-09EB-4771-9B34-C5DA17D2E613}">
      <dgm:prSet/>
      <dgm:spPr/>
    </dgm:pt>
    <dgm:pt modelId="{FDFB2863-B4DA-4B57-B331-F324DA9C2B6B}" type="sibTrans" cxnId="{0A40DED2-09EB-4771-9B34-C5DA17D2E613}">
      <dgm:prSet/>
      <dgm:spPr/>
      <dgm:t>
        <a:bodyPr/>
        <a:lstStyle/>
        <a:p>
          <a:endParaRPr lang="en-US"/>
        </a:p>
      </dgm:t>
    </dgm:pt>
    <dgm:pt modelId="{A34E852B-56E3-45B1-A19B-16A94DDC0B28}" type="pres">
      <dgm:prSet presAssocID="{EADE2254-B3AB-4F60-AC0F-0B645557D67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5D91D8-9800-4A7C-B18F-CFC17A4AA997}" type="pres">
      <dgm:prSet presAssocID="{4C741AD8-3476-4DA1-BFAF-82264B05C7C9}" presName="hierRoot1" presStyleCnt="0"/>
      <dgm:spPr/>
    </dgm:pt>
    <dgm:pt modelId="{EF6D3A5B-44BF-4C92-BECA-0510466F3EA4}" type="pres">
      <dgm:prSet presAssocID="{4C741AD8-3476-4DA1-BFAF-82264B05C7C9}" presName="composite" presStyleCnt="0"/>
      <dgm:spPr/>
    </dgm:pt>
    <dgm:pt modelId="{6007C62D-9DB5-45CA-A999-F6CBCA036E78}" type="pres">
      <dgm:prSet presAssocID="{4C741AD8-3476-4DA1-BFAF-82264B05C7C9}" presName="background" presStyleLbl="node0" presStyleIdx="0" presStyleCnt="2"/>
      <dgm:spPr/>
    </dgm:pt>
    <dgm:pt modelId="{D0FCDA0F-86BD-45B2-B697-707601355616}" type="pres">
      <dgm:prSet presAssocID="{4C741AD8-3476-4DA1-BFAF-82264B05C7C9}" presName="text" presStyleLbl="fgAcc0" presStyleIdx="0" presStyleCnt="2">
        <dgm:presLayoutVars>
          <dgm:chPref val="3"/>
        </dgm:presLayoutVars>
      </dgm:prSet>
      <dgm:spPr/>
    </dgm:pt>
    <dgm:pt modelId="{191500FF-F0CF-405C-9171-7DC4D9FDD11C}" type="pres">
      <dgm:prSet presAssocID="{4C741AD8-3476-4DA1-BFAF-82264B05C7C9}" presName="hierChild2" presStyleCnt="0"/>
      <dgm:spPr/>
    </dgm:pt>
    <dgm:pt modelId="{1583E3DF-9D4D-4219-A2EA-68794CA37D5B}" type="pres">
      <dgm:prSet presAssocID="{1ED956F9-1986-4F55-AF88-EF8C7D5A2DC6}" presName="hierRoot1" presStyleCnt="0"/>
      <dgm:spPr/>
    </dgm:pt>
    <dgm:pt modelId="{1F296261-AC11-4939-8514-D135CC9D2665}" type="pres">
      <dgm:prSet presAssocID="{1ED956F9-1986-4F55-AF88-EF8C7D5A2DC6}" presName="composite" presStyleCnt="0"/>
      <dgm:spPr/>
    </dgm:pt>
    <dgm:pt modelId="{6A3122D9-DFD3-40AF-A9D0-CCFEE24CC60B}" type="pres">
      <dgm:prSet presAssocID="{1ED956F9-1986-4F55-AF88-EF8C7D5A2DC6}" presName="background" presStyleLbl="node0" presStyleIdx="1" presStyleCnt="2"/>
      <dgm:spPr/>
    </dgm:pt>
    <dgm:pt modelId="{97DF5BFA-61CE-49A8-95E2-B2253FD383A9}" type="pres">
      <dgm:prSet presAssocID="{1ED956F9-1986-4F55-AF88-EF8C7D5A2DC6}" presName="text" presStyleLbl="fgAcc0" presStyleIdx="1" presStyleCnt="2">
        <dgm:presLayoutVars>
          <dgm:chPref val="3"/>
        </dgm:presLayoutVars>
      </dgm:prSet>
      <dgm:spPr/>
    </dgm:pt>
    <dgm:pt modelId="{FBA5C0C0-26E5-4C55-B2CB-DF734B43D562}" type="pres">
      <dgm:prSet presAssocID="{1ED956F9-1986-4F55-AF88-EF8C7D5A2DC6}" presName="hierChild2" presStyleCnt="0"/>
      <dgm:spPr/>
    </dgm:pt>
  </dgm:ptLst>
  <dgm:cxnLst>
    <dgm:cxn modelId="{D00B5D27-6297-493F-82CF-0EAD18794BC1}" srcId="{EADE2254-B3AB-4F60-AC0F-0B645557D67C}" destId="{4C741AD8-3476-4DA1-BFAF-82264B05C7C9}" srcOrd="0" destOrd="0" parTransId="{4E2E064A-00C2-4B16-ABAE-7148659D6A32}" sibTransId="{042F0236-46C7-4C96-ADF7-12BE6F1956A5}"/>
    <dgm:cxn modelId="{D93BC93F-B467-4335-9BEF-D2C0FD6CC769}" type="presOf" srcId="{4C741AD8-3476-4DA1-BFAF-82264B05C7C9}" destId="{D0FCDA0F-86BD-45B2-B697-707601355616}" srcOrd="0" destOrd="0" presId="urn:microsoft.com/office/officeart/2005/8/layout/hierarchy1"/>
    <dgm:cxn modelId="{2903494F-D959-4DC9-BD69-576165B16139}" type="presOf" srcId="{EADE2254-B3AB-4F60-AC0F-0B645557D67C}" destId="{A34E852B-56E3-45B1-A19B-16A94DDC0B28}" srcOrd="0" destOrd="0" presId="urn:microsoft.com/office/officeart/2005/8/layout/hierarchy1"/>
    <dgm:cxn modelId="{E39111C2-F8E3-4F45-883E-3D8E5618A533}" type="presOf" srcId="{1ED956F9-1986-4F55-AF88-EF8C7D5A2DC6}" destId="{97DF5BFA-61CE-49A8-95E2-B2253FD383A9}" srcOrd="0" destOrd="0" presId="urn:microsoft.com/office/officeart/2005/8/layout/hierarchy1"/>
    <dgm:cxn modelId="{0A40DED2-09EB-4771-9B34-C5DA17D2E613}" srcId="{EADE2254-B3AB-4F60-AC0F-0B645557D67C}" destId="{1ED956F9-1986-4F55-AF88-EF8C7D5A2DC6}" srcOrd="1" destOrd="0" parTransId="{E81E2EA0-8A42-4BE6-87EA-0099CDBBD1E7}" sibTransId="{FDFB2863-B4DA-4B57-B331-F324DA9C2B6B}"/>
    <dgm:cxn modelId="{A1931211-42B5-420D-A3FE-7B1F29110C78}" type="presParOf" srcId="{A34E852B-56E3-45B1-A19B-16A94DDC0B28}" destId="{5E5D91D8-9800-4A7C-B18F-CFC17A4AA997}" srcOrd="0" destOrd="0" presId="urn:microsoft.com/office/officeart/2005/8/layout/hierarchy1"/>
    <dgm:cxn modelId="{7C3BACB2-837B-4F16-9D84-E1CB886DC3DF}" type="presParOf" srcId="{5E5D91D8-9800-4A7C-B18F-CFC17A4AA997}" destId="{EF6D3A5B-44BF-4C92-BECA-0510466F3EA4}" srcOrd="0" destOrd="0" presId="urn:microsoft.com/office/officeart/2005/8/layout/hierarchy1"/>
    <dgm:cxn modelId="{572B13B6-414A-4472-BF2F-F187759CA853}" type="presParOf" srcId="{EF6D3A5B-44BF-4C92-BECA-0510466F3EA4}" destId="{6007C62D-9DB5-45CA-A999-F6CBCA036E78}" srcOrd="0" destOrd="0" presId="urn:microsoft.com/office/officeart/2005/8/layout/hierarchy1"/>
    <dgm:cxn modelId="{29EB1F6D-1D72-4EF9-88CE-BA0942AF96E2}" type="presParOf" srcId="{EF6D3A5B-44BF-4C92-BECA-0510466F3EA4}" destId="{D0FCDA0F-86BD-45B2-B697-707601355616}" srcOrd="1" destOrd="0" presId="urn:microsoft.com/office/officeart/2005/8/layout/hierarchy1"/>
    <dgm:cxn modelId="{2EEC1413-0E31-444C-BF93-E5779A3D85DF}" type="presParOf" srcId="{5E5D91D8-9800-4A7C-B18F-CFC17A4AA997}" destId="{191500FF-F0CF-405C-9171-7DC4D9FDD11C}" srcOrd="1" destOrd="0" presId="urn:microsoft.com/office/officeart/2005/8/layout/hierarchy1"/>
    <dgm:cxn modelId="{7D854AC5-0364-4A9B-9B52-1BA3797D8236}" type="presParOf" srcId="{A34E852B-56E3-45B1-A19B-16A94DDC0B28}" destId="{1583E3DF-9D4D-4219-A2EA-68794CA37D5B}" srcOrd="1" destOrd="0" presId="urn:microsoft.com/office/officeart/2005/8/layout/hierarchy1"/>
    <dgm:cxn modelId="{BFC6CE8E-E365-4FDB-A775-CE8D4E8757B8}" type="presParOf" srcId="{1583E3DF-9D4D-4219-A2EA-68794CA37D5B}" destId="{1F296261-AC11-4939-8514-D135CC9D2665}" srcOrd="0" destOrd="0" presId="urn:microsoft.com/office/officeart/2005/8/layout/hierarchy1"/>
    <dgm:cxn modelId="{71A74DD7-7280-425B-889D-0F682565A80A}" type="presParOf" srcId="{1F296261-AC11-4939-8514-D135CC9D2665}" destId="{6A3122D9-DFD3-40AF-A9D0-CCFEE24CC60B}" srcOrd="0" destOrd="0" presId="urn:microsoft.com/office/officeart/2005/8/layout/hierarchy1"/>
    <dgm:cxn modelId="{2DCC3951-123D-4313-A076-83C60C79C2DC}" type="presParOf" srcId="{1F296261-AC11-4939-8514-D135CC9D2665}" destId="{97DF5BFA-61CE-49A8-95E2-B2253FD383A9}" srcOrd="1" destOrd="0" presId="urn:microsoft.com/office/officeart/2005/8/layout/hierarchy1"/>
    <dgm:cxn modelId="{AE1CC222-A7AF-431E-96A1-118C6C01EF8F}" type="presParOf" srcId="{1583E3DF-9D4D-4219-A2EA-68794CA37D5B}" destId="{FBA5C0C0-26E5-4C55-B2CB-DF734B43D5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E8843B-9FA2-4DB7-93E5-105EDB44005D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</dgm:pt>
    <dgm:pt modelId="{0A01CCD4-6CA4-471C-9FAC-1C3BCA67D3F2}">
      <dgm:prSet phldrT="[Text]" phldr="0"/>
      <dgm:spPr/>
      <dgm:t>
        <a:bodyPr/>
        <a:lstStyle/>
        <a:p>
          <a:pPr rtl="0"/>
          <a:r>
            <a:rPr lang="en-US" b="1" dirty="0" err="1">
              <a:latin typeface="Aptos"/>
            </a:rPr>
            <a:t>Când</a:t>
          </a:r>
          <a:r>
            <a:rPr lang="en-US" b="1" dirty="0">
              <a:latin typeface="Aptos"/>
            </a:rPr>
            <a:t> </a:t>
          </a:r>
          <a:r>
            <a:rPr lang="en-US" b="1" dirty="0" err="1">
              <a:latin typeface="Aptos"/>
            </a:rPr>
            <a:t>să</a:t>
          </a:r>
          <a:r>
            <a:rPr lang="en-US" b="1" dirty="0">
              <a:latin typeface="Aptos"/>
            </a:rPr>
            <a:t> </a:t>
          </a:r>
          <a:r>
            <a:rPr lang="en-US" b="1" dirty="0" err="1">
              <a:latin typeface="Aptos"/>
            </a:rPr>
            <a:t>folosești</a:t>
          </a:r>
          <a:r>
            <a:rPr lang="en-US" b="1" dirty="0">
              <a:latin typeface="Aptos"/>
            </a:rPr>
            <a:t> Prototype Pattern?</a:t>
          </a:r>
          <a:endParaRPr lang="en-US" dirty="0"/>
        </a:p>
      </dgm:t>
    </dgm:pt>
    <dgm:pt modelId="{023B16DC-7DA5-4EFB-9D35-8E9BA4F3DCF5}" type="parTrans" cxnId="{B272CBF2-DEB7-4099-A0C8-A2C9D221329A}">
      <dgm:prSet/>
      <dgm:spPr/>
    </dgm:pt>
    <dgm:pt modelId="{18D4110E-4F43-4154-B09C-987FE06812F3}" type="sibTrans" cxnId="{B272CBF2-DEB7-4099-A0C8-A2C9D221329A}">
      <dgm:prSet/>
      <dgm:spPr/>
      <dgm:t>
        <a:bodyPr/>
        <a:lstStyle/>
        <a:p>
          <a:endParaRPr lang="en-US"/>
        </a:p>
      </dgm:t>
    </dgm:pt>
    <dgm:pt modelId="{8AD99C25-0B5C-48D8-BC80-BB79BFAEE50C}">
      <dgm:prSet phldr="0"/>
      <dgm:spPr/>
      <dgm:t>
        <a:bodyPr/>
        <a:lstStyle/>
        <a:p>
          <a:pPr rtl="0"/>
          <a:r>
            <a:rPr lang="en-US" b="0" dirty="0" err="1">
              <a:latin typeface="Aptos"/>
            </a:rPr>
            <a:t>Când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instanțierea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unui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obiect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este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costisitoare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în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termeni</a:t>
          </a:r>
          <a:r>
            <a:rPr lang="en-US" b="0" dirty="0">
              <a:latin typeface="Aptos"/>
            </a:rPr>
            <a:t> de </a:t>
          </a:r>
          <a:r>
            <a:rPr lang="en-US" b="0" dirty="0" err="1">
              <a:latin typeface="Aptos"/>
            </a:rPr>
            <a:t>performanță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sau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resurse</a:t>
          </a:r>
          <a:endParaRPr lang="en-US" b="0" dirty="0">
            <a:latin typeface="Aptos"/>
          </a:endParaRPr>
        </a:p>
      </dgm:t>
    </dgm:pt>
    <dgm:pt modelId="{888B3FB8-8B9B-40D7-8F06-192C1567D209}" type="parTrans" cxnId="{55129F72-D9DE-4831-8262-981CBC87B2E7}">
      <dgm:prSet/>
      <dgm:spPr/>
    </dgm:pt>
    <dgm:pt modelId="{97E72048-3FD7-4386-B8CF-7A8F8BE7C1C6}" type="sibTrans" cxnId="{55129F72-D9DE-4831-8262-981CBC87B2E7}">
      <dgm:prSet/>
      <dgm:spPr/>
      <dgm:t>
        <a:bodyPr/>
        <a:lstStyle/>
        <a:p>
          <a:endParaRPr lang="en-US"/>
        </a:p>
      </dgm:t>
    </dgm:pt>
    <dgm:pt modelId="{C9904B8E-3380-49B9-BC90-85FC799784C5}">
      <dgm:prSet phldr="0"/>
      <dgm:spPr/>
      <dgm:t>
        <a:bodyPr/>
        <a:lstStyle/>
        <a:p>
          <a:pPr rtl="0"/>
          <a:r>
            <a:rPr lang="en-US" b="0" dirty="0" err="1">
              <a:latin typeface="Aptos"/>
            </a:rPr>
            <a:t>Când</a:t>
          </a:r>
          <a:r>
            <a:rPr lang="en-US" b="0" dirty="0">
              <a:latin typeface="Aptos"/>
            </a:rPr>
            <a:t> nu </a:t>
          </a:r>
          <a:r>
            <a:rPr lang="en-US" b="0" dirty="0" err="1">
              <a:latin typeface="Aptos"/>
            </a:rPr>
            <a:t>este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posibil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să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cunoști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toate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detaliile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necesare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pentru</a:t>
          </a:r>
          <a:r>
            <a:rPr lang="en-US" b="0" dirty="0">
              <a:latin typeface="Aptos"/>
            </a:rPr>
            <a:t> a </a:t>
          </a:r>
          <a:r>
            <a:rPr lang="en-US" b="0" dirty="0" err="1">
              <a:latin typeface="Aptos"/>
            </a:rPr>
            <a:t>construi</a:t>
          </a:r>
          <a:r>
            <a:rPr lang="en-US" b="0" dirty="0">
              <a:latin typeface="Aptos"/>
            </a:rPr>
            <a:t> un </a:t>
          </a:r>
          <a:r>
            <a:rPr lang="en-US" b="0" dirty="0" err="1">
              <a:latin typeface="Aptos"/>
            </a:rPr>
            <a:t>obiect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în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avans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și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vrei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să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folosești</a:t>
          </a:r>
          <a:r>
            <a:rPr lang="en-US" b="0" dirty="0">
              <a:latin typeface="Aptos"/>
            </a:rPr>
            <a:t> un </a:t>
          </a:r>
          <a:r>
            <a:rPr lang="en-US" b="0" dirty="0" err="1">
              <a:latin typeface="Aptos"/>
            </a:rPr>
            <a:t>obiect</a:t>
          </a:r>
          <a:r>
            <a:rPr lang="en-US" b="0" dirty="0">
              <a:latin typeface="Aptos"/>
            </a:rPr>
            <a:t> existent ca </a:t>
          </a:r>
          <a:r>
            <a:rPr lang="en-US" b="0" dirty="0" err="1">
              <a:latin typeface="Aptos"/>
            </a:rPr>
            <a:t>bază</a:t>
          </a:r>
          <a:r>
            <a:rPr lang="en-US" b="0" dirty="0">
              <a:latin typeface="Aptos"/>
            </a:rPr>
            <a:t>.</a:t>
          </a:r>
        </a:p>
      </dgm:t>
    </dgm:pt>
    <dgm:pt modelId="{6B69EECE-75CE-40F6-B5AB-325E04B5D7D6}" type="parTrans" cxnId="{7A0F052A-1012-4373-A514-23B663CA7F13}">
      <dgm:prSet/>
      <dgm:spPr/>
    </dgm:pt>
    <dgm:pt modelId="{6D52D7F4-5CC9-4EFB-8476-5E4695755467}" type="sibTrans" cxnId="{7A0F052A-1012-4373-A514-23B663CA7F13}">
      <dgm:prSet/>
      <dgm:spPr/>
      <dgm:t>
        <a:bodyPr/>
        <a:lstStyle/>
        <a:p>
          <a:endParaRPr lang="en-US"/>
        </a:p>
      </dgm:t>
    </dgm:pt>
    <dgm:pt modelId="{9DA40E56-4E54-4A74-B2F8-93DFD5D9BA94}" type="pres">
      <dgm:prSet presAssocID="{17E8843B-9FA2-4DB7-93E5-105EDB44005D}" presName="outerComposite" presStyleCnt="0">
        <dgm:presLayoutVars>
          <dgm:chMax val="5"/>
          <dgm:dir/>
          <dgm:resizeHandles val="exact"/>
        </dgm:presLayoutVars>
      </dgm:prSet>
      <dgm:spPr/>
    </dgm:pt>
    <dgm:pt modelId="{6C732A1A-CF3A-4F84-98EC-BE6765DAEEE0}" type="pres">
      <dgm:prSet presAssocID="{17E8843B-9FA2-4DB7-93E5-105EDB44005D}" presName="dummyMaxCanvas" presStyleCnt="0">
        <dgm:presLayoutVars/>
      </dgm:prSet>
      <dgm:spPr/>
    </dgm:pt>
    <dgm:pt modelId="{8B89F4DB-0149-4651-9BC5-89CA16E9D90B}" type="pres">
      <dgm:prSet presAssocID="{17E8843B-9FA2-4DB7-93E5-105EDB44005D}" presName="ThreeNodes_1" presStyleLbl="node1" presStyleIdx="0" presStyleCnt="3">
        <dgm:presLayoutVars>
          <dgm:bulletEnabled val="1"/>
        </dgm:presLayoutVars>
      </dgm:prSet>
      <dgm:spPr/>
    </dgm:pt>
    <dgm:pt modelId="{D2B2426D-D163-44C7-BEBB-8752BC451035}" type="pres">
      <dgm:prSet presAssocID="{17E8843B-9FA2-4DB7-93E5-105EDB44005D}" presName="ThreeNodes_2" presStyleLbl="node1" presStyleIdx="1" presStyleCnt="3">
        <dgm:presLayoutVars>
          <dgm:bulletEnabled val="1"/>
        </dgm:presLayoutVars>
      </dgm:prSet>
      <dgm:spPr/>
    </dgm:pt>
    <dgm:pt modelId="{23053937-2F30-4C87-891D-69802BCFE823}" type="pres">
      <dgm:prSet presAssocID="{17E8843B-9FA2-4DB7-93E5-105EDB44005D}" presName="ThreeNodes_3" presStyleLbl="node1" presStyleIdx="2" presStyleCnt="3">
        <dgm:presLayoutVars>
          <dgm:bulletEnabled val="1"/>
        </dgm:presLayoutVars>
      </dgm:prSet>
      <dgm:spPr/>
    </dgm:pt>
    <dgm:pt modelId="{F2BFF9B5-ACAE-4971-8147-AA35D541EAA7}" type="pres">
      <dgm:prSet presAssocID="{17E8843B-9FA2-4DB7-93E5-105EDB44005D}" presName="ThreeConn_1-2" presStyleLbl="fgAccFollowNode1" presStyleIdx="0" presStyleCnt="2">
        <dgm:presLayoutVars>
          <dgm:bulletEnabled val="1"/>
        </dgm:presLayoutVars>
      </dgm:prSet>
      <dgm:spPr/>
    </dgm:pt>
    <dgm:pt modelId="{A37432D9-A7D4-47A0-9D8C-1067AA7FE679}" type="pres">
      <dgm:prSet presAssocID="{17E8843B-9FA2-4DB7-93E5-105EDB44005D}" presName="ThreeConn_2-3" presStyleLbl="fgAccFollowNode1" presStyleIdx="1" presStyleCnt="2">
        <dgm:presLayoutVars>
          <dgm:bulletEnabled val="1"/>
        </dgm:presLayoutVars>
      </dgm:prSet>
      <dgm:spPr/>
    </dgm:pt>
    <dgm:pt modelId="{9DAFFBEB-2D47-4464-9F9C-25BF924E92F6}" type="pres">
      <dgm:prSet presAssocID="{17E8843B-9FA2-4DB7-93E5-105EDB44005D}" presName="ThreeNodes_1_text" presStyleLbl="node1" presStyleIdx="2" presStyleCnt="3">
        <dgm:presLayoutVars>
          <dgm:bulletEnabled val="1"/>
        </dgm:presLayoutVars>
      </dgm:prSet>
      <dgm:spPr/>
    </dgm:pt>
    <dgm:pt modelId="{A9E58908-9CAF-4A4F-847D-8E526E89F3FD}" type="pres">
      <dgm:prSet presAssocID="{17E8843B-9FA2-4DB7-93E5-105EDB44005D}" presName="ThreeNodes_2_text" presStyleLbl="node1" presStyleIdx="2" presStyleCnt="3">
        <dgm:presLayoutVars>
          <dgm:bulletEnabled val="1"/>
        </dgm:presLayoutVars>
      </dgm:prSet>
      <dgm:spPr/>
    </dgm:pt>
    <dgm:pt modelId="{661548BD-A59C-49F1-9D97-7FE7744C17A2}" type="pres">
      <dgm:prSet presAssocID="{17E8843B-9FA2-4DB7-93E5-105EDB44005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B7D618-CD8E-4F73-AC90-E96ADC865D38}" type="presOf" srcId="{0A01CCD4-6CA4-471C-9FAC-1C3BCA67D3F2}" destId="{8B89F4DB-0149-4651-9BC5-89CA16E9D90B}" srcOrd="0" destOrd="0" presId="urn:microsoft.com/office/officeart/2005/8/layout/vProcess5"/>
    <dgm:cxn modelId="{71046E19-E9F9-49F4-AF8A-1B56223F23F9}" type="presOf" srcId="{C9904B8E-3380-49B9-BC90-85FC799784C5}" destId="{661548BD-A59C-49F1-9D97-7FE7744C17A2}" srcOrd="1" destOrd="0" presId="urn:microsoft.com/office/officeart/2005/8/layout/vProcess5"/>
    <dgm:cxn modelId="{7A0F052A-1012-4373-A514-23B663CA7F13}" srcId="{17E8843B-9FA2-4DB7-93E5-105EDB44005D}" destId="{C9904B8E-3380-49B9-BC90-85FC799784C5}" srcOrd="2" destOrd="0" parTransId="{6B69EECE-75CE-40F6-B5AB-325E04B5D7D6}" sibTransId="{6D52D7F4-5CC9-4EFB-8476-5E4695755467}"/>
    <dgm:cxn modelId="{0FDCCC3A-1F1E-4DAD-B399-D6F4DACCC1DC}" type="presOf" srcId="{8AD99C25-0B5C-48D8-BC80-BB79BFAEE50C}" destId="{D2B2426D-D163-44C7-BEBB-8752BC451035}" srcOrd="0" destOrd="0" presId="urn:microsoft.com/office/officeart/2005/8/layout/vProcess5"/>
    <dgm:cxn modelId="{62138D3C-BF53-4334-9F36-894320FC5896}" type="presOf" srcId="{97E72048-3FD7-4386-B8CF-7A8F8BE7C1C6}" destId="{A37432D9-A7D4-47A0-9D8C-1067AA7FE679}" srcOrd="0" destOrd="0" presId="urn:microsoft.com/office/officeart/2005/8/layout/vProcess5"/>
    <dgm:cxn modelId="{2093D242-00EA-4AB3-B2AA-B8B607763958}" type="presOf" srcId="{17E8843B-9FA2-4DB7-93E5-105EDB44005D}" destId="{9DA40E56-4E54-4A74-B2F8-93DFD5D9BA94}" srcOrd="0" destOrd="0" presId="urn:microsoft.com/office/officeart/2005/8/layout/vProcess5"/>
    <dgm:cxn modelId="{F0819068-B10D-4075-A9C1-1AA3D6E92F55}" type="presOf" srcId="{18D4110E-4F43-4154-B09C-987FE06812F3}" destId="{F2BFF9B5-ACAE-4971-8147-AA35D541EAA7}" srcOrd="0" destOrd="0" presId="urn:microsoft.com/office/officeart/2005/8/layout/vProcess5"/>
    <dgm:cxn modelId="{EBB3734B-F73F-4686-AFD0-CAF0F91493A6}" type="presOf" srcId="{8AD99C25-0B5C-48D8-BC80-BB79BFAEE50C}" destId="{A9E58908-9CAF-4A4F-847D-8E526E89F3FD}" srcOrd="1" destOrd="0" presId="urn:microsoft.com/office/officeart/2005/8/layout/vProcess5"/>
    <dgm:cxn modelId="{55129F72-D9DE-4831-8262-981CBC87B2E7}" srcId="{17E8843B-9FA2-4DB7-93E5-105EDB44005D}" destId="{8AD99C25-0B5C-48D8-BC80-BB79BFAEE50C}" srcOrd="1" destOrd="0" parTransId="{888B3FB8-8B9B-40D7-8F06-192C1567D209}" sibTransId="{97E72048-3FD7-4386-B8CF-7A8F8BE7C1C6}"/>
    <dgm:cxn modelId="{67BBE185-606C-4BBF-B4F5-BD3C96CE2E83}" type="presOf" srcId="{0A01CCD4-6CA4-471C-9FAC-1C3BCA67D3F2}" destId="{9DAFFBEB-2D47-4464-9F9C-25BF924E92F6}" srcOrd="1" destOrd="0" presId="urn:microsoft.com/office/officeart/2005/8/layout/vProcess5"/>
    <dgm:cxn modelId="{C6F6A5EE-B0EE-4F68-8436-0574D9BCE0A9}" type="presOf" srcId="{C9904B8E-3380-49B9-BC90-85FC799784C5}" destId="{23053937-2F30-4C87-891D-69802BCFE823}" srcOrd="0" destOrd="0" presId="urn:microsoft.com/office/officeart/2005/8/layout/vProcess5"/>
    <dgm:cxn modelId="{B272CBF2-DEB7-4099-A0C8-A2C9D221329A}" srcId="{17E8843B-9FA2-4DB7-93E5-105EDB44005D}" destId="{0A01CCD4-6CA4-471C-9FAC-1C3BCA67D3F2}" srcOrd="0" destOrd="0" parTransId="{023B16DC-7DA5-4EFB-9D35-8E9BA4F3DCF5}" sibTransId="{18D4110E-4F43-4154-B09C-987FE06812F3}"/>
    <dgm:cxn modelId="{81F93415-FBCA-4720-8409-28E523828CBE}" type="presParOf" srcId="{9DA40E56-4E54-4A74-B2F8-93DFD5D9BA94}" destId="{6C732A1A-CF3A-4F84-98EC-BE6765DAEEE0}" srcOrd="0" destOrd="0" presId="urn:microsoft.com/office/officeart/2005/8/layout/vProcess5"/>
    <dgm:cxn modelId="{1F104876-E43F-4622-A5CF-02FDB0E131FF}" type="presParOf" srcId="{9DA40E56-4E54-4A74-B2F8-93DFD5D9BA94}" destId="{8B89F4DB-0149-4651-9BC5-89CA16E9D90B}" srcOrd="1" destOrd="0" presId="urn:microsoft.com/office/officeart/2005/8/layout/vProcess5"/>
    <dgm:cxn modelId="{D603252A-6A5E-44D1-B6AA-9DF061B3DFC0}" type="presParOf" srcId="{9DA40E56-4E54-4A74-B2F8-93DFD5D9BA94}" destId="{D2B2426D-D163-44C7-BEBB-8752BC451035}" srcOrd="2" destOrd="0" presId="urn:microsoft.com/office/officeart/2005/8/layout/vProcess5"/>
    <dgm:cxn modelId="{FDF3469E-C992-49EA-AD3C-01BC68793528}" type="presParOf" srcId="{9DA40E56-4E54-4A74-B2F8-93DFD5D9BA94}" destId="{23053937-2F30-4C87-891D-69802BCFE823}" srcOrd="3" destOrd="0" presId="urn:microsoft.com/office/officeart/2005/8/layout/vProcess5"/>
    <dgm:cxn modelId="{53699A34-940F-4ADA-8241-CFF3F539E424}" type="presParOf" srcId="{9DA40E56-4E54-4A74-B2F8-93DFD5D9BA94}" destId="{F2BFF9B5-ACAE-4971-8147-AA35D541EAA7}" srcOrd="4" destOrd="0" presId="urn:microsoft.com/office/officeart/2005/8/layout/vProcess5"/>
    <dgm:cxn modelId="{E6B8C3A8-E035-404D-9478-662DD3E966C8}" type="presParOf" srcId="{9DA40E56-4E54-4A74-B2F8-93DFD5D9BA94}" destId="{A37432D9-A7D4-47A0-9D8C-1067AA7FE679}" srcOrd="5" destOrd="0" presId="urn:microsoft.com/office/officeart/2005/8/layout/vProcess5"/>
    <dgm:cxn modelId="{A746F6B5-DC9C-4136-AE64-6ECE2FA071CE}" type="presParOf" srcId="{9DA40E56-4E54-4A74-B2F8-93DFD5D9BA94}" destId="{9DAFFBEB-2D47-4464-9F9C-25BF924E92F6}" srcOrd="6" destOrd="0" presId="urn:microsoft.com/office/officeart/2005/8/layout/vProcess5"/>
    <dgm:cxn modelId="{107895E4-892B-4F69-BAC6-D8326277F1D4}" type="presParOf" srcId="{9DA40E56-4E54-4A74-B2F8-93DFD5D9BA94}" destId="{A9E58908-9CAF-4A4F-847D-8E526E89F3FD}" srcOrd="7" destOrd="0" presId="urn:microsoft.com/office/officeart/2005/8/layout/vProcess5"/>
    <dgm:cxn modelId="{3CFD050F-E63B-48E2-B577-EBA1D21085DF}" type="presParOf" srcId="{9DA40E56-4E54-4A74-B2F8-93DFD5D9BA94}" destId="{661548BD-A59C-49F1-9D97-7FE7744C17A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E8843B-9FA2-4DB7-93E5-105EDB44005D}" type="doc">
      <dgm:prSet loTypeId="urn:microsoft.com/office/officeart/2005/8/layout/vProcess5" loCatId="process" qsTypeId="urn:microsoft.com/office/officeart/2005/8/quickstyle/simple1" qsCatId="simple" csTypeId="urn:microsoft.com/office/officeart/2005/8/colors/accent1_3" csCatId="accent1" phldr="1"/>
      <dgm:spPr/>
    </dgm:pt>
    <dgm:pt modelId="{B5F5ABAF-31EA-43FB-A1FB-2FA1905555A8}">
      <dgm:prSet phldr="0"/>
      <dgm:spPr/>
      <dgm:t>
        <a:bodyPr/>
        <a:lstStyle/>
        <a:p>
          <a:pPr rtl="0"/>
          <a:r>
            <a:rPr lang="en-US" b="0" dirty="0" err="1">
              <a:latin typeface="Aptos"/>
            </a:rPr>
            <a:t>Când</a:t>
          </a:r>
          <a:r>
            <a:rPr lang="en-US" b="0" dirty="0">
              <a:latin typeface="Aptos"/>
            </a:rPr>
            <a:t> se </a:t>
          </a:r>
          <a:r>
            <a:rPr lang="en-US" b="0" dirty="0" err="1">
              <a:latin typeface="Aptos"/>
            </a:rPr>
            <a:t>doresc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copii</a:t>
          </a:r>
          <a:r>
            <a:rPr lang="en-US" b="0" dirty="0">
              <a:latin typeface="Aptos"/>
            </a:rPr>
            <a:t> exact </a:t>
          </a:r>
          <a:r>
            <a:rPr lang="en-US" b="0" dirty="0" err="1">
              <a:latin typeface="Aptos"/>
            </a:rPr>
            <a:t>identice</a:t>
          </a:r>
          <a:r>
            <a:rPr lang="en-US" b="0" dirty="0">
              <a:latin typeface="Aptos"/>
            </a:rPr>
            <a:t> ale </a:t>
          </a:r>
          <a:r>
            <a:rPr lang="en-US" b="0" dirty="0" err="1">
              <a:latin typeface="Aptos"/>
            </a:rPr>
            <a:t>unui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obiect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fără</a:t>
          </a:r>
          <a:r>
            <a:rPr lang="en-US" b="0" dirty="0">
              <a:latin typeface="Aptos"/>
            </a:rPr>
            <a:t> a fi </a:t>
          </a:r>
          <a:r>
            <a:rPr lang="en-US" b="0" dirty="0" err="1">
              <a:latin typeface="Aptos"/>
            </a:rPr>
            <a:t>nevoie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să</a:t>
          </a:r>
          <a:r>
            <a:rPr lang="en-US" b="0" dirty="0">
              <a:latin typeface="Aptos"/>
            </a:rPr>
            <a:t> le </a:t>
          </a:r>
          <a:r>
            <a:rPr lang="en-US" b="0" dirty="0" err="1">
              <a:latin typeface="Aptos"/>
            </a:rPr>
            <a:t>construiești</a:t>
          </a:r>
          <a:r>
            <a:rPr lang="en-US" b="0" dirty="0">
              <a:latin typeface="Aptos"/>
            </a:rPr>
            <a:t> de </a:t>
          </a:r>
          <a:r>
            <a:rPr lang="en-US" b="0" dirty="0" err="1">
              <a:latin typeface="Aptos"/>
            </a:rPr>
            <a:t>fiecare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dată</a:t>
          </a:r>
          <a:r>
            <a:rPr lang="en-US" b="0" dirty="0">
              <a:latin typeface="Aptos"/>
            </a:rPr>
            <a:t> de la zero.</a:t>
          </a:r>
          <a:endParaRPr lang="en-US" b="1" dirty="0">
            <a:latin typeface="Aptos"/>
          </a:endParaRPr>
        </a:p>
      </dgm:t>
    </dgm:pt>
    <dgm:pt modelId="{081C145E-B951-43F3-8C7D-0C3B6DB8936A}" type="parTrans" cxnId="{824EDB67-E01B-4F0C-840D-F1322FBEB35A}">
      <dgm:prSet/>
      <dgm:spPr/>
    </dgm:pt>
    <dgm:pt modelId="{FE9EA135-FDDF-4813-A128-62D0C6BD4A66}" type="sibTrans" cxnId="{824EDB67-E01B-4F0C-840D-F1322FBEB35A}">
      <dgm:prSet/>
      <dgm:spPr/>
      <dgm:t>
        <a:bodyPr/>
        <a:lstStyle/>
        <a:p>
          <a:endParaRPr lang="en-US"/>
        </a:p>
      </dgm:t>
    </dgm:pt>
    <dgm:pt modelId="{918ED1DB-941E-49BE-8612-D72EC997EC08}">
      <dgm:prSet phldr="0"/>
      <dgm:spPr/>
      <dgm:t>
        <a:bodyPr/>
        <a:lstStyle/>
        <a:p>
          <a:pPr rtl="0"/>
          <a:r>
            <a:rPr lang="en-US" b="0" dirty="0" err="1">
              <a:latin typeface="Aptos"/>
            </a:rPr>
            <a:t>Când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obiectele</a:t>
          </a:r>
          <a:r>
            <a:rPr lang="en-US" b="0" dirty="0">
              <a:latin typeface="Aptos"/>
            </a:rPr>
            <a:t> sunt </a:t>
          </a:r>
          <a:r>
            <a:rPr lang="en-US" b="0" dirty="0" err="1">
              <a:latin typeface="Aptos"/>
            </a:rPr>
            <a:t>greu</a:t>
          </a:r>
          <a:r>
            <a:rPr lang="en-US" b="0" dirty="0">
              <a:latin typeface="Aptos"/>
            </a:rPr>
            <a:t> de </a:t>
          </a:r>
          <a:r>
            <a:rPr lang="en-US" b="0" dirty="0" err="1">
              <a:latin typeface="Aptos"/>
            </a:rPr>
            <a:t>creat</a:t>
          </a:r>
          <a:r>
            <a:rPr lang="en-US" b="0" dirty="0">
              <a:latin typeface="Aptos"/>
            </a:rPr>
            <a:t> </a:t>
          </a:r>
          <a:r>
            <a:rPr lang="en-US" b="0" dirty="0" err="1">
              <a:latin typeface="Aptos"/>
            </a:rPr>
            <a:t>sau</a:t>
          </a:r>
          <a:r>
            <a:rPr lang="en-US" b="0" dirty="0">
              <a:latin typeface="Aptos"/>
            </a:rPr>
            <a:t> au un set vast de date </a:t>
          </a:r>
          <a:r>
            <a:rPr lang="en-US" b="0" dirty="0" err="1">
              <a:latin typeface="Aptos"/>
            </a:rPr>
            <a:t>implicite</a:t>
          </a:r>
          <a:r>
            <a:rPr lang="en-US" b="0" dirty="0">
              <a:latin typeface="Aptos"/>
            </a:rPr>
            <a:t> care pot fi </a:t>
          </a:r>
          <a:r>
            <a:rPr lang="en-US" b="0" dirty="0" err="1">
              <a:latin typeface="Aptos"/>
            </a:rPr>
            <a:t>reutilizate</a:t>
          </a:r>
          <a:endParaRPr lang="en-US" b="0" dirty="0">
            <a:latin typeface="Aptos"/>
          </a:endParaRPr>
        </a:p>
      </dgm:t>
    </dgm:pt>
    <dgm:pt modelId="{769B50C3-5F05-42F2-987F-54A7B63807E9}" type="parTrans" cxnId="{B095BAB5-F124-4FC7-83CA-8E62DD43D23D}">
      <dgm:prSet/>
      <dgm:spPr/>
    </dgm:pt>
    <dgm:pt modelId="{659781FC-6A68-49FD-8577-9E22BDAB37C7}" type="sibTrans" cxnId="{B095BAB5-F124-4FC7-83CA-8E62DD43D23D}">
      <dgm:prSet/>
      <dgm:spPr/>
      <dgm:t>
        <a:bodyPr/>
        <a:lstStyle/>
        <a:p>
          <a:endParaRPr lang="en-US"/>
        </a:p>
      </dgm:t>
    </dgm:pt>
    <dgm:pt modelId="{9DA40E56-4E54-4A74-B2F8-93DFD5D9BA94}" type="pres">
      <dgm:prSet presAssocID="{17E8843B-9FA2-4DB7-93E5-105EDB44005D}" presName="outerComposite" presStyleCnt="0">
        <dgm:presLayoutVars>
          <dgm:chMax val="5"/>
          <dgm:dir/>
          <dgm:resizeHandles val="exact"/>
        </dgm:presLayoutVars>
      </dgm:prSet>
      <dgm:spPr/>
    </dgm:pt>
    <dgm:pt modelId="{6C732A1A-CF3A-4F84-98EC-BE6765DAEEE0}" type="pres">
      <dgm:prSet presAssocID="{17E8843B-9FA2-4DB7-93E5-105EDB44005D}" presName="dummyMaxCanvas" presStyleCnt="0">
        <dgm:presLayoutVars/>
      </dgm:prSet>
      <dgm:spPr/>
    </dgm:pt>
    <dgm:pt modelId="{710CBE5D-E323-453E-A5EB-570B10B96EA5}" type="pres">
      <dgm:prSet presAssocID="{17E8843B-9FA2-4DB7-93E5-105EDB44005D}" presName="TwoNodes_1" presStyleLbl="node1" presStyleIdx="0" presStyleCnt="2">
        <dgm:presLayoutVars>
          <dgm:bulletEnabled val="1"/>
        </dgm:presLayoutVars>
      </dgm:prSet>
      <dgm:spPr/>
    </dgm:pt>
    <dgm:pt modelId="{AEEA3FF8-D979-45A8-8F90-A4B7D8F58F3B}" type="pres">
      <dgm:prSet presAssocID="{17E8843B-9FA2-4DB7-93E5-105EDB44005D}" presName="TwoNodes_2" presStyleLbl="node1" presStyleIdx="1" presStyleCnt="2">
        <dgm:presLayoutVars>
          <dgm:bulletEnabled val="1"/>
        </dgm:presLayoutVars>
      </dgm:prSet>
      <dgm:spPr/>
    </dgm:pt>
    <dgm:pt modelId="{8D6FE0CE-06D1-4CF9-ACD5-60F941A15DB1}" type="pres">
      <dgm:prSet presAssocID="{17E8843B-9FA2-4DB7-93E5-105EDB44005D}" presName="TwoConn_1-2" presStyleLbl="fgAccFollowNode1" presStyleIdx="0" presStyleCnt="1">
        <dgm:presLayoutVars>
          <dgm:bulletEnabled val="1"/>
        </dgm:presLayoutVars>
      </dgm:prSet>
      <dgm:spPr/>
    </dgm:pt>
    <dgm:pt modelId="{D601FF09-C312-42B6-B575-D75265E4AA41}" type="pres">
      <dgm:prSet presAssocID="{17E8843B-9FA2-4DB7-93E5-105EDB44005D}" presName="TwoNodes_1_text" presStyleLbl="node1" presStyleIdx="1" presStyleCnt="2">
        <dgm:presLayoutVars>
          <dgm:bulletEnabled val="1"/>
        </dgm:presLayoutVars>
      </dgm:prSet>
      <dgm:spPr/>
    </dgm:pt>
    <dgm:pt modelId="{94EDDF8F-CA89-40A0-BD70-27E5A9532BCC}" type="pres">
      <dgm:prSet presAssocID="{17E8843B-9FA2-4DB7-93E5-105EDB44005D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2093D242-00EA-4AB3-B2AA-B8B607763958}" type="presOf" srcId="{17E8843B-9FA2-4DB7-93E5-105EDB44005D}" destId="{9DA40E56-4E54-4A74-B2F8-93DFD5D9BA94}" srcOrd="0" destOrd="0" presId="urn:microsoft.com/office/officeart/2005/8/layout/vProcess5"/>
    <dgm:cxn modelId="{02A5CE47-376D-40D1-8A0A-8208E21C1F2C}" type="presOf" srcId="{FE9EA135-FDDF-4813-A128-62D0C6BD4A66}" destId="{8D6FE0CE-06D1-4CF9-ACD5-60F941A15DB1}" srcOrd="0" destOrd="0" presId="urn:microsoft.com/office/officeart/2005/8/layout/vProcess5"/>
    <dgm:cxn modelId="{824EDB67-E01B-4F0C-840D-F1322FBEB35A}" srcId="{17E8843B-9FA2-4DB7-93E5-105EDB44005D}" destId="{B5F5ABAF-31EA-43FB-A1FB-2FA1905555A8}" srcOrd="0" destOrd="0" parTransId="{081C145E-B951-43F3-8C7D-0C3B6DB8936A}" sibTransId="{FE9EA135-FDDF-4813-A128-62D0C6BD4A66}"/>
    <dgm:cxn modelId="{47822C53-D94A-4AF5-8835-B5E7B6C8ACE5}" type="presOf" srcId="{918ED1DB-941E-49BE-8612-D72EC997EC08}" destId="{AEEA3FF8-D979-45A8-8F90-A4B7D8F58F3B}" srcOrd="0" destOrd="0" presId="urn:microsoft.com/office/officeart/2005/8/layout/vProcess5"/>
    <dgm:cxn modelId="{18FEF553-F09A-428F-AD63-9764CA34EDCC}" type="presOf" srcId="{B5F5ABAF-31EA-43FB-A1FB-2FA1905555A8}" destId="{D601FF09-C312-42B6-B575-D75265E4AA41}" srcOrd="1" destOrd="0" presId="urn:microsoft.com/office/officeart/2005/8/layout/vProcess5"/>
    <dgm:cxn modelId="{B095BAB5-F124-4FC7-83CA-8E62DD43D23D}" srcId="{17E8843B-9FA2-4DB7-93E5-105EDB44005D}" destId="{918ED1DB-941E-49BE-8612-D72EC997EC08}" srcOrd="1" destOrd="0" parTransId="{769B50C3-5F05-42F2-987F-54A7B63807E9}" sibTransId="{659781FC-6A68-49FD-8577-9E22BDAB37C7}"/>
    <dgm:cxn modelId="{345F6FD3-C155-4BB5-8F47-B7C60D49004B}" type="presOf" srcId="{B5F5ABAF-31EA-43FB-A1FB-2FA1905555A8}" destId="{710CBE5D-E323-453E-A5EB-570B10B96EA5}" srcOrd="0" destOrd="0" presId="urn:microsoft.com/office/officeart/2005/8/layout/vProcess5"/>
    <dgm:cxn modelId="{6307E8F3-29B8-4C9E-971C-D4B856741F04}" type="presOf" srcId="{918ED1DB-941E-49BE-8612-D72EC997EC08}" destId="{94EDDF8F-CA89-40A0-BD70-27E5A9532BCC}" srcOrd="1" destOrd="0" presId="urn:microsoft.com/office/officeart/2005/8/layout/vProcess5"/>
    <dgm:cxn modelId="{81F93415-FBCA-4720-8409-28E523828CBE}" type="presParOf" srcId="{9DA40E56-4E54-4A74-B2F8-93DFD5D9BA94}" destId="{6C732A1A-CF3A-4F84-98EC-BE6765DAEEE0}" srcOrd="0" destOrd="0" presId="urn:microsoft.com/office/officeart/2005/8/layout/vProcess5"/>
    <dgm:cxn modelId="{83F1D5CE-0186-4476-8340-F536A6DBA921}" type="presParOf" srcId="{9DA40E56-4E54-4A74-B2F8-93DFD5D9BA94}" destId="{710CBE5D-E323-453E-A5EB-570B10B96EA5}" srcOrd="1" destOrd="0" presId="urn:microsoft.com/office/officeart/2005/8/layout/vProcess5"/>
    <dgm:cxn modelId="{557759C0-4488-4A04-8FC1-AA97D8BACFCD}" type="presParOf" srcId="{9DA40E56-4E54-4A74-B2F8-93DFD5D9BA94}" destId="{AEEA3FF8-D979-45A8-8F90-A4B7D8F58F3B}" srcOrd="2" destOrd="0" presId="urn:microsoft.com/office/officeart/2005/8/layout/vProcess5"/>
    <dgm:cxn modelId="{A649589D-5087-4DD3-B6A0-C2F36C1589F1}" type="presParOf" srcId="{9DA40E56-4E54-4A74-B2F8-93DFD5D9BA94}" destId="{8D6FE0CE-06D1-4CF9-ACD5-60F941A15DB1}" srcOrd="3" destOrd="0" presId="urn:microsoft.com/office/officeart/2005/8/layout/vProcess5"/>
    <dgm:cxn modelId="{8C8059D3-CFB2-4BA9-A38C-B42E13338FF0}" type="presParOf" srcId="{9DA40E56-4E54-4A74-B2F8-93DFD5D9BA94}" destId="{D601FF09-C312-42B6-B575-D75265E4AA41}" srcOrd="4" destOrd="0" presId="urn:microsoft.com/office/officeart/2005/8/layout/vProcess5"/>
    <dgm:cxn modelId="{CC551261-2F6F-4CFA-91CC-B133BA4FA024}" type="presParOf" srcId="{9DA40E56-4E54-4A74-B2F8-93DFD5D9BA94}" destId="{94EDDF8F-CA89-40A0-BD70-27E5A9532BCC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DBC63A-E766-4710-A722-8CB93F7DA7C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21633D-4CEB-447B-B24D-61EB6BD1FCD3}">
      <dgm:prSet/>
      <dgm:spPr/>
      <dgm:t>
        <a:bodyPr/>
        <a:lstStyle/>
        <a:p>
          <a:pPr rtl="0"/>
          <a:r>
            <a:rPr lang="en-US" b="1" dirty="0"/>
            <a:t>Cum se </a:t>
          </a:r>
          <a:r>
            <a:rPr lang="en-US" b="1" dirty="0" err="1"/>
            <a:t>aplică</a:t>
          </a:r>
          <a:r>
            <a:rPr lang="en-US" b="1" dirty="0"/>
            <a:t> Prototype Pattern </a:t>
          </a:r>
          <a:r>
            <a:rPr lang="en-US" b="1" dirty="0" err="1"/>
            <a:t>în</a:t>
          </a:r>
          <a:r>
            <a:rPr lang="en-US" b="1" dirty="0"/>
            <a:t> </a:t>
          </a:r>
          <a:r>
            <a:rPr lang="en-US" b="1" dirty="0" err="1">
              <a:latin typeface="Aptos Display" panose="020F0302020204030204"/>
            </a:rPr>
            <a:t>codul</a:t>
          </a:r>
          <a:r>
            <a:rPr lang="en-US" b="1" dirty="0">
              <a:latin typeface="Aptos Display" panose="020F0302020204030204"/>
            </a:rPr>
            <a:t> </a:t>
          </a:r>
          <a:r>
            <a:rPr lang="en-US" b="1" dirty="0" err="1">
              <a:latin typeface="Aptos Display" panose="020F0302020204030204"/>
            </a:rPr>
            <a:t>nostru</a:t>
          </a:r>
          <a:r>
            <a:rPr lang="en-US" b="1" dirty="0"/>
            <a:t>?</a:t>
          </a:r>
          <a:endParaRPr lang="en-US" dirty="0"/>
        </a:p>
      </dgm:t>
    </dgm:pt>
    <dgm:pt modelId="{3EB183E7-09A4-4CDD-938F-8F49A1712112}" type="parTrans" cxnId="{88C7E253-3FCF-409B-B1CB-8E51CD2454A6}">
      <dgm:prSet/>
      <dgm:spPr/>
      <dgm:t>
        <a:bodyPr/>
        <a:lstStyle/>
        <a:p>
          <a:endParaRPr lang="en-US"/>
        </a:p>
      </dgm:t>
    </dgm:pt>
    <dgm:pt modelId="{A27AB91B-CA5D-4D40-8731-029FA9007BAB}" type="sibTrans" cxnId="{88C7E253-3FCF-409B-B1CB-8E51CD2454A6}">
      <dgm:prSet/>
      <dgm:spPr/>
      <dgm:t>
        <a:bodyPr/>
        <a:lstStyle/>
        <a:p>
          <a:endParaRPr lang="en-US"/>
        </a:p>
      </dgm:t>
    </dgm:pt>
    <dgm:pt modelId="{93BC93F4-2735-4CEB-94BE-A052D4F441FF}">
      <dgm:prSet/>
      <dgm:spPr/>
      <dgm:t>
        <a:bodyPr/>
        <a:lstStyle/>
        <a:p>
          <a:pPr rtl="0"/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cadrul</a:t>
          </a:r>
          <a:r>
            <a:rPr lang="en-US" dirty="0"/>
            <a:t> </a:t>
          </a:r>
          <a:r>
            <a:rPr lang="en-US" dirty="0" err="1"/>
            <a:t>aplicației</a:t>
          </a:r>
          <a:r>
            <a:rPr lang="en-US" dirty="0"/>
            <a:t> </a:t>
          </a:r>
          <a:r>
            <a:rPr lang="en-US" dirty="0" err="1">
              <a:latin typeface="Aptos Display" panose="020F0302020204030204"/>
            </a:rPr>
            <a:t>noastre</a:t>
          </a:r>
          <a:r>
            <a:rPr lang="en-US" dirty="0"/>
            <a:t>, Prototype Pattern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implementat</a:t>
          </a:r>
          <a:r>
            <a:rPr lang="en-US" dirty="0"/>
            <a:t> </a:t>
          </a:r>
          <a:r>
            <a:rPr lang="en-US" dirty="0" err="1"/>
            <a:t>prin</a:t>
          </a:r>
          <a:r>
            <a:rPr lang="en-US" dirty="0"/>
            <a:t> </a:t>
          </a:r>
          <a:r>
            <a:rPr lang="en-US" dirty="0" err="1"/>
            <a:t>clona</a:t>
          </a:r>
          <a:r>
            <a:rPr lang="en-US" dirty="0"/>
            <a:t> </a:t>
          </a:r>
          <a:r>
            <a:rPr lang="en-US" dirty="0" err="1"/>
            <a:t>obiectelor</a:t>
          </a:r>
          <a:r>
            <a:rPr lang="en-US" dirty="0"/>
            <a:t> de tip </a:t>
          </a:r>
          <a:r>
            <a:rPr lang="en-US" b="1" dirty="0"/>
            <a:t>Tort</a:t>
          </a:r>
          <a:r>
            <a:rPr lang="en-US" dirty="0"/>
            <a:t>. </a:t>
          </a:r>
          <a:r>
            <a:rPr lang="en-US" dirty="0" err="1"/>
            <a:t>Aceste</a:t>
          </a:r>
          <a:r>
            <a:rPr lang="en-US" dirty="0"/>
            <a:t> </a:t>
          </a:r>
          <a:r>
            <a:rPr lang="en-US" dirty="0" err="1"/>
            <a:t>obiecte</a:t>
          </a:r>
          <a:r>
            <a:rPr lang="en-US" dirty="0"/>
            <a:t> de tip Tort pot fi considerate </a:t>
          </a:r>
          <a:r>
            <a:rPr lang="en-US" dirty="0" err="1"/>
            <a:t>prototipuri</a:t>
          </a:r>
          <a:r>
            <a:rPr lang="en-US" dirty="0"/>
            <a:t> care pot fi</a:t>
          </a:r>
          <a:r>
            <a:rPr lang="en-US" dirty="0">
              <a:latin typeface="Aptos Display" panose="020F0302020204030204"/>
            </a:rPr>
            <a:t> </a:t>
          </a:r>
          <a:r>
            <a:rPr lang="en-US" dirty="0" err="1">
              <a:latin typeface="Aptos Display" panose="020F0302020204030204"/>
            </a:rPr>
            <a:t>clonate</a:t>
          </a:r>
          <a:r>
            <a:rPr lang="en-US" dirty="0"/>
            <a:t> la </a:t>
          </a:r>
          <a:r>
            <a:rPr lang="en-US" dirty="0" err="1"/>
            <a:t>nevoie</a:t>
          </a:r>
          <a:r>
            <a:rPr lang="en-US" dirty="0"/>
            <a:t>, </a:t>
          </a:r>
          <a:r>
            <a:rPr lang="en-US" dirty="0" err="1"/>
            <a:t>în</a:t>
          </a:r>
          <a:r>
            <a:rPr lang="en-US" dirty="0"/>
            <a:t> </a:t>
          </a:r>
          <a:r>
            <a:rPr lang="en-US" dirty="0" err="1"/>
            <a:t>funcție</a:t>
          </a:r>
          <a:r>
            <a:rPr lang="en-US" dirty="0"/>
            <a:t> de </a:t>
          </a:r>
          <a:r>
            <a:rPr lang="en-US" dirty="0" err="1"/>
            <a:t>selecția</a:t>
          </a:r>
          <a:r>
            <a:rPr lang="en-US" dirty="0"/>
            <a:t> </a:t>
          </a:r>
          <a:r>
            <a:rPr lang="en-US" dirty="0" err="1"/>
            <a:t>utilizatorului</a:t>
          </a:r>
          <a:r>
            <a:rPr lang="en-US" dirty="0"/>
            <a:t>.</a:t>
          </a:r>
        </a:p>
      </dgm:t>
    </dgm:pt>
    <dgm:pt modelId="{A1275550-B37A-4F63-B2FE-ADB96F2DB741}" type="parTrans" cxnId="{56CE8F47-2054-4F70-B6E0-056A5F3AA0E6}">
      <dgm:prSet/>
      <dgm:spPr/>
      <dgm:t>
        <a:bodyPr/>
        <a:lstStyle/>
        <a:p>
          <a:endParaRPr lang="en-US"/>
        </a:p>
      </dgm:t>
    </dgm:pt>
    <dgm:pt modelId="{77E78BE3-786C-46D5-B6E5-152D5AEED0C4}" type="sibTrans" cxnId="{56CE8F47-2054-4F70-B6E0-056A5F3AA0E6}">
      <dgm:prSet/>
      <dgm:spPr/>
      <dgm:t>
        <a:bodyPr/>
        <a:lstStyle/>
        <a:p>
          <a:endParaRPr lang="en-US"/>
        </a:p>
      </dgm:t>
    </dgm:pt>
    <dgm:pt modelId="{438C22CD-BDA5-4A83-B614-BB76A523C6B5}" type="pres">
      <dgm:prSet presAssocID="{76DBC63A-E766-4710-A722-8CB93F7DA7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8BD7887-69AA-46BA-9F33-9630BA6BC9B3}" type="pres">
      <dgm:prSet presAssocID="{B821633D-4CEB-447B-B24D-61EB6BD1FCD3}" presName="hierRoot1" presStyleCnt="0"/>
      <dgm:spPr/>
    </dgm:pt>
    <dgm:pt modelId="{F4F9A21C-4EE7-4BD7-842E-DE47FE242D7F}" type="pres">
      <dgm:prSet presAssocID="{B821633D-4CEB-447B-B24D-61EB6BD1FCD3}" presName="composite" presStyleCnt="0"/>
      <dgm:spPr/>
    </dgm:pt>
    <dgm:pt modelId="{42399638-2E30-4EF3-BFFD-C544C557907E}" type="pres">
      <dgm:prSet presAssocID="{B821633D-4CEB-447B-B24D-61EB6BD1FCD3}" presName="background" presStyleLbl="node0" presStyleIdx="0" presStyleCnt="2"/>
      <dgm:spPr/>
    </dgm:pt>
    <dgm:pt modelId="{34DE2EA1-C732-4D57-BAD3-60E3F956DBB6}" type="pres">
      <dgm:prSet presAssocID="{B821633D-4CEB-447B-B24D-61EB6BD1FCD3}" presName="text" presStyleLbl="fgAcc0" presStyleIdx="0" presStyleCnt="2">
        <dgm:presLayoutVars>
          <dgm:chPref val="3"/>
        </dgm:presLayoutVars>
      </dgm:prSet>
      <dgm:spPr/>
    </dgm:pt>
    <dgm:pt modelId="{548D947D-8575-4D35-B24B-EED2F74D876F}" type="pres">
      <dgm:prSet presAssocID="{B821633D-4CEB-447B-B24D-61EB6BD1FCD3}" presName="hierChild2" presStyleCnt="0"/>
      <dgm:spPr/>
    </dgm:pt>
    <dgm:pt modelId="{9AB37A76-B86C-410D-B156-33D593A887AE}" type="pres">
      <dgm:prSet presAssocID="{93BC93F4-2735-4CEB-94BE-A052D4F441FF}" presName="hierRoot1" presStyleCnt="0"/>
      <dgm:spPr/>
    </dgm:pt>
    <dgm:pt modelId="{236BE872-F573-4CB1-A408-CD469CD1AD61}" type="pres">
      <dgm:prSet presAssocID="{93BC93F4-2735-4CEB-94BE-A052D4F441FF}" presName="composite" presStyleCnt="0"/>
      <dgm:spPr/>
    </dgm:pt>
    <dgm:pt modelId="{60C9FEFA-59BC-4F2B-AFF8-A7C21BF21615}" type="pres">
      <dgm:prSet presAssocID="{93BC93F4-2735-4CEB-94BE-A052D4F441FF}" presName="background" presStyleLbl="node0" presStyleIdx="1" presStyleCnt="2"/>
      <dgm:spPr/>
    </dgm:pt>
    <dgm:pt modelId="{D1C69572-20C6-4848-B572-AACA1D43DC11}" type="pres">
      <dgm:prSet presAssocID="{93BC93F4-2735-4CEB-94BE-A052D4F441FF}" presName="text" presStyleLbl="fgAcc0" presStyleIdx="1" presStyleCnt="2">
        <dgm:presLayoutVars>
          <dgm:chPref val="3"/>
        </dgm:presLayoutVars>
      </dgm:prSet>
      <dgm:spPr/>
    </dgm:pt>
    <dgm:pt modelId="{A611AF34-0C81-44DC-A7E6-72F19236E0A8}" type="pres">
      <dgm:prSet presAssocID="{93BC93F4-2735-4CEB-94BE-A052D4F441FF}" presName="hierChild2" presStyleCnt="0"/>
      <dgm:spPr/>
    </dgm:pt>
  </dgm:ptLst>
  <dgm:cxnLst>
    <dgm:cxn modelId="{E8C46730-1967-4C20-9C6B-51792B468A8F}" type="presOf" srcId="{93BC93F4-2735-4CEB-94BE-A052D4F441FF}" destId="{D1C69572-20C6-4848-B572-AACA1D43DC11}" srcOrd="0" destOrd="0" presId="urn:microsoft.com/office/officeart/2005/8/layout/hierarchy1"/>
    <dgm:cxn modelId="{56CE8F47-2054-4F70-B6E0-056A5F3AA0E6}" srcId="{76DBC63A-E766-4710-A722-8CB93F7DA7CD}" destId="{93BC93F4-2735-4CEB-94BE-A052D4F441FF}" srcOrd="1" destOrd="0" parTransId="{A1275550-B37A-4F63-B2FE-ADB96F2DB741}" sibTransId="{77E78BE3-786C-46D5-B6E5-152D5AEED0C4}"/>
    <dgm:cxn modelId="{53A3F867-8605-4B16-A0B0-0A6EB0A6CFFE}" type="presOf" srcId="{76DBC63A-E766-4710-A722-8CB93F7DA7CD}" destId="{438C22CD-BDA5-4A83-B614-BB76A523C6B5}" srcOrd="0" destOrd="0" presId="urn:microsoft.com/office/officeart/2005/8/layout/hierarchy1"/>
    <dgm:cxn modelId="{88C7E253-3FCF-409B-B1CB-8E51CD2454A6}" srcId="{76DBC63A-E766-4710-A722-8CB93F7DA7CD}" destId="{B821633D-4CEB-447B-B24D-61EB6BD1FCD3}" srcOrd="0" destOrd="0" parTransId="{3EB183E7-09A4-4CDD-938F-8F49A1712112}" sibTransId="{A27AB91B-CA5D-4D40-8731-029FA9007BAB}"/>
    <dgm:cxn modelId="{8AC0CF8C-B6C5-4315-8407-0D4A94372CC3}" type="presOf" srcId="{B821633D-4CEB-447B-B24D-61EB6BD1FCD3}" destId="{34DE2EA1-C732-4D57-BAD3-60E3F956DBB6}" srcOrd="0" destOrd="0" presId="urn:microsoft.com/office/officeart/2005/8/layout/hierarchy1"/>
    <dgm:cxn modelId="{E22BE6BC-6E6E-41D0-8192-BB55BF1BBE2B}" type="presParOf" srcId="{438C22CD-BDA5-4A83-B614-BB76A523C6B5}" destId="{E8BD7887-69AA-46BA-9F33-9630BA6BC9B3}" srcOrd="0" destOrd="0" presId="urn:microsoft.com/office/officeart/2005/8/layout/hierarchy1"/>
    <dgm:cxn modelId="{909D8D63-2EF3-47BB-AA86-B94237BD808F}" type="presParOf" srcId="{E8BD7887-69AA-46BA-9F33-9630BA6BC9B3}" destId="{F4F9A21C-4EE7-4BD7-842E-DE47FE242D7F}" srcOrd="0" destOrd="0" presId="urn:microsoft.com/office/officeart/2005/8/layout/hierarchy1"/>
    <dgm:cxn modelId="{2A8D5759-40FA-426A-BDE0-335A2E23A963}" type="presParOf" srcId="{F4F9A21C-4EE7-4BD7-842E-DE47FE242D7F}" destId="{42399638-2E30-4EF3-BFFD-C544C557907E}" srcOrd="0" destOrd="0" presId="urn:microsoft.com/office/officeart/2005/8/layout/hierarchy1"/>
    <dgm:cxn modelId="{79EE5016-1E25-4435-AF79-3301C13308A5}" type="presParOf" srcId="{F4F9A21C-4EE7-4BD7-842E-DE47FE242D7F}" destId="{34DE2EA1-C732-4D57-BAD3-60E3F956DBB6}" srcOrd="1" destOrd="0" presId="urn:microsoft.com/office/officeart/2005/8/layout/hierarchy1"/>
    <dgm:cxn modelId="{AE23759E-FC7F-4691-B2ED-0121E9BB42C0}" type="presParOf" srcId="{E8BD7887-69AA-46BA-9F33-9630BA6BC9B3}" destId="{548D947D-8575-4D35-B24B-EED2F74D876F}" srcOrd="1" destOrd="0" presId="urn:microsoft.com/office/officeart/2005/8/layout/hierarchy1"/>
    <dgm:cxn modelId="{08591D8C-E665-4D03-AD4A-90F7075CD091}" type="presParOf" srcId="{438C22CD-BDA5-4A83-B614-BB76A523C6B5}" destId="{9AB37A76-B86C-410D-B156-33D593A887AE}" srcOrd="1" destOrd="0" presId="urn:microsoft.com/office/officeart/2005/8/layout/hierarchy1"/>
    <dgm:cxn modelId="{45AFFC23-98DC-4167-923D-2332053FC329}" type="presParOf" srcId="{9AB37A76-B86C-410D-B156-33D593A887AE}" destId="{236BE872-F573-4CB1-A408-CD469CD1AD61}" srcOrd="0" destOrd="0" presId="urn:microsoft.com/office/officeart/2005/8/layout/hierarchy1"/>
    <dgm:cxn modelId="{18329344-55CF-4C25-8179-1412DBAC3EB4}" type="presParOf" srcId="{236BE872-F573-4CB1-A408-CD469CD1AD61}" destId="{60C9FEFA-59BC-4F2B-AFF8-A7C21BF21615}" srcOrd="0" destOrd="0" presId="urn:microsoft.com/office/officeart/2005/8/layout/hierarchy1"/>
    <dgm:cxn modelId="{D6D299D0-8107-4044-A92A-BC6765C23F5E}" type="presParOf" srcId="{236BE872-F573-4CB1-A408-CD469CD1AD61}" destId="{D1C69572-20C6-4848-B572-AACA1D43DC11}" srcOrd="1" destOrd="0" presId="urn:microsoft.com/office/officeart/2005/8/layout/hierarchy1"/>
    <dgm:cxn modelId="{267AE78C-87C4-41D8-83CD-7755C8E27E73}" type="presParOf" srcId="{9AB37A76-B86C-410D-B156-33D593A887AE}" destId="{A611AF34-0C81-44DC-A7E6-72F19236E0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1EB39A-D541-45D4-B142-69C65FB1D1C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EF825735-A398-4A0A-AD28-306125A350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Testarea aplicației</a:t>
          </a:r>
          <a:endParaRPr lang="en-US"/>
        </a:p>
      </dgm:t>
    </dgm:pt>
    <dgm:pt modelId="{15BC8BDE-8BCE-4F2E-943E-D10A14EFCC84}" type="parTrans" cxnId="{0C3C6F95-B2E0-446D-A0ED-E7FE472E19AC}">
      <dgm:prSet/>
      <dgm:spPr/>
      <dgm:t>
        <a:bodyPr/>
        <a:lstStyle/>
        <a:p>
          <a:endParaRPr lang="en-US"/>
        </a:p>
      </dgm:t>
    </dgm:pt>
    <dgm:pt modelId="{CF5A2E7F-462D-45D8-BBC0-FC83DBEE4875}" type="sibTrans" cxnId="{0C3C6F95-B2E0-446D-A0ED-E7FE472E19AC}">
      <dgm:prSet/>
      <dgm:spPr/>
      <dgm:t>
        <a:bodyPr/>
        <a:lstStyle/>
        <a:p>
          <a:endParaRPr lang="en-US"/>
        </a:p>
      </dgm:t>
    </dgm:pt>
    <dgm:pt modelId="{452567E6-F9B4-476E-813C-5B8DA1C9AE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Aplicația va rula și va permite utilizatorilor să selecteze un tort dintr-o listă. Fiecare tort este clonat când este selectat, iar detaliile acestuia sunt afișate într-un câmp de text. Acesta este un exemplu simplu de utilizare a </a:t>
          </a:r>
          <a:r>
            <a:rPr lang="en-US" b="1"/>
            <a:t>Prototype Pattern</a:t>
          </a:r>
          <a:r>
            <a:rPr lang="en-US"/>
            <a:t>.</a:t>
          </a:r>
        </a:p>
      </dgm:t>
    </dgm:pt>
    <dgm:pt modelId="{744A6CBB-BA54-4D33-895D-BE5D0633FAE1}" type="parTrans" cxnId="{EB72A4FA-DC12-4A90-B2B9-D39738A582F6}">
      <dgm:prSet/>
      <dgm:spPr/>
      <dgm:t>
        <a:bodyPr/>
        <a:lstStyle/>
        <a:p>
          <a:endParaRPr lang="en-US"/>
        </a:p>
      </dgm:t>
    </dgm:pt>
    <dgm:pt modelId="{B20F4D71-927B-4B55-8272-B07511DEDDB7}" type="sibTrans" cxnId="{EB72A4FA-DC12-4A90-B2B9-D39738A582F6}">
      <dgm:prSet/>
      <dgm:spPr/>
      <dgm:t>
        <a:bodyPr/>
        <a:lstStyle/>
        <a:p>
          <a:endParaRPr lang="en-US"/>
        </a:p>
      </dgm:t>
    </dgm:pt>
    <dgm:pt modelId="{FE0BF7B8-9B70-4B31-BFB2-3FF4C172B342}" type="pres">
      <dgm:prSet presAssocID="{AF1EB39A-D541-45D4-B142-69C65FB1D1C8}" presName="root" presStyleCnt="0">
        <dgm:presLayoutVars>
          <dgm:dir/>
          <dgm:resizeHandles val="exact"/>
        </dgm:presLayoutVars>
      </dgm:prSet>
      <dgm:spPr/>
    </dgm:pt>
    <dgm:pt modelId="{11BB27D0-239E-426D-A9D6-A9CDF9A502A6}" type="pres">
      <dgm:prSet presAssocID="{EF825735-A398-4A0A-AD28-306125A35000}" presName="compNode" presStyleCnt="0"/>
      <dgm:spPr/>
    </dgm:pt>
    <dgm:pt modelId="{D21B86DF-DBA9-4DEC-BFC6-9D43481AA012}" type="pres">
      <dgm:prSet presAssocID="{EF825735-A398-4A0A-AD28-306125A35000}" presName="bgRect" presStyleLbl="bgShp" presStyleIdx="0" presStyleCnt="2"/>
      <dgm:spPr/>
    </dgm:pt>
    <dgm:pt modelId="{1C2BF3B2-49B4-401E-B134-C8A99ADE333F}" type="pres">
      <dgm:prSet presAssocID="{EF825735-A398-4A0A-AD28-306125A350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518B81-A32E-41BB-B6D7-BA68DF93B3A6}" type="pres">
      <dgm:prSet presAssocID="{EF825735-A398-4A0A-AD28-306125A35000}" presName="spaceRect" presStyleCnt="0"/>
      <dgm:spPr/>
    </dgm:pt>
    <dgm:pt modelId="{89B7BA4B-D8CD-4C5C-99DE-37A2A15C3D09}" type="pres">
      <dgm:prSet presAssocID="{EF825735-A398-4A0A-AD28-306125A35000}" presName="parTx" presStyleLbl="revTx" presStyleIdx="0" presStyleCnt="2">
        <dgm:presLayoutVars>
          <dgm:chMax val="0"/>
          <dgm:chPref val="0"/>
        </dgm:presLayoutVars>
      </dgm:prSet>
      <dgm:spPr/>
    </dgm:pt>
    <dgm:pt modelId="{830C1C23-8B3E-47EE-8FE4-7F5038503816}" type="pres">
      <dgm:prSet presAssocID="{CF5A2E7F-462D-45D8-BBC0-FC83DBEE4875}" presName="sibTrans" presStyleCnt="0"/>
      <dgm:spPr/>
    </dgm:pt>
    <dgm:pt modelId="{709D3A12-264A-4932-BD96-5F5ACFEA6263}" type="pres">
      <dgm:prSet presAssocID="{452567E6-F9B4-476E-813C-5B8DA1C9AEB1}" presName="compNode" presStyleCnt="0"/>
      <dgm:spPr/>
    </dgm:pt>
    <dgm:pt modelId="{4C2558B8-2845-4A6D-9EBE-5EA4A804E781}" type="pres">
      <dgm:prSet presAssocID="{452567E6-F9B4-476E-813C-5B8DA1C9AEB1}" presName="bgRect" presStyleLbl="bgShp" presStyleIdx="1" presStyleCnt="2"/>
      <dgm:spPr/>
    </dgm:pt>
    <dgm:pt modelId="{8E4AE877-234A-4519-8DAA-E112B84616BC}" type="pres">
      <dgm:prSet presAssocID="{452567E6-F9B4-476E-813C-5B8DA1C9AEB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342544B3-6193-4CDA-98CA-F111E89EB5C6}" type="pres">
      <dgm:prSet presAssocID="{452567E6-F9B4-476E-813C-5B8DA1C9AEB1}" presName="spaceRect" presStyleCnt="0"/>
      <dgm:spPr/>
    </dgm:pt>
    <dgm:pt modelId="{9AC50EE6-80C8-4DDE-8FFE-E6E9F8B2A96D}" type="pres">
      <dgm:prSet presAssocID="{452567E6-F9B4-476E-813C-5B8DA1C9AEB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0BC1D44-DAED-4482-B8F2-E1977031106A}" type="presOf" srcId="{452567E6-F9B4-476E-813C-5B8DA1C9AEB1}" destId="{9AC50EE6-80C8-4DDE-8FFE-E6E9F8B2A96D}" srcOrd="0" destOrd="0" presId="urn:microsoft.com/office/officeart/2018/2/layout/IconVerticalSolidList"/>
    <dgm:cxn modelId="{0C3C6F95-B2E0-446D-A0ED-E7FE472E19AC}" srcId="{AF1EB39A-D541-45D4-B142-69C65FB1D1C8}" destId="{EF825735-A398-4A0A-AD28-306125A35000}" srcOrd="0" destOrd="0" parTransId="{15BC8BDE-8BCE-4F2E-943E-D10A14EFCC84}" sibTransId="{CF5A2E7F-462D-45D8-BBC0-FC83DBEE4875}"/>
    <dgm:cxn modelId="{EA9F74BC-87CE-4C26-ADE4-DE9972EE60B9}" type="presOf" srcId="{AF1EB39A-D541-45D4-B142-69C65FB1D1C8}" destId="{FE0BF7B8-9B70-4B31-BFB2-3FF4C172B342}" srcOrd="0" destOrd="0" presId="urn:microsoft.com/office/officeart/2018/2/layout/IconVerticalSolidList"/>
    <dgm:cxn modelId="{DA333DC8-F684-41B2-94A0-25A1DB3354D4}" type="presOf" srcId="{EF825735-A398-4A0A-AD28-306125A35000}" destId="{89B7BA4B-D8CD-4C5C-99DE-37A2A15C3D09}" srcOrd="0" destOrd="0" presId="urn:microsoft.com/office/officeart/2018/2/layout/IconVerticalSolidList"/>
    <dgm:cxn modelId="{EB72A4FA-DC12-4A90-B2B9-D39738A582F6}" srcId="{AF1EB39A-D541-45D4-B142-69C65FB1D1C8}" destId="{452567E6-F9B4-476E-813C-5B8DA1C9AEB1}" srcOrd="1" destOrd="0" parTransId="{744A6CBB-BA54-4D33-895D-BE5D0633FAE1}" sibTransId="{B20F4D71-927B-4B55-8272-B07511DEDDB7}"/>
    <dgm:cxn modelId="{1561527A-D05A-43CF-953A-DCBCC9D721A1}" type="presParOf" srcId="{FE0BF7B8-9B70-4B31-BFB2-3FF4C172B342}" destId="{11BB27D0-239E-426D-A9D6-A9CDF9A502A6}" srcOrd="0" destOrd="0" presId="urn:microsoft.com/office/officeart/2018/2/layout/IconVerticalSolidList"/>
    <dgm:cxn modelId="{309C289D-7667-487B-9E90-31A759B52175}" type="presParOf" srcId="{11BB27D0-239E-426D-A9D6-A9CDF9A502A6}" destId="{D21B86DF-DBA9-4DEC-BFC6-9D43481AA012}" srcOrd="0" destOrd="0" presId="urn:microsoft.com/office/officeart/2018/2/layout/IconVerticalSolidList"/>
    <dgm:cxn modelId="{B3E0D8FB-103B-4759-BF3E-43521B8CB9A8}" type="presParOf" srcId="{11BB27D0-239E-426D-A9D6-A9CDF9A502A6}" destId="{1C2BF3B2-49B4-401E-B134-C8A99ADE333F}" srcOrd="1" destOrd="0" presId="urn:microsoft.com/office/officeart/2018/2/layout/IconVerticalSolidList"/>
    <dgm:cxn modelId="{5821BE7B-CAD6-4571-A08F-3FCC074DBEB7}" type="presParOf" srcId="{11BB27D0-239E-426D-A9D6-A9CDF9A502A6}" destId="{BC518B81-A32E-41BB-B6D7-BA68DF93B3A6}" srcOrd="2" destOrd="0" presId="urn:microsoft.com/office/officeart/2018/2/layout/IconVerticalSolidList"/>
    <dgm:cxn modelId="{77A5FB1F-F598-4031-8209-92F439B2A05B}" type="presParOf" srcId="{11BB27D0-239E-426D-A9D6-A9CDF9A502A6}" destId="{89B7BA4B-D8CD-4C5C-99DE-37A2A15C3D09}" srcOrd="3" destOrd="0" presId="urn:microsoft.com/office/officeart/2018/2/layout/IconVerticalSolidList"/>
    <dgm:cxn modelId="{24A138E2-2338-422B-B18E-AFCEBDBE0EEE}" type="presParOf" srcId="{FE0BF7B8-9B70-4B31-BFB2-3FF4C172B342}" destId="{830C1C23-8B3E-47EE-8FE4-7F5038503816}" srcOrd="1" destOrd="0" presId="urn:microsoft.com/office/officeart/2018/2/layout/IconVerticalSolidList"/>
    <dgm:cxn modelId="{F0719631-2C9F-4BAB-AE2B-2A1963DE3BC2}" type="presParOf" srcId="{FE0BF7B8-9B70-4B31-BFB2-3FF4C172B342}" destId="{709D3A12-264A-4932-BD96-5F5ACFEA6263}" srcOrd="2" destOrd="0" presId="urn:microsoft.com/office/officeart/2018/2/layout/IconVerticalSolidList"/>
    <dgm:cxn modelId="{29C62F46-BEC6-46A6-8C54-5A98C10CF49A}" type="presParOf" srcId="{709D3A12-264A-4932-BD96-5F5ACFEA6263}" destId="{4C2558B8-2845-4A6D-9EBE-5EA4A804E781}" srcOrd="0" destOrd="0" presId="urn:microsoft.com/office/officeart/2018/2/layout/IconVerticalSolidList"/>
    <dgm:cxn modelId="{16764A7A-EE55-4A37-9FB3-DC04ADE0D672}" type="presParOf" srcId="{709D3A12-264A-4932-BD96-5F5ACFEA6263}" destId="{8E4AE877-234A-4519-8DAA-E112B84616BC}" srcOrd="1" destOrd="0" presId="urn:microsoft.com/office/officeart/2018/2/layout/IconVerticalSolidList"/>
    <dgm:cxn modelId="{FEC8CED6-89C1-4F47-A87C-B01E78DAC1C0}" type="presParOf" srcId="{709D3A12-264A-4932-BD96-5F5ACFEA6263}" destId="{342544B3-6193-4CDA-98CA-F111E89EB5C6}" srcOrd="2" destOrd="0" presId="urn:microsoft.com/office/officeart/2018/2/layout/IconVerticalSolidList"/>
    <dgm:cxn modelId="{DF282F5C-2F98-4DDC-BB15-41F513BC2073}" type="presParOf" srcId="{709D3A12-264A-4932-BD96-5F5ACFEA6263}" destId="{9AC50EE6-80C8-4DDE-8FFE-E6E9F8B2A9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7C62D-9DB5-45CA-A999-F6CBCA036E78}">
      <dsp:nvSpPr>
        <dsp:cNvPr id="0" name=""/>
        <dsp:cNvSpPr/>
      </dsp:nvSpPr>
      <dsp:spPr>
        <a:xfrm>
          <a:off x="1283" y="1552859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FCDA0F-86BD-45B2-B697-707601355616}">
      <dsp:nvSpPr>
        <dsp:cNvPr id="0" name=""/>
        <dsp:cNvSpPr/>
      </dsp:nvSpPr>
      <dsp:spPr>
        <a:xfrm>
          <a:off x="501904" y="202844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1. Ce </a:t>
          </a:r>
          <a:r>
            <a:rPr lang="en-US" sz="2200" kern="1200" dirty="0" err="1"/>
            <a:t>este</a:t>
          </a:r>
          <a:r>
            <a:rPr lang="en-US" sz="2200" kern="1200" dirty="0"/>
            <a:t> </a:t>
          </a:r>
          <a:r>
            <a:rPr lang="en-US" sz="2200" b="1" kern="1200" dirty="0"/>
            <a:t>Prototype Pattern</a:t>
          </a:r>
          <a:r>
            <a:rPr lang="en-US" sz="2200" kern="1200" dirty="0"/>
            <a:t>?</a:t>
          </a:r>
        </a:p>
      </dsp:txBody>
      <dsp:txXfrm>
        <a:off x="585701" y="2112246"/>
        <a:ext cx="4337991" cy="2693452"/>
      </dsp:txXfrm>
    </dsp:sp>
    <dsp:sp modelId="{6A3122D9-DFD3-40AF-A9D0-CCFEE24CC60B}">
      <dsp:nvSpPr>
        <dsp:cNvPr id="0" name=""/>
        <dsp:cNvSpPr/>
      </dsp:nvSpPr>
      <dsp:spPr>
        <a:xfrm>
          <a:off x="5508110" y="1552859"/>
          <a:ext cx="4505585" cy="28610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alpha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alpha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alpha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DF5BFA-61CE-49A8-95E2-B2253FD383A9}">
      <dsp:nvSpPr>
        <dsp:cNvPr id="0" name=""/>
        <dsp:cNvSpPr/>
      </dsp:nvSpPr>
      <dsp:spPr>
        <a:xfrm>
          <a:off x="6008730" y="2028449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Prototype Pattern</a:t>
          </a:r>
          <a:r>
            <a:rPr lang="en-US" sz="2200" kern="1200" dirty="0"/>
            <a:t> </a:t>
          </a:r>
          <a:r>
            <a:rPr lang="en-US" sz="2200" kern="1200" dirty="0" err="1"/>
            <a:t>este</a:t>
          </a:r>
          <a:r>
            <a:rPr lang="en-US" sz="2200" kern="1200" dirty="0"/>
            <a:t> un design pattern creational care </a:t>
          </a:r>
          <a:r>
            <a:rPr lang="en-US" sz="2200" kern="1200" dirty="0" err="1"/>
            <a:t>permite</a:t>
          </a:r>
          <a:r>
            <a:rPr lang="en-US" sz="2200" kern="1200" dirty="0"/>
            <a:t> </a:t>
          </a:r>
          <a:r>
            <a:rPr lang="en-US" sz="2200" kern="1200" dirty="0" err="1"/>
            <a:t>clonarea</a:t>
          </a:r>
          <a:r>
            <a:rPr lang="en-US" sz="2200" kern="1200" dirty="0"/>
            <a:t> </a:t>
          </a:r>
          <a:r>
            <a:rPr lang="en-US" sz="2200" kern="1200" dirty="0" err="1"/>
            <a:t>unui</a:t>
          </a:r>
          <a:r>
            <a:rPr lang="en-US" sz="2200" kern="1200" dirty="0"/>
            <a:t> </a:t>
          </a:r>
          <a:r>
            <a:rPr lang="en-US" sz="2200" kern="1200" dirty="0" err="1"/>
            <a:t>obiect</a:t>
          </a:r>
          <a:r>
            <a:rPr lang="en-US" sz="2200" kern="1200" dirty="0"/>
            <a:t> existent </a:t>
          </a:r>
          <a:r>
            <a:rPr lang="en-US" sz="2200" kern="1200" dirty="0" err="1"/>
            <a:t>pentru</a:t>
          </a:r>
          <a:r>
            <a:rPr lang="en-US" sz="2200" kern="1200" dirty="0"/>
            <a:t> a </a:t>
          </a:r>
          <a:r>
            <a:rPr lang="en-US" sz="2200" kern="1200" dirty="0" err="1"/>
            <a:t>crea</a:t>
          </a:r>
          <a:r>
            <a:rPr lang="en-US" sz="2200" kern="1200" dirty="0"/>
            <a:t> o </a:t>
          </a:r>
          <a:r>
            <a:rPr lang="en-US" sz="2200" kern="1200" dirty="0" err="1"/>
            <a:t>copie</a:t>
          </a:r>
          <a:r>
            <a:rPr lang="en-US" sz="2200" kern="1200" dirty="0"/>
            <a:t> a </a:t>
          </a:r>
          <a:r>
            <a:rPr lang="en-US" sz="2200" kern="1200" dirty="0" err="1"/>
            <a:t>acestuia</a:t>
          </a:r>
          <a:r>
            <a:rPr lang="en-US" sz="2200" kern="1200" dirty="0"/>
            <a:t>, </a:t>
          </a:r>
          <a:r>
            <a:rPr lang="en-US" sz="2200" kern="1200" dirty="0" err="1"/>
            <a:t>fără</a:t>
          </a:r>
          <a:r>
            <a:rPr lang="en-US" sz="2200" kern="1200" dirty="0"/>
            <a:t> a </a:t>
          </a:r>
          <a:r>
            <a:rPr lang="en-US" sz="2200" kern="1200" dirty="0" err="1"/>
            <a:t>depinde</a:t>
          </a:r>
          <a:r>
            <a:rPr lang="en-US" sz="2200" kern="1200" dirty="0"/>
            <a:t> de </a:t>
          </a:r>
          <a:r>
            <a:rPr lang="en-US" sz="2200" kern="1200" dirty="0" err="1"/>
            <a:t>constructorii</a:t>
          </a:r>
          <a:r>
            <a:rPr lang="en-US" sz="2200" kern="1200" dirty="0"/>
            <a:t> </a:t>
          </a:r>
          <a:r>
            <a:rPr lang="en-US" sz="2200" kern="1200" dirty="0" err="1"/>
            <a:t>sau</a:t>
          </a:r>
          <a:r>
            <a:rPr lang="en-US" sz="2200" kern="1200" dirty="0"/>
            <a:t> de o </a:t>
          </a:r>
          <a:r>
            <a:rPr lang="en-US" sz="2200" kern="1200" dirty="0" err="1"/>
            <a:t>nouă</a:t>
          </a:r>
          <a:r>
            <a:rPr lang="en-US" sz="2200" kern="1200" dirty="0"/>
            <a:t> </a:t>
          </a:r>
          <a:r>
            <a:rPr lang="en-US" sz="2200" kern="1200" dirty="0" err="1"/>
            <a:t>instanțiere</a:t>
          </a:r>
          <a:r>
            <a:rPr lang="en-US" sz="2200" kern="1200" dirty="0"/>
            <a:t> </a:t>
          </a:r>
          <a:r>
            <a:rPr lang="en-US" sz="2200" kern="1200" dirty="0" err="1"/>
            <a:t>completă</a:t>
          </a:r>
          <a:r>
            <a:rPr lang="en-US" sz="2200" kern="1200" dirty="0"/>
            <a:t> a </a:t>
          </a:r>
          <a:r>
            <a:rPr lang="en-US" sz="2200" kern="1200" dirty="0" err="1"/>
            <a:t>obiectului</a:t>
          </a:r>
          <a:r>
            <a:rPr lang="en-US" sz="2200" kern="1200" dirty="0"/>
            <a:t>.</a:t>
          </a:r>
          <a:endParaRPr lang="en-US" sz="2200" kern="1200" dirty="0">
            <a:latin typeface="Aptos Display" panose="020F0302020204030204"/>
          </a:endParaRPr>
        </a:p>
      </dsp:txBody>
      <dsp:txXfrm>
        <a:off x="6092527" y="2112246"/>
        <a:ext cx="4337991" cy="2693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9F4DB-0149-4651-9BC5-89CA16E9D90B}">
      <dsp:nvSpPr>
        <dsp:cNvPr id="0" name=""/>
        <dsp:cNvSpPr/>
      </dsp:nvSpPr>
      <dsp:spPr>
        <a:xfrm>
          <a:off x="0" y="0"/>
          <a:ext cx="9470615" cy="17253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 err="1">
              <a:latin typeface="Aptos"/>
            </a:rPr>
            <a:t>Când</a:t>
          </a:r>
          <a:r>
            <a:rPr lang="en-US" sz="2800" b="1" kern="1200" dirty="0">
              <a:latin typeface="Aptos"/>
            </a:rPr>
            <a:t> </a:t>
          </a:r>
          <a:r>
            <a:rPr lang="en-US" sz="2800" b="1" kern="1200" dirty="0" err="1">
              <a:latin typeface="Aptos"/>
            </a:rPr>
            <a:t>să</a:t>
          </a:r>
          <a:r>
            <a:rPr lang="en-US" sz="2800" b="1" kern="1200" dirty="0">
              <a:latin typeface="Aptos"/>
            </a:rPr>
            <a:t> </a:t>
          </a:r>
          <a:r>
            <a:rPr lang="en-US" sz="2800" b="1" kern="1200" dirty="0" err="1">
              <a:latin typeface="Aptos"/>
            </a:rPr>
            <a:t>folosești</a:t>
          </a:r>
          <a:r>
            <a:rPr lang="en-US" sz="2800" b="1" kern="1200" dirty="0">
              <a:latin typeface="Aptos"/>
            </a:rPr>
            <a:t> Prototype Pattern?</a:t>
          </a:r>
          <a:endParaRPr lang="en-US" sz="2800" kern="1200" dirty="0"/>
        </a:p>
      </dsp:txBody>
      <dsp:txXfrm>
        <a:off x="50535" y="50535"/>
        <a:ext cx="7608789" cy="1624314"/>
      </dsp:txXfrm>
    </dsp:sp>
    <dsp:sp modelId="{D2B2426D-D163-44C7-BEBB-8752BC451035}">
      <dsp:nvSpPr>
        <dsp:cNvPr id="0" name=""/>
        <dsp:cNvSpPr/>
      </dsp:nvSpPr>
      <dsp:spPr>
        <a:xfrm>
          <a:off x="835642" y="2012949"/>
          <a:ext cx="9470615" cy="17253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Aptos"/>
            </a:rPr>
            <a:t>Când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instanțierea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unui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obiect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este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costisitoare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în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termeni</a:t>
          </a:r>
          <a:r>
            <a:rPr lang="en-US" sz="2800" b="0" kern="1200" dirty="0">
              <a:latin typeface="Aptos"/>
            </a:rPr>
            <a:t> de </a:t>
          </a:r>
          <a:r>
            <a:rPr lang="en-US" sz="2800" b="0" kern="1200" dirty="0" err="1">
              <a:latin typeface="Aptos"/>
            </a:rPr>
            <a:t>performanță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sau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resurse</a:t>
          </a:r>
          <a:endParaRPr lang="en-US" sz="2800" b="0" kern="1200" dirty="0">
            <a:latin typeface="Aptos"/>
          </a:endParaRPr>
        </a:p>
      </dsp:txBody>
      <dsp:txXfrm>
        <a:off x="886177" y="2063484"/>
        <a:ext cx="7412402" cy="1624314"/>
      </dsp:txXfrm>
    </dsp:sp>
    <dsp:sp modelId="{23053937-2F30-4C87-891D-69802BCFE823}">
      <dsp:nvSpPr>
        <dsp:cNvPr id="0" name=""/>
        <dsp:cNvSpPr/>
      </dsp:nvSpPr>
      <dsp:spPr>
        <a:xfrm>
          <a:off x="1671284" y="4025898"/>
          <a:ext cx="9470615" cy="1725384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 err="1">
              <a:latin typeface="Aptos"/>
            </a:rPr>
            <a:t>Când</a:t>
          </a:r>
          <a:r>
            <a:rPr lang="en-US" sz="2800" b="0" kern="1200" dirty="0">
              <a:latin typeface="Aptos"/>
            </a:rPr>
            <a:t> nu </a:t>
          </a:r>
          <a:r>
            <a:rPr lang="en-US" sz="2800" b="0" kern="1200" dirty="0" err="1">
              <a:latin typeface="Aptos"/>
            </a:rPr>
            <a:t>este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posibil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să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cunoști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toate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detaliile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necesare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pentru</a:t>
          </a:r>
          <a:r>
            <a:rPr lang="en-US" sz="2800" b="0" kern="1200" dirty="0">
              <a:latin typeface="Aptos"/>
            </a:rPr>
            <a:t> a </a:t>
          </a:r>
          <a:r>
            <a:rPr lang="en-US" sz="2800" b="0" kern="1200" dirty="0" err="1">
              <a:latin typeface="Aptos"/>
            </a:rPr>
            <a:t>construi</a:t>
          </a:r>
          <a:r>
            <a:rPr lang="en-US" sz="2800" b="0" kern="1200" dirty="0">
              <a:latin typeface="Aptos"/>
            </a:rPr>
            <a:t> un </a:t>
          </a:r>
          <a:r>
            <a:rPr lang="en-US" sz="2800" b="0" kern="1200" dirty="0" err="1">
              <a:latin typeface="Aptos"/>
            </a:rPr>
            <a:t>obiect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în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avans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și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vrei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să</a:t>
          </a:r>
          <a:r>
            <a:rPr lang="en-US" sz="2800" b="0" kern="1200" dirty="0">
              <a:latin typeface="Aptos"/>
            </a:rPr>
            <a:t> </a:t>
          </a:r>
          <a:r>
            <a:rPr lang="en-US" sz="2800" b="0" kern="1200" dirty="0" err="1">
              <a:latin typeface="Aptos"/>
            </a:rPr>
            <a:t>folosești</a:t>
          </a:r>
          <a:r>
            <a:rPr lang="en-US" sz="2800" b="0" kern="1200" dirty="0">
              <a:latin typeface="Aptos"/>
            </a:rPr>
            <a:t> un </a:t>
          </a:r>
          <a:r>
            <a:rPr lang="en-US" sz="2800" b="0" kern="1200" dirty="0" err="1">
              <a:latin typeface="Aptos"/>
            </a:rPr>
            <a:t>obiect</a:t>
          </a:r>
          <a:r>
            <a:rPr lang="en-US" sz="2800" b="0" kern="1200" dirty="0">
              <a:latin typeface="Aptos"/>
            </a:rPr>
            <a:t> existent ca </a:t>
          </a:r>
          <a:r>
            <a:rPr lang="en-US" sz="2800" b="0" kern="1200" dirty="0" err="1">
              <a:latin typeface="Aptos"/>
            </a:rPr>
            <a:t>bază</a:t>
          </a:r>
          <a:r>
            <a:rPr lang="en-US" sz="2800" b="0" kern="1200" dirty="0">
              <a:latin typeface="Aptos"/>
            </a:rPr>
            <a:t>.</a:t>
          </a:r>
        </a:p>
      </dsp:txBody>
      <dsp:txXfrm>
        <a:off x="1721819" y="4076433"/>
        <a:ext cx="7412402" cy="1624314"/>
      </dsp:txXfrm>
    </dsp:sp>
    <dsp:sp modelId="{F2BFF9B5-ACAE-4971-8147-AA35D541EAA7}">
      <dsp:nvSpPr>
        <dsp:cNvPr id="0" name=""/>
        <dsp:cNvSpPr/>
      </dsp:nvSpPr>
      <dsp:spPr>
        <a:xfrm>
          <a:off x="8349114" y="1308416"/>
          <a:ext cx="1121500" cy="1121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01452" y="1308416"/>
        <a:ext cx="616825" cy="843929"/>
      </dsp:txXfrm>
    </dsp:sp>
    <dsp:sp modelId="{A37432D9-A7D4-47A0-9D8C-1067AA7FE679}">
      <dsp:nvSpPr>
        <dsp:cNvPr id="0" name=""/>
        <dsp:cNvSpPr/>
      </dsp:nvSpPr>
      <dsp:spPr>
        <a:xfrm>
          <a:off x="9184757" y="3309863"/>
          <a:ext cx="1121500" cy="11215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37095" y="3309863"/>
        <a:ext cx="616825" cy="843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CBE5D-E323-453E-A5EB-570B10B96EA5}">
      <dsp:nvSpPr>
        <dsp:cNvPr id="0" name=""/>
        <dsp:cNvSpPr/>
      </dsp:nvSpPr>
      <dsp:spPr>
        <a:xfrm>
          <a:off x="0" y="0"/>
          <a:ext cx="8228451" cy="23203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 err="1">
              <a:latin typeface="Aptos"/>
            </a:rPr>
            <a:t>Când</a:t>
          </a:r>
          <a:r>
            <a:rPr lang="en-US" sz="3400" b="0" kern="1200" dirty="0">
              <a:latin typeface="Aptos"/>
            </a:rPr>
            <a:t> se </a:t>
          </a:r>
          <a:r>
            <a:rPr lang="en-US" sz="3400" b="0" kern="1200" dirty="0" err="1">
              <a:latin typeface="Aptos"/>
            </a:rPr>
            <a:t>doresc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copii</a:t>
          </a:r>
          <a:r>
            <a:rPr lang="en-US" sz="3400" b="0" kern="1200" dirty="0">
              <a:latin typeface="Aptos"/>
            </a:rPr>
            <a:t> exact </a:t>
          </a:r>
          <a:r>
            <a:rPr lang="en-US" sz="3400" b="0" kern="1200" dirty="0" err="1">
              <a:latin typeface="Aptos"/>
            </a:rPr>
            <a:t>identice</a:t>
          </a:r>
          <a:r>
            <a:rPr lang="en-US" sz="3400" b="0" kern="1200" dirty="0">
              <a:latin typeface="Aptos"/>
            </a:rPr>
            <a:t> ale </a:t>
          </a:r>
          <a:r>
            <a:rPr lang="en-US" sz="3400" b="0" kern="1200" dirty="0" err="1">
              <a:latin typeface="Aptos"/>
            </a:rPr>
            <a:t>unui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obiect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fără</a:t>
          </a:r>
          <a:r>
            <a:rPr lang="en-US" sz="3400" b="0" kern="1200" dirty="0">
              <a:latin typeface="Aptos"/>
            </a:rPr>
            <a:t> a fi </a:t>
          </a:r>
          <a:r>
            <a:rPr lang="en-US" sz="3400" b="0" kern="1200" dirty="0" err="1">
              <a:latin typeface="Aptos"/>
            </a:rPr>
            <a:t>nevoie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să</a:t>
          </a:r>
          <a:r>
            <a:rPr lang="en-US" sz="3400" b="0" kern="1200" dirty="0">
              <a:latin typeface="Aptos"/>
            </a:rPr>
            <a:t> le </a:t>
          </a:r>
          <a:r>
            <a:rPr lang="en-US" sz="3400" b="0" kern="1200" dirty="0" err="1">
              <a:latin typeface="Aptos"/>
            </a:rPr>
            <a:t>construiești</a:t>
          </a:r>
          <a:r>
            <a:rPr lang="en-US" sz="3400" b="0" kern="1200" dirty="0">
              <a:latin typeface="Aptos"/>
            </a:rPr>
            <a:t> de </a:t>
          </a:r>
          <a:r>
            <a:rPr lang="en-US" sz="3400" b="0" kern="1200" dirty="0" err="1">
              <a:latin typeface="Aptos"/>
            </a:rPr>
            <a:t>fiecare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dată</a:t>
          </a:r>
          <a:r>
            <a:rPr lang="en-US" sz="3400" b="0" kern="1200" dirty="0">
              <a:latin typeface="Aptos"/>
            </a:rPr>
            <a:t> de la zero.</a:t>
          </a:r>
          <a:endParaRPr lang="en-US" sz="3400" b="1" kern="1200" dirty="0">
            <a:latin typeface="Aptos"/>
          </a:endParaRPr>
        </a:p>
      </dsp:txBody>
      <dsp:txXfrm>
        <a:off x="67960" y="67960"/>
        <a:ext cx="5830206" cy="2184413"/>
      </dsp:txXfrm>
    </dsp:sp>
    <dsp:sp modelId="{AEEA3FF8-D979-45A8-8F90-A4B7D8F58F3B}">
      <dsp:nvSpPr>
        <dsp:cNvPr id="0" name=""/>
        <dsp:cNvSpPr/>
      </dsp:nvSpPr>
      <dsp:spPr>
        <a:xfrm>
          <a:off x="1452079" y="2835962"/>
          <a:ext cx="8228451" cy="2320333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 err="1">
              <a:latin typeface="Aptos"/>
            </a:rPr>
            <a:t>Când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obiectele</a:t>
          </a:r>
          <a:r>
            <a:rPr lang="en-US" sz="3400" b="0" kern="1200" dirty="0">
              <a:latin typeface="Aptos"/>
            </a:rPr>
            <a:t> sunt </a:t>
          </a:r>
          <a:r>
            <a:rPr lang="en-US" sz="3400" b="0" kern="1200" dirty="0" err="1">
              <a:latin typeface="Aptos"/>
            </a:rPr>
            <a:t>greu</a:t>
          </a:r>
          <a:r>
            <a:rPr lang="en-US" sz="3400" b="0" kern="1200" dirty="0">
              <a:latin typeface="Aptos"/>
            </a:rPr>
            <a:t> de </a:t>
          </a:r>
          <a:r>
            <a:rPr lang="en-US" sz="3400" b="0" kern="1200" dirty="0" err="1">
              <a:latin typeface="Aptos"/>
            </a:rPr>
            <a:t>creat</a:t>
          </a:r>
          <a:r>
            <a:rPr lang="en-US" sz="3400" b="0" kern="1200" dirty="0">
              <a:latin typeface="Aptos"/>
            </a:rPr>
            <a:t> </a:t>
          </a:r>
          <a:r>
            <a:rPr lang="en-US" sz="3400" b="0" kern="1200" dirty="0" err="1">
              <a:latin typeface="Aptos"/>
            </a:rPr>
            <a:t>sau</a:t>
          </a:r>
          <a:r>
            <a:rPr lang="en-US" sz="3400" b="0" kern="1200" dirty="0">
              <a:latin typeface="Aptos"/>
            </a:rPr>
            <a:t> au un set vast de date </a:t>
          </a:r>
          <a:r>
            <a:rPr lang="en-US" sz="3400" b="0" kern="1200" dirty="0" err="1">
              <a:latin typeface="Aptos"/>
            </a:rPr>
            <a:t>implicite</a:t>
          </a:r>
          <a:r>
            <a:rPr lang="en-US" sz="3400" b="0" kern="1200" dirty="0">
              <a:latin typeface="Aptos"/>
            </a:rPr>
            <a:t> care pot fi </a:t>
          </a:r>
          <a:r>
            <a:rPr lang="en-US" sz="3400" b="0" kern="1200" dirty="0" err="1">
              <a:latin typeface="Aptos"/>
            </a:rPr>
            <a:t>reutilizate</a:t>
          </a:r>
          <a:endParaRPr lang="en-US" sz="3400" b="0" kern="1200" dirty="0">
            <a:latin typeface="Aptos"/>
          </a:endParaRPr>
        </a:p>
      </dsp:txBody>
      <dsp:txXfrm>
        <a:off x="1520039" y="2903922"/>
        <a:ext cx="5132235" cy="2184413"/>
      </dsp:txXfrm>
    </dsp:sp>
    <dsp:sp modelId="{8D6FE0CE-06D1-4CF9-ACD5-60F941A15DB1}">
      <dsp:nvSpPr>
        <dsp:cNvPr id="0" name=""/>
        <dsp:cNvSpPr/>
      </dsp:nvSpPr>
      <dsp:spPr>
        <a:xfrm>
          <a:off x="6720234" y="1824039"/>
          <a:ext cx="1508216" cy="150821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059583" y="1824039"/>
        <a:ext cx="829518" cy="1134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99638-2E30-4EF3-BFFD-C544C557907E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E2EA1-C732-4D57-BAD3-60E3F956DBB6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Cum se </a:t>
          </a:r>
          <a:r>
            <a:rPr lang="en-US" sz="2100" b="1" kern="1200" dirty="0" err="1"/>
            <a:t>aplică</a:t>
          </a:r>
          <a:r>
            <a:rPr lang="en-US" sz="2100" b="1" kern="1200" dirty="0"/>
            <a:t> Prototype Pattern </a:t>
          </a:r>
          <a:r>
            <a:rPr lang="en-US" sz="2100" b="1" kern="1200" dirty="0" err="1"/>
            <a:t>în</a:t>
          </a:r>
          <a:r>
            <a:rPr lang="en-US" sz="2100" b="1" kern="1200" dirty="0"/>
            <a:t> </a:t>
          </a:r>
          <a:r>
            <a:rPr lang="en-US" sz="2100" b="1" kern="1200" dirty="0" err="1">
              <a:latin typeface="Aptos Display" panose="020F0302020204030204"/>
            </a:rPr>
            <a:t>codul</a:t>
          </a:r>
          <a:r>
            <a:rPr lang="en-US" sz="2100" b="1" kern="1200" dirty="0">
              <a:latin typeface="Aptos Display" panose="020F0302020204030204"/>
            </a:rPr>
            <a:t> </a:t>
          </a:r>
          <a:r>
            <a:rPr lang="en-US" sz="2100" b="1" kern="1200" dirty="0" err="1">
              <a:latin typeface="Aptos Display" panose="020F0302020204030204"/>
            </a:rPr>
            <a:t>nostru</a:t>
          </a:r>
          <a:r>
            <a:rPr lang="en-US" sz="2100" b="1" kern="1200" dirty="0"/>
            <a:t>?</a:t>
          </a:r>
          <a:endParaRPr lang="en-US" sz="2100" kern="1200" dirty="0"/>
        </a:p>
      </dsp:txBody>
      <dsp:txXfrm>
        <a:off x="696297" y="538547"/>
        <a:ext cx="4171627" cy="2590157"/>
      </dsp:txXfrm>
    </dsp:sp>
    <dsp:sp modelId="{60C9FEFA-59BC-4F2B-AFF8-A7C21BF21615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69572-20C6-4848-B572-AACA1D43DC11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În</a:t>
          </a:r>
          <a:r>
            <a:rPr lang="en-US" sz="2100" kern="1200" dirty="0"/>
            <a:t> </a:t>
          </a:r>
          <a:r>
            <a:rPr lang="en-US" sz="2100" kern="1200" dirty="0" err="1"/>
            <a:t>cadrul</a:t>
          </a:r>
          <a:r>
            <a:rPr lang="en-US" sz="2100" kern="1200" dirty="0"/>
            <a:t> </a:t>
          </a:r>
          <a:r>
            <a:rPr lang="en-US" sz="2100" kern="1200" dirty="0" err="1"/>
            <a:t>aplicației</a:t>
          </a:r>
          <a:r>
            <a:rPr lang="en-US" sz="2100" kern="1200" dirty="0"/>
            <a:t> </a:t>
          </a:r>
          <a:r>
            <a:rPr lang="en-US" sz="2100" kern="1200" dirty="0" err="1">
              <a:latin typeface="Aptos Display" panose="020F0302020204030204"/>
            </a:rPr>
            <a:t>noastre</a:t>
          </a:r>
          <a:r>
            <a:rPr lang="en-US" sz="2100" kern="1200" dirty="0"/>
            <a:t>, Prototype Pattern </a:t>
          </a:r>
          <a:r>
            <a:rPr lang="en-US" sz="2100" kern="1200" dirty="0" err="1"/>
            <a:t>este</a:t>
          </a:r>
          <a:r>
            <a:rPr lang="en-US" sz="2100" kern="1200" dirty="0"/>
            <a:t> </a:t>
          </a:r>
          <a:r>
            <a:rPr lang="en-US" sz="2100" kern="1200" dirty="0" err="1"/>
            <a:t>implementat</a:t>
          </a:r>
          <a:r>
            <a:rPr lang="en-US" sz="2100" kern="1200" dirty="0"/>
            <a:t> </a:t>
          </a:r>
          <a:r>
            <a:rPr lang="en-US" sz="2100" kern="1200" dirty="0" err="1"/>
            <a:t>prin</a:t>
          </a:r>
          <a:r>
            <a:rPr lang="en-US" sz="2100" kern="1200" dirty="0"/>
            <a:t> </a:t>
          </a:r>
          <a:r>
            <a:rPr lang="en-US" sz="2100" kern="1200" dirty="0" err="1"/>
            <a:t>clona</a:t>
          </a:r>
          <a:r>
            <a:rPr lang="en-US" sz="2100" kern="1200" dirty="0"/>
            <a:t> </a:t>
          </a:r>
          <a:r>
            <a:rPr lang="en-US" sz="2100" kern="1200" dirty="0" err="1"/>
            <a:t>obiectelor</a:t>
          </a:r>
          <a:r>
            <a:rPr lang="en-US" sz="2100" kern="1200" dirty="0"/>
            <a:t> de tip </a:t>
          </a:r>
          <a:r>
            <a:rPr lang="en-US" sz="2100" b="1" kern="1200" dirty="0"/>
            <a:t>Tort</a:t>
          </a:r>
          <a:r>
            <a:rPr lang="en-US" sz="2100" kern="1200" dirty="0"/>
            <a:t>. </a:t>
          </a:r>
          <a:r>
            <a:rPr lang="en-US" sz="2100" kern="1200" dirty="0" err="1"/>
            <a:t>Aceste</a:t>
          </a:r>
          <a:r>
            <a:rPr lang="en-US" sz="2100" kern="1200" dirty="0"/>
            <a:t> </a:t>
          </a:r>
          <a:r>
            <a:rPr lang="en-US" sz="2100" kern="1200" dirty="0" err="1"/>
            <a:t>obiecte</a:t>
          </a:r>
          <a:r>
            <a:rPr lang="en-US" sz="2100" kern="1200" dirty="0"/>
            <a:t> de tip Tort pot fi considerate </a:t>
          </a:r>
          <a:r>
            <a:rPr lang="en-US" sz="2100" kern="1200" dirty="0" err="1"/>
            <a:t>prototipuri</a:t>
          </a:r>
          <a:r>
            <a:rPr lang="en-US" sz="2100" kern="1200" dirty="0"/>
            <a:t> care pot fi</a:t>
          </a:r>
          <a:r>
            <a:rPr lang="en-US" sz="2100" kern="1200" dirty="0">
              <a:latin typeface="Aptos Display" panose="020F0302020204030204"/>
            </a:rPr>
            <a:t> </a:t>
          </a:r>
          <a:r>
            <a:rPr lang="en-US" sz="2100" kern="1200" dirty="0" err="1">
              <a:latin typeface="Aptos Display" panose="020F0302020204030204"/>
            </a:rPr>
            <a:t>clonate</a:t>
          </a:r>
          <a:r>
            <a:rPr lang="en-US" sz="2100" kern="1200" dirty="0"/>
            <a:t> la </a:t>
          </a:r>
          <a:r>
            <a:rPr lang="en-US" sz="2100" kern="1200" dirty="0" err="1"/>
            <a:t>nevoie</a:t>
          </a:r>
          <a:r>
            <a:rPr lang="en-US" sz="2100" kern="1200" dirty="0"/>
            <a:t>, </a:t>
          </a:r>
          <a:r>
            <a:rPr lang="en-US" sz="2100" kern="1200" dirty="0" err="1"/>
            <a:t>în</a:t>
          </a:r>
          <a:r>
            <a:rPr lang="en-US" sz="2100" kern="1200" dirty="0"/>
            <a:t> </a:t>
          </a:r>
          <a:r>
            <a:rPr lang="en-US" sz="2100" kern="1200" dirty="0" err="1"/>
            <a:t>funcție</a:t>
          </a:r>
          <a:r>
            <a:rPr lang="en-US" sz="2100" kern="1200" dirty="0"/>
            <a:t> de </a:t>
          </a:r>
          <a:r>
            <a:rPr lang="en-US" sz="2100" kern="1200" dirty="0" err="1"/>
            <a:t>selecția</a:t>
          </a:r>
          <a:r>
            <a:rPr lang="en-US" sz="2100" kern="1200" dirty="0"/>
            <a:t> </a:t>
          </a:r>
          <a:r>
            <a:rPr lang="en-US" sz="2100" kern="1200" dirty="0" err="1"/>
            <a:t>utilizatorului</a:t>
          </a:r>
          <a:r>
            <a:rPr lang="en-US" sz="2100" kern="1200" dirty="0"/>
            <a:t>.</a:t>
          </a:r>
        </a:p>
      </dsp:txBody>
      <dsp:txXfrm>
        <a:off x="5991936" y="538547"/>
        <a:ext cx="4171627" cy="25901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86DF-DBA9-4DEC-BFC6-9D43481AA012}">
      <dsp:nvSpPr>
        <dsp:cNvPr id="0" name=""/>
        <dsp:cNvSpPr/>
      </dsp:nvSpPr>
      <dsp:spPr>
        <a:xfrm>
          <a:off x="0" y="883500"/>
          <a:ext cx="10567791" cy="163107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BF3B2-49B4-401E-B134-C8A99ADE333F}">
      <dsp:nvSpPr>
        <dsp:cNvPr id="0" name=""/>
        <dsp:cNvSpPr/>
      </dsp:nvSpPr>
      <dsp:spPr>
        <a:xfrm>
          <a:off x="493401" y="1250493"/>
          <a:ext cx="897092" cy="8970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7BA4B-D8CD-4C5C-99DE-37A2A15C3D09}">
      <dsp:nvSpPr>
        <dsp:cNvPr id="0" name=""/>
        <dsp:cNvSpPr/>
      </dsp:nvSpPr>
      <dsp:spPr>
        <a:xfrm>
          <a:off x="1883895" y="883500"/>
          <a:ext cx="8683895" cy="16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22" tIns="172622" rIns="172622" bIns="17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Testarea aplicației</a:t>
          </a:r>
          <a:endParaRPr lang="en-US" sz="2000" kern="1200"/>
        </a:p>
      </dsp:txBody>
      <dsp:txXfrm>
        <a:off x="1883895" y="883500"/>
        <a:ext cx="8683895" cy="1631078"/>
      </dsp:txXfrm>
    </dsp:sp>
    <dsp:sp modelId="{4C2558B8-2845-4A6D-9EBE-5EA4A804E781}">
      <dsp:nvSpPr>
        <dsp:cNvPr id="0" name=""/>
        <dsp:cNvSpPr/>
      </dsp:nvSpPr>
      <dsp:spPr>
        <a:xfrm>
          <a:off x="0" y="2922348"/>
          <a:ext cx="10567791" cy="1631078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AE877-234A-4519-8DAA-E112B84616BC}">
      <dsp:nvSpPr>
        <dsp:cNvPr id="0" name=""/>
        <dsp:cNvSpPr/>
      </dsp:nvSpPr>
      <dsp:spPr>
        <a:xfrm>
          <a:off x="493401" y="3289340"/>
          <a:ext cx="897092" cy="8970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50EE6-80C8-4DDE-8FFE-E6E9F8B2A96D}">
      <dsp:nvSpPr>
        <dsp:cNvPr id="0" name=""/>
        <dsp:cNvSpPr/>
      </dsp:nvSpPr>
      <dsp:spPr>
        <a:xfrm>
          <a:off x="1883895" y="2922348"/>
          <a:ext cx="8683895" cy="1631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2622" tIns="172622" rIns="172622" bIns="17262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Aplicația va rula și va permite utilizatorilor să selecteze un tort dintr-o listă. Fiecare tort este clonat când este selectat, iar detaliile acestuia sunt afișate într-un câmp de text. Acesta este un exemplu simplu de utilizare a </a:t>
          </a:r>
          <a:r>
            <a:rPr lang="en-US" sz="2000" b="1" kern="1200"/>
            <a:t>Prototype Pattern</a:t>
          </a:r>
          <a:r>
            <a:rPr lang="en-US" sz="2000" kern="1200"/>
            <a:t>.</a:t>
          </a:r>
        </a:p>
      </dsp:txBody>
      <dsp:txXfrm>
        <a:off x="1883895" y="2922348"/>
        <a:ext cx="8683895" cy="1631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pattern-prototype" TargetMode="External"/><Relationship Id="rId2" Type="http://schemas.openxmlformats.org/officeDocument/2006/relationships/hyperlink" Target="https://medium.com/@thecodebean/prototype-design-pattern-implementation-in-java-b4b900f1ad9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898584/java-using-an-image-as-a-button" TargetMode="External"/><Relationship Id="rId5" Type="http://schemas.openxmlformats.org/officeDocument/2006/relationships/hyperlink" Target="https://en.wikipedia.org/wiki/Prototype_pattern" TargetMode="External"/><Relationship Id="rId4" Type="http://schemas.openxmlformats.org/officeDocument/2006/relationships/hyperlink" Target="https://refactoring.guru/design-patterns/prototype/java/exampl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1FE39C-C860-C9CC-0F76-435EBB4FB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n-US" sz="6000" dirty="0">
                <a:latin typeface="Aptos Display"/>
              </a:rPr>
              <a:t>Prototype pattern</a:t>
            </a:r>
            <a:endParaRPr lang="en-US" dirty="0">
              <a:latin typeface="Aptos"/>
            </a:endParaRPr>
          </a:p>
          <a:p>
            <a:pPr marL="0" indent="0" algn="ctr">
              <a:spcBef>
                <a:spcPct val="0"/>
              </a:spcBef>
              <a:buNone/>
            </a:pPr>
            <a:endParaRPr lang="en-US" sz="6000" dirty="0">
              <a:latin typeface="Aptos Display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latin typeface="Aptos"/>
              </a:rPr>
              <a:t>              </a:t>
            </a:r>
            <a:r>
              <a:rPr lang="en-US" sz="2400" dirty="0" err="1">
                <a:latin typeface="Aptos"/>
              </a:rPr>
              <a:t>Studenți</a:t>
            </a:r>
            <a:r>
              <a:rPr lang="en-US" sz="2400" dirty="0">
                <a:latin typeface="Aptos"/>
              </a:rPr>
              <a:t>:</a:t>
            </a:r>
            <a:endParaRPr lang="en-US" dirty="0">
              <a:latin typeface="Aptos"/>
            </a:endParaRPr>
          </a:p>
          <a:p>
            <a:pPr marL="0" indent="0">
              <a:buNone/>
            </a:pPr>
            <a:r>
              <a:rPr lang="en-US" sz="2400" dirty="0">
                <a:latin typeface="Aptos"/>
              </a:rPr>
              <a:t>           </a:t>
            </a:r>
            <a:r>
              <a:rPr lang="en-US" sz="2400" dirty="0" err="1">
                <a:latin typeface="Aptos"/>
              </a:rPr>
              <a:t>Pădureț</a:t>
            </a:r>
            <a:r>
              <a:rPr lang="en-US" sz="2400" dirty="0">
                <a:latin typeface="Aptos"/>
              </a:rPr>
              <a:t> Georgiana-Raluca</a:t>
            </a:r>
          </a:p>
          <a:p>
            <a:pPr marL="0" indent="0">
              <a:buNone/>
            </a:pPr>
            <a:r>
              <a:rPr lang="en-US" sz="2400" dirty="0">
                <a:latin typeface="Aptos"/>
              </a:rPr>
              <a:t>           </a:t>
            </a:r>
            <a:r>
              <a:rPr lang="en-US" sz="2400" dirty="0" err="1">
                <a:latin typeface="Aptos"/>
              </a:rPr>
              <a:t>Pleșca</a:t>
            </a:r>
            <a:r>
              <a:rPr lang="en-US" sz="2400" dirty="0">
                <a:latin typeface="Aptos"/>
              </a:rPr>
              <a:t> Ioana-Diana</a:t>
            </a:r>
          </a:p>
          <a:p>
            <a:pPr marL="0" indent="0">
              <a:buNone/>
            </a:pPr>
            <a:r>
              <a:rPr lang="en-US" sz="2400" dirty="0">
                <a:latin typeface="Aptos"/>
              </a:rPr>
              <a:t>           Grupa 1302A</a:t>
            </a:r>
          </a:p>
          <a:p>
            <a:pPr algn="ctr"/>
            <a:endParaRPr lang="en-US" sz="2400" dirty="0">
              <a:latin typeface="Aptos"/>
            </a:endParaRPr>
          </a:p>
          <a:p>
            <a:pPr algn="ctr">
              <a:spcBef>
                <a:spcPct val="0"/>
              </a:spcBef>
            </a:pPr>
            <a:endParaRPr lang="en-US" sz="6000" dirty="0">
              <a:latin typeface="Aptos Display"/>
            </a:endParaRPr>
          </a:p>
          <a:p>
            <a:pPr marL="0" indent="0" algn="r">
              <a:buNone/>
            </a:pPr>
            <a:r>
              <a:rPr lang="en-US" sz="1800" dirty="0" err="1"/>
              <a:t>Profesor</a:t>
            </a:r>
            <a:r>
              <a:rPr lang="en-US" sz="1800" dirty="0"/>
              <a:t>: Munteanu Alexandru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4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7B6002-9682-B32A-9595-53A42E27D7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79103"/>
              </p:ext>
            </p:extLst>
          </p:nvPr>
        </p:nvGraphicFramePr>
        <p:xfrm>
          <a:off x="536276" y="143475"/>
          <a:ext cx="10515600" cy="6442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0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72F8C5-5DC7-AF86-165B-CA64B751E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83672"/>
              </p:ext>
            </p:extLst>
          </p:nvPr>
        </p:nvGraphicFramePr>
        <p:xfrm>
          <a:off x="358035" y="409185"/>
          <a:ext cx="11141900" cy="5751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715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72F8C5-5DC7-AF86-165B-CA64B751E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520425"/>
              </p:ext>
            </p:extLst>
          </p:nvPr>
        </p:nvGraphicFramePr>
        <p:xfrm>
          <a:off x="1548007" y="617952"/>
          <a:ext cx="9680531" cy="5156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869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0A12E4-D808-7413-CDC4-CAE5603A9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803572"/>
              </p:ext>
            </p:extLst>
          </p:nvPr>
        </p:nvGraphicFramePr>
        <p:xfrm>
          <a:off x="727150" y="1712724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6909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58FC80-4E9F-8ECB-97E9-76A7BCFB7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761" y="643467"/>
            <a:ext cx="9170477" cy="5571065"/>
          </a:xfrm>
          <a:prstGeom prst="rect">
            <a:avLst/>
          </a:prstGeom>
          <a:ln>
            <a:noFill/>
          </a:ln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13297-0A19-87AF-CEA8-A4F8679EE14D}"/>
              </a:ext>
            </a:extLst>
          </p:cNvPr>
          <p:cNvSpPr txBox="1"/>
          <p:nvPr/>
        </p:nvSpPr>
        <p:spPr>
          <a:xfrm>
            <a:off x="1468052" y="574884"/>
            <a:ext cx="65127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  </a:t>
            </a:r>
            <a:r>
              <a:rPr lang="en-US" sz="2800" b="1" dirty="0"/>
              <a:t>   </a:t>
            </a:r>
            <a:r>
              <a:rPr lang="en-US" sz="2800" b="1" err="1"/>
              <a:t>Organizare</a:t>
            </a:r>
            <a:r>
              <a:rPr lang="en-US" sz="28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164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Rectangle 38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8" name="Isosceles Triangle 39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Isosceles Triangle 39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3" name="Content Placeholder 2">
            <a:extLst>
              <a:ext uri="{FF2B5EF4-FFF2-40B4-BE49-F238E27FC236}">
                <a16:creationId xmlns:a16="http://schemas.microsoft.com/office/drawing/2014/main" id="{6CD06ECF-0560-DFC6-15F5-751A701387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7190057"/>
              </p:ext>
            </p:extLst>
          </p:nvPr>
        </p:nvGraphicFramePr>
        <p:xfrm>
          <a:off x="786009" y="740036"/>
          <a:ext cx="10567791" cy="5436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91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613297-0A19-87AF-CEA8-A4F8679EE14D}"/>
              </a:ext>
            </a:extLst>
          </p:cNvPr>
          <p:cNvSpPr txBox="1"/>
          <p:nvPr/>
        </p:nvSpPr>
        <p:spPr>
          <a:xfrm>
            <a:off x="1468052" y="574884"/>
            <a:ext cx="65127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  </a:t>
            </a:r>
            <a:r>
              <a:rPr lang="en-US" sz="2800" b="1" dirty="0"/>
              <a:t>   </a:t>
            </a:r>
            <a:r>
              <a:rPr lang="en-US" sz="2800" b="1" dirty="0" err="1"/>
              <a:t>Documentatie</a:t>
            </a:r>
            <a:r>
              <a:rPr lang="en-US" sz="2800" b="1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1FA96-6ACE-9465-A6A8-9C157F64D542}"/>
              </a:ext>
            </a:extLst>
          </p:cNvPr>
          <p:cNvSpPr txBox="1"/>
          <p:nvPr/>
        </p:nvSpPr>
        <p:spPr>
          <a:xfrm>
            <a:off x="405616" y="1500843"/>
            <a:ext cx="11243145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ea typeface="+mn-lt"/>
                <a:cs typeface="+mn-lt"/>
                <a:hlinkClick r:id="rId2"/>
              </a:rPr>
              <a:t>https://medium.com/@thecodebean/prototype-design-pattern-implementation-in-java-b4b900f1ad9a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hlinkClick r:id="rId3"/>
              </a:rPr>
              <a:t>https://www.baeldung.com/java-pattern-prototype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hlinkClick r:id="rId4"/>
              </a:rPr>
              <a:t>https://refactoring.guru/design-patterns/prototype/java/example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hlinkClick r:id="rId5"/>
              </a:rPr>
              <a:t>https://en.wikipedia.org/wiki/Prototype_pattern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hlinkClick r:id="rId6"/>
              </a:rPr>
              <a:t>https://stackoverflow.com/questions/4898584/java-using-an-image-as-a-button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95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350</cp:revision>
  <dcterms:created xsi:type="dcterms:W3CDTF">2025-01-12T14:22:27Z</dcterms:created>
  <dcterms:modified xsi:type="dcterms:W3CDTF">2025-01-13T10:13:03Z</dcterms:modified>
</cp:coreProperties>
</file>