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59" r:id="rId13"/>
    <p:sldId id="268" r:id="rId1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83AD9AA-EA14-4292-B531-CDE406531159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4291A4-DD92-4702-834C-56972C36E96D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024" y="476672"/>
            <a:ext cx="3096344" cy="1656184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Modele</a:t>
            </a:r>
            <a:r>
              <a:rPr lang="en-US" sz="2200" dirty="0" smtClean="0"/>
              <a:t> </a:t>
            </a:r>
            <a:r>
              <a:rPr lang="en-US" sz="2200" dirty="0" err="1" smtClean="0"/>
              <a:t>matematice</a:t>
            </a:r>
            <a:r>
              <a:rPr lang="en-US" sz="2200" dirty="0" smtClean="0"/>
              <a:t> </a:t>
            </a:r>
            <a:r>
              <a:rPr lang="ro-RO" sz="2200" dirty="0" smtClean="0"/>
              <a:t>în procese homeostatice, cu implementări în Matlab</a:t>
            </a:r>
            <a:endParaRPr lang="ro-RO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4120902" cy="35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Implementarea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 a </a:t>
            </a:r>
            <a:r>
              <a:rPr lang="en-US" dirty="0" err="1" smtClean="0"/>
              <a:t>modelului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insulina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43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Concluzii</a:t>
            </a:r>
            <a:r>
              <a:rPr lang="en-US" dirty="0" smtClean="0"/>
              <a:t> </a:t>
            </a:r>
            <a:r>
              <a:rPr lang="en-US" dirty="0" err="1" smtClean="0"/>
              <a:t>trase</a:t>
            </a:r>
            <a:r>
              <a:rPr lang="en-US" dirty="0" smtClean="0"/>
              <a:t> 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celor</a:t>
            </a:r>
            <a:r>
              <a:rPr lang="en-US" dirty="0" smtClean="0"/>
              <a:t> 2 </a:t>
            </a:r>
            <a:r>
              <a:rPr lang="en-US" dirty="0" err="1" smtClean="0"/>
              <a:t>modele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61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Implementarea</a:t>
            </a:r>
            <a:r>
              <a:rPr lang="en-US" sz="2800" dirty="0"/>
              <a:t> in </a:t>
            </a:r>
            <a:r>
              <a:rPr lang="en-US" sz="2800" dirty="0" err="1"/>
              <a:t>Matlab</a:t>
            </a:r>
            <a:r>
              <a:rPr lang="en-US" sz="2800" dirty="0"/>
              <a:t> a </a:t>
            </a:r>
            <a:r>
              <a:rPr lang="en-US" sz="2800" dirty="0" err="1"/>
              <a:t>modelului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 smtClean="0"/>
              <a:t>reglarea</a:t>
            </a:r>
            <a:r>
              <a:rPr lang="en-US" sz="2800" dirty="0" smtClean="0"/>
              <a:t> </a:t>
            </a:r>
            <a:r>
              <a:rPr lang="en-US" sz="2800" dirty="0" err="1" smtClean="0"/>
              <a:t>somnului</a:t>
            </a:r>
            <a:endParaRPr lang="ro-R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09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Concluzii</a:t>
            </a:r>
            <a:r>
              <a:rPr lang="en-US" sz="3200" dirty="0" smtClean="0"/>
              <a:t> </a:t>
            </a:r>
            <a:r>
              <a:rPr lang="en-US" sz="3200" dirty="0" err="1" smtClean="0"/>
              <a:t>trase</a:t>
            </a:r>
            <a:r>
              <a:rPr lang="en-US" sz="3200" dirty="0" smtClean="0"/>
              <a:t> in </a:t>
            </a:r>
            <a:r>
              <a:rPr lang="en-US" sz="3200" dirty="0" err="1" smtClean="0"/>
              <a:t>urma</a:t>
            </a:r>
            <a:r>
              <a:rPr lang="en-US" sz="3200" dirty="0" smtClean="0"/>
              <a:t> </a:t>
            </a:r>
            <a:r>
              <a:rPr lang="en-US" sz="3200" dirty="0" err="1" smtClean="0"/>
              <a:t>modelului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</a:t>
            </a:r>
            <a:r>
              <a:rPr lang="en-US" sz="3200" dirty="0" err="1" smtClean="0"/>
              <a:t>reglarea</a:t>
            </a:r>
            <a:r>
              <a:rPr lang="en-US" sz="3200" dirty="0" smtClean="0"/>
              <a:t> </a:t>
            </a:r>
            <a:r>
              <a:rPr lang="en-US" sz="3200" dirty="0" err="1" smtClean="0"/>
              <a:t>somnului</a:t>
            </a:r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351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Fundamentele</a:t>
            </a:r>
            <a:r>
              <a:rPr lang="en-US" dirty="0" smtClean="0"/>
              <a:t> </a:t>
            </a:r>
            <a:r>
              <a:rPr lang="en-US" dirty="0" err="1" smtClean="0"/>
              <a:t>teoretice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se </a:t>
            </a:r>
            <a:r>
              <a:rPr lang="en-US" dirty="0" err="1" smtClean="0"/>
              <a:t>bazeaz</a:t>
            </a:r>
            <a:r>
              <a:rPr lang="ro-RO" dirty="0" smtClean="0"/>
              <a:t>ă subiectul tezei</a:t>
            </a:r>
          </a:p>
          <a:p>
            <a:r>
              <a:rPr lang="ro-RO" dirty="0" smtClean="0"/>
              <a:t>Descrierea celor 3 modele relative la homeostazie</a:t>
            </a:r>
            <a:endParaRPr lang="en-US" dirty="0" smtClean="0"/>
          </a:p>
          <a:p>
            <a:r>
              <a:rPr lang="en-US" dirty="0" err="1" smtClean="0"/>
              <a:t>Implementarea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 a </a:t>
            </a:r>
            <a:r>
              <a:rPr lang="en-US" dirty="0" err="1" smtClean="0"/>
              <a:t>unora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modelele</a:t>
            </a:r>
            <a:r>
              <a:rPr lang="en-US" dirty="0" smtClean="0"/>
              <a:t> </a:t>
            </a:r>
            <a:r>
              <a:rPr lang="en-US" dirty="0" err="1" smtClean="0"/>
              <a:t>descrise</a:t>
            </a:r>
            <a:endParaRPr lang="ro-RO" dirty="0" smtClean="0"/>
          </a:p>
          <a:p>
            <a:r>
              <a:rPr lang="ro-RO" dirty="0" smtClean="0"/>
              <a:t>Concluzii bazate pe analiza graficelor și pe simularile în Matlab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13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Fundamentele</a:t>
            </a:r>
            <a:r>
              <a:rPr lang="en-US" sz="2400" dirty="0"/>
              <a:t> </a:t>
            </a:r>
            <a:r>
              <a:rPr lang="en-US" sz="2400" dirty="0" err="1"/>
              <a:t>teoretice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se </a:t>
            </a:r>
            <a:r>
              <a:rPr lang="en-US" sz="2400" dirty="0" err="1"/>
              <a:t>bazeaz</a:t>
            </a:r>
            <a:r>
              <a:rPr lang="ro-RO" sz="2400" dirty="0"/>
              <a:t>ă subiectul tezei</a:t>
            </a:r>
            <a:br>
              <a:rPr lang="ro-RO" sz="2400" dirty="0"/>
            </a:br>
            <a:endParaRPr lang="ro-R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Descriere succinta a homeostaziei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873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Fundamentele</a:t>
            </a:r>
            <a:r>
              <a:rPr lang="en-US" sz="2400" dirty="0"/>
              <a:t> </a:t>
            </a:r>
            <a:r>
              <a:rPr lang="en-US" sz="2400" dirty="0" err="1"/>
              <a:t>teoretice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se </a:t>
            </a:r>
            <a:r>
              <a:rPr lang="en-US" sz="2400" dirty="0" err="1"/>
              <a:t>bazeaz</a:t>
            </a:r>
            <a:r>
              <a:rPr lang="ro-RO" sz="2400" dirty="0"/>
              <a:t>ă subiectul tezei</a:t>
            </a:r>
            <a:br>
              <a:rPr lang="ro-RO" sz="2400" dirty="0"/>
            </a:br>
            <a:endParaRPr lang="ro-R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Mecanisme homeostatice( discutie despre raspunsul pozitiv si negativ al organismului la influentele mediului inconjurator)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860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Fundamentele</a:t>
            </a:r>
            <a:r>
              <a:rPr lang="en-US" sz="2400" dirty="0"/>
              <a:t> </a:t>
            </a:r>
            <a:r>
              <a:rPr lang="en-US" sz="2400" dirty="0" err="1"/>
              <a:t>teoretice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se </a:t>
            </a:r>
            <a:r>
              <a:rPr lang="en-US" sz="2400" dirty="0" err="1"/>
              <a:t>bazeaz</a:t>
            </a:r>
            <a:r>
              <a:rPr lang="ro-RO" sz="2400" dirty="0"/>
              <a:t>ă subiectul tezei</a:t>
            </a:r>
            <a:br>
              <a:rPr lang="ro-RO" sz="2400" dirty="0"/>
            </a:br>
            <a:endParaRPr lang="ro-R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o-RO" dirty="0" smtClean="0"/>
              <a:t>	Homeostazia conturata de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glucoza-insulina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Reglarea</a:t>
            </a:r>
            <a:r>
              <a:rPr lang="en-US" dirty="0" smtClean="0"/>
              <a:t> </a:t>
            </a:r>
            <a:r>
              <a:rPr lang="en-US" dirty="0" err="1" smtClean="0"/>
              <a:t>somnului</a:t>
            </a:r>
            <a:r>
              <a:rPr lang="en-US" dirty="0" smtClean="0"/>
              <a:t> in organism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Procesul</a:t>
            </a:r>
            <a:r>
              <a:rPr lang="en-US" dirty="0" smtClean="0"/>
              <a:t> de </a:t>
            </a:r>
            <a:r>
              <a:rPr lang="en-US" dirty="0" err="1" smtClean="0"/>
              <a:t>termoreglare</a:t>
            </a:r>
            <a:r>
              <a:rPr lang="en-US" dirty="0" smtClean="0"/>
              <a:t> al </a:t>
            </a:r>
            <a:r>
              <a:rPr lang="en-US" dirty="0" err="1" smtClean="0"/>
              <a:t>corpului</a:t>
            </a:r>
            <a:r>
              <a:rPr lang="en-US" dirty="0" smtClean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940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modelului</a:t>
            </a:r>
            <a:r>
              <a:rPr lang="en-US" dirty="0" smtClean="0"/>
              <a:t> </a:t>
            </a:r>
            <a:r>
              <a:rPr lang="en-US" dirty="0" err="1" smtClean="0"/>
              <a:t>glucoza-insulina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endParaRPr lang="en-US" dirty="0"/>
          </a:p>
          <a:p>
            <a:r>
              <a:rPr lang="en-US" dirty="0" err="1" smtClean="0"/>
              <a:t>Testele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depistarea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endParaRPr lang="en-US" dirty="0" smtClean="0"/>
          </a:p>
          <a:p>
            <a:r>
              <a:rPr lang="en-US" dirty="0" err="1" smtClean="0"/>
              <a:t>Modelul</a:t>
            </a:r>
            <a:r>
              <a:rPr lang="en-US" dirty="0" smtClean="0"/>
              <a:t> </a:t>
            </a:r>
            <a:r>
              <a:rPr lang="en-US" dirty="0" err="1" smtClean="0"/>
              <a:t>reprezentat</a:t>
            </a:r>
            <a:r>
              <a:rPr lang="en-US" dirty="0" smtClean="0"/>
              <a:t> de </a:t>
            </a:r>
            <a:r>
              <a:rPr lang="en-US" dirty="0" err="1" smtClean="0"/>
              <a:t>ecuatii</a:t>
            </a:r>
            <a:r>
              <a:rPr lang="en-US" dirty="0" smtClean="0"/>
              <a:t> </a:t>
            </a:r>
            <a:r>
              <a:rPr lang="en-US" dirty="0" err="1" smtClean="0"/>
              <a:t>diferentiale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45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modelului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reglarea</a:t>
            </a:r>
            <a:r>
              <a:rPr lang="en-US" dirty="0" smtClean="0"/>
              <a:t> </a:t>
            </a:r>
            <a:r>
              <a:rPr lang="en-US" dirty="0" err="1" smtClean="0"/>
              <a:t>somnului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endParaRPr lang="en-US" dirty="0" smtClean="0"/>
          </a:p>
          <a:p>
            <a:r>
              <a:rPr lang="en-US" dirty="0" err="1" smtClean="0"/>
              <a:t>Impartirea</a:t>
            </a:r>
            <a:r>
              <a:rPr lang="en-US" dirty="0" smtClean="0"/>
              <a:t> in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stagii</a:t>
            </a:r>
            <a:endParaRPr lang="en-US" dirty="0" smtClean="0"/>
          </a:p>
          <a:p>
            <a:r>
              <a:rPr lang="en-US" dirty="0" err="1" smtClean="0"/>
              <a:t>Ecuatiile</a:t>
            </a:r>
            <a:r>
              <a:rPr lang="en-US" dirty="0" smtClean="0"/>
              <a:t> </a:t>
            </a:r>
            <a:r>
              <a:rPr lang="en-US" dirty="0" err="1" smtClean="0"/>
              <a:t>reprezentative</a:t>
            </a:r>
            <a:r>
              <a:rPr lang="en-US" dirty="0" smtClean="0"/>
              <a:t> </a:t>
            </a:r>
            <a:r>
              <a:rPr lang="en-US" dirty="0" err="1" smtClean="0"/>
              <a:t>modelului</a:t>
            </a: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508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modelului</a:t>
            </a:r>
            <a:r>
              <a:rPr lang="en-US" dirty="0" smtClean="0"/>
              <a:t> de </a:t>
            </a:r>
            <a:r>
              <a:rPr lang="en-US" dirty="0" err="1" smtClean="0"/>
              <a:t>termoreglare</a:t>
            </a:r>
            <a:r>
              <a:rPr lang="en-US" dirty="0" smtClean="0"/>
              <a:t> </a:t>
            </a:r>
            <a:r>
              <a:rPr lang="en-US" dirty="0" err="1" smtClean="0"/>
              <a:t>corporala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endParaRPr lang="en-US" dirty="0" smtClean="0"/>
          </a:p>
          <a:p>
            <a:r>
              <a:rPr lang="en-US" dirty="0" err="1" smtClean="0"/>
              <a:t>Ecuatii</a:t>
            </a:r>
            <a:r>
              <a:rPr lang="en-US" dirty="0" smtClean="0"/>
              <a:t> </a:t>
            </a:r>
            <a:r>
              <a:rPr lang="en-US" dirty="0" err="1" smtClean="0"/>
              <a:t>reprezentative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43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Implementarea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modelului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glucoza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40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39</TotalTime>
  <Words>167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Modele matematice în procese homeostatice, cu implementări în Matlab</vt:lpstr>
      <vt:lpstr>Cuprins</vt:lpstr>
      <vt:lpstr>Fundamentele teoretice pe care se bazează subiectul tezei </vt:lpstr>
      <vt:lpstr>Fundamentele teoretice pe care se bazează subiectul tezei </vt:lpstr>
      <vt:lpstr>Fundamentele teoretice pe care se bazează subiectul tezei </vt:lpstr>
      <vt:lpstr>Descrierea modelului glucoza-insulina</vt:lpstr>
      <vt:lpstr>Descrierea modelului pentru reglarea somnului</vt:lpstr>
      <vt:lpstr>Descrierea modelului de termoreglare corporala</vt:lpstr>
      <vt:lpstr>Implementarea in Matlab a modelului pentru glucoza</vt:lpstr>
      <vt:lpstr>Implementarea in Matlab a modelului pentru insulina</vt:lpstr>
      <vt:lpstr>Concluzii trase in urma celor 2 modele</vt:lpstr>
      <vt:lpstr>Implementarea in Matlab a modelului pentru reglarea somnului</vt:lpstr>
      <vt:lpstr>Concluzii trase in urma modelului pentru reglarea somnului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Silviu</dc:creator>
  <cp:lastModifiedBy>Silviu</cp:lastModifiedBy>
  <cp:revision>6</cp:revision>
  <dcterms:created xsi:type="dcterms:W3CDTF">2018-06-28T23:12:35Z</dcterms:created>
  <dcterms:modified xsi:type="dcterms:W3CDTF">2018-06-29T07:06:11Z</dcterms:modified>
</cp:coreProperties>
</file>