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8051-1B52-484E-A29C-E474EF9DB5F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5303-DB71-431C-B0F2-D6999C0A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Continut</a:t>
            </a:r>
            <a:r>
              <a:rPr lang="en-US" dirty="0" smtClean="0"/>
              <a:t>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1027" name="Picture 3" descr="C:\Projects\TrEx\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1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1" name="Picture 3" descr="C:\Projects\TrEx\logi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43" y="1600200"/>
            <a:ext cx="66141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2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pic>
        <p:nvPicPr>
          <p:cNvPr id="3074" name="Picture 2" descr="C:\Projects\TrEx\background_colo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0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Continut Multimedia</vt:lpstr>
      <vt:lpstr>Logo</vt:lpstr>
      <vt:lpstr>Login Page</vt:lpstr>
      <vt:lpstr>Background Color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Continut Multimedia</dc:title>
  <dc:creator>Windows User</dc:creator>
  <cp:lastModifiedBy>Windows User</cp:lastModifiedBy>
  <cp:revision>1</cp:revision>
  <dcterms:created xsi:type="dcterms:W3CDTF">2017-06-13T09:31:11Z</dcterms:created>
  <dcterms:modified xsi:type="dcterms:W3CDTF">2017-06-13T09:37:18Z</dcterms:modified>
</cp:coreProperties>
</file>