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Old Standard TT"/>
      <p:regular r:id="rId10"/>
      <p:bold r:id="rId11"/>
      <p: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3" roundtripDataSignature="AMtx7mgxqSx3wXesN5+KLm8qo/s7wmPa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ldStandardTT-bold.fntdata"/><Relationship Id="rId10" Type="http://schemas.openxmlformats.org/officeDocument/2006/relationships/font" Target="fonts/OldStandardTT-regular.fntdata"/><Relationship Id="rId13" Type="http://customschemas.google.com/relationships/presentationmetadata" Target="metadata"/><Relationship Id="rId12" Type="http://schemas.openxmlformats.org/officeDocument/2006/relationships/font" Target="fonts/OldStandardT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6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6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5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" name="Google Shape;18;p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8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8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3" name="Google Shape;2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9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1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Google Shape;41;p13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13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1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1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b="0" i="0" sz="18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“Team Name”</a:t>
            </a:r>
            <a:endParaRPr/>
          </a:p>
        </p:txBody>
      </p:sp>
      <p:sp>
        <p:nvSpPr>
          <p:cNvPr id="60" name="Google Shape;60;p1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“Team Members (&amp; emails)”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“Project X Title/Subject”</a:t>
            </a:r>
            <a:endParaRPr/>
          </a:p>
        </p:txBody>
      </p:sp>
      <p:sp>
        <p:nvSpPr>
          <p:cNvPr id="66" name="Google Shape;66;p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“Original publication title and URL”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“Short description for the proposed work found. (1-2 sentences for each sub-bullet)”: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Overview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Addressed objectives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Experimentation approach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Experimentation results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Conclusions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our work (if possible) can be different than the proposed: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Examine less or more objectives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General considerations for this project proposal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“Project Y Title/Subject”</a:t>
            </a:r>
            <a:endParaRPr/>
          </a:p>
        </p:txBody>
      </p:sp>
      <p:sp>
        <p:nvSpPr>
          <p:cNvPr id="72" name="Google Shape;72;p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“Original publication title and URL”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“Short description for the proposed work found. (1-2 sentences for each sub-bullet)”: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Overview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Addressed objectives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Experimentation approach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Experimentation results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Conclusions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our work (if possible) can be different than the proposed: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Examine less or more objectives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General considerations for this project proposal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“Project Z Title/Subject”</a:t>
            </a:r>
            <a:endParaRPr/>
          </a:p>
        </p:txBody>
      </p:sp>
      <p:sp>
        <p:nvSpPr>
          <p:cNvPr id="78" name="Google Shape;78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“Original publication title and URL”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“Short description for the proposed work found. (1-2 sentences for each sub-bullet)”: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Overview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Addressed objectives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Experimentation approach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Experimentation results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Conclusions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our work (if possible) can be different than the proposed: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Examine less or more objectives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General considerations for this project proposal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