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407FD56-06BB-40EE-9610-9C31473D6D73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D6CDAEB-58B5-482B-A175-D623A3D4075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D27DCBE-A185-4A6A-8CA3-CDD4238056E6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C457590-946B-4D5B-BA3A-F938D58C71A3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6F8FA6-09D5-4339-BA3E-A6C47B3699A4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B81FDB-E609-4FD0-A28E-82C007BD91E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BBBC3B-AEAC-494C-A56A-7CAB1184136E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804D4D-CAE8-4174-83B1-9776CF21FF18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A8E657-33DA-4CB8-969B-F332BFD5A4F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4F789D-5BAC-4C92-9B03-D83DB3B0FC13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81B68A-ADD5-4DA5-B79E-3B5DA55916A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1E7B4D0-DEE3-4856-A130-F748F23C67FE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243C0D-E6EA-477A-AA78-C8603B1C2581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EADDCE-D5B8-4FF2-BEC9-059646A65F76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5513E3-EBC1-4EAB-A897-F89DDEAB2D57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D57392-3F33-40D6-A28B-70A08D8C299C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598534-0137-4A7A-B786-C0C336DE432D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9C8048-C584-4402-8AC9-7BF9E15368B3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1882D8-0BE1-4FB7-BE15-21B7CAABBF05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10C10F-420A-41EC-8B1C-7A918DA1A2C4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855C6B-C838-47C0-B46E-55B535636749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F9ED28-B9F4-49FB-BBE6-906A42A8C3D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3383D35-2CC5-4D02-97D1-3708088BCB7D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0060C9-1A14-4B9F-A400-907D04DC6A26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A91414-4DA9-4C46-B8BA-C54487AB07FA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7241D1-1889-4F6E-98F1-4FC4404F03A2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40FB2E-25CB-4F3F-BF8E-0F60E54600A9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69CFBF-1F09-468D-9FB5-E5F9C9D6D497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50F91A-DF3D-4FFD-9C00-FC3C8B87E2FC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C804B5-F69A-4415-AF87-C90AC7D9789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C56DAB0-34DC-4CF3-BB53-0AFBF38C9200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71B4EEB-EFB6-411D-94EA-C5418F4CE1D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16D8CEE-8CCD-4905-BDDA-4C9B3BBBAF4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E0948C9-33B0-4DF1-9249-C7BC3DAEB7A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FB6D667-9AF0-4D4D-AE78-0AB03355E96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00FC6F1-5D4E-4ACF-91AE-1DC49B6A9F2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6"/>
          <p:cNvSpPr/>
          <p:nvPr/>
        </p:nvSpPr>
        <p:spPr>
          <a:xfrm>
            <a:off x="0" y="0"/>
            <a:ext cx="9142920" cy="1710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6"/>
          <p:cNvSpPr/>
          <p:nvPr/>
        </p:nvSpPr>
        <p:spPr>
          <a:xfrm>
            <a:off x="641880" y="3597480"/>
            <a:ext cx="389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b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4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bf0"/>
                </a:solidFill>
                <a:latin typeface="Old Standard TT"/>
                <a:ea typeface="Old Standard T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43DD48E-37EF-4050-AB03-6ADB8AFFC176}" type="slidenum">
              <a:rPr b="0" lang="en" sz="1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6;p7"/>
          <p:cNvSpPr/>
          <p:nvPr/>
        </p:nvSpPr>
        <p:spPr>
          <a:xfrm>
            <a:off x="0" y="5045760"/>
            <a:ext cx="9142920" cy="968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000000"/>
                </a:solidFill>
                <a:latin typeface="Old Standard TT"/>
                <a:ea typeface="Old Standard T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A277241-9819-4D0D-A968-C3F8FDC8E7B4}" type="slidenum">
              <a:rPr b="0" lang="en" sz="1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6;p7"/>
          <p:cNvSpPr/>
          <p:nvPr/>
        </p:nvSpPr>
        <p:spPr>
          <a:xfrm>
            <a:off x="0" y="5045760"/>
            <a:ext cx="9142920" cy="968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000000"/>
                </a:solidFill>
                <a:latin typeface="Old Standard TT"/>
                <a:ea typeface="Old Standard T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58608DD-CC56-4A4E-8271-D5D59BE95902}" type="slidenum">
              <a:rPr b="0" lang="en" sz="1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ieeexplore.ieee.org/abstract/document/6332238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ieeexplore.ieee.org/abstract/document/6332238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ieeexplore.ieee.org/abstract/document/6415107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ieeexplore.ieee.org/abstract/document/6415107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12640" y="1677960"/>
            <a:ext cx="8117640" cy="1521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2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“</a:t>
            </a:r>
            <a:r>
              <a:rPr b="0" lang="en" sz="42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02548_02984_03121”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12640" y="3657600"/>
            <a:ext cx="8117640" cy="786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“</a:t>
            </a:r>
            <a:r>
              <a:rPr b="0" lang="e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Apostolopoulou  (iapostolopoulou@uth.gr)”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“</a:t>
            </a:r>
            <a:r>
              <a:rPr b="0" lang="e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Kofopoulos Stamatis (skofopoul@uth.gr)”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“</a:t>
            </a:r>
            <a:r>
              <a:rPr b="0" lang="e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Ntemkas Christos (cntemkas@uth.gr)”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“</a:t>
            </a:r>
            <a:r>
              <a:rPr b="0" lang="en" sz="2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Design and Implementation of IEEE 802.11n in Multi-hop over Wireless Mesh Networks with Multi-Channel Multi-Interface </a:t>
            </a:r>
            <a:r>
              <a:rPr b="0" lang="en" sz="2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11760" y="1175760"/>
            <a:ext cx="8519400" cy="3396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spcBef>
                <a:spcPts val="1417"/>
              </a:spcBef>
              <a:buNone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“</a:t>
            </a:r>
            <a:r>
              <a:rPr b="0" lang="en" sz="16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  <a:hlinkClick r:id="rId1"/>
              </a:rPr>
              <a:t>https://ieeexplore.ieee.org/abstract/document/6332238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”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Old Standard TT"/>
              <a:buAutoNum type="arabicPeriod"/>
            </a:pPr>
            <a:r>
              <a:rPr b="0" lang="en" sz="16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“</a:t>
            </a:r>
            <a:r>
              <a:rPr b="0" lang="en" sz="16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Short description for the proposed work found. (1-2 sentences for each sub-bullet)”: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Overview : </a:t>
            </a:r>
            <a:r>
              <a:rPr b="0" lang="en" sz="12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The proposed approach utilizes multiple channels and interfaces to enable concurrent transmissions and avoid interference, and also incorporates mechanisms to optimize route selection, channel allocation, and transmission power control.</a:t>
            </a: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Addressed Objectives : </a:t>
            </a:r>
            <a:r>
              <a:rPr b="0" lang="en" sz="12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Utilizes multiple channels and intefaces to evaluate the performance of the network in terms of throughput, delay and packet loss.</a:t>
            </a:r>
            <a:endParaRPr b="0" lang="en-US" sz="1200" spc="-1" strike="noStrike"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Experimentation Approach : </a:t>
            </a:r>
            <a:r>
              <a:rPr b="0" lang="en" sz="12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The approache involves the deployment of a real world wireless mesh network using 802.11n devices.</a:t>
            </a:r>
            <a:endParaRPr b="0" lang="en-US" sz="1200" spc="-1" strike="noStrike"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Experimentation Results : The proposed multi channel and interface design can significantly improve the throghput delay and packet loss.</a:t>
            </a:r>
            <a:endParaRPr b="0" lang="en-US" sz="14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Old Standard TT"/>
              <a:buAutoNum type="arabicPeriod"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“</a:t>
            </a:r>
            <a:r>
              <a:rPr b="0" lang="en" sz="2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Design and Implementation of IEEE 802.11n in Multi-hop over Wireless Mesh Networks with Multi-Channel Multi-Interface</a:t>
            </a:r>
            <a:r>
              <a:rPr b="0" lang="en" sz="2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“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  <a:hlinkClick r:id="rId1"/>
              </a:rPr>
              <a:t>https://ieeexplore.ieee.org/abstract/document/6332238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2. How our work (if possible) can be different than the proposed: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   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a. </a:t>
            </a: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We can use different protocols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3. General considerations for this project proposal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</a:t>
            </a: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Discuss the potential impact and contributions of the proposed project in terms of                 advancing the state of the art in wireless mesh networks, enhancing network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performance and  reliability, and addressing real-world challenges in wireless communication.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“</a:t>
            </a:r>
            <a:r>
              <a:rPr b="0" lang="en" sz="2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Practical Rate Adaptation for Very High Throughput WLANs</a:t>
            </a:r>
            <a:r>
              <a:rPr b="0" lang="en" sz="2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“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Practical Rate Adaptation for Very High Throughput WLANs</a:t>
            </a:r>
            <a:endParaRPr b="0" lang="en-US" sz="1800" spc="-1" strike="noStrike">
              <a:latin typeface="Arial"/>
            </a:endParaRPr>
          </a:p>
          <a:p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  <a:hlinkClick r:id="rId1"/>
              </a:rPr>
              <a:t>https://ieeexplore.ieee.org/abstract/document/6415107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”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Old Standard TT"/>
              <a:buAutoNum type="arabicPeriod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“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Short description for the proposed work found. (1-2 sentences for each sub-bullet)”:</a:t>
            </a:r>
            <a:endParaRPr b="0" lang="en-US" sz="18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000000"/>
              </a:buClr>
              <a:buFont typeface="Old Standard TT"/>
              <a:buAutoNum type="alphaLcPeriod"/>
            </a:pP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Overview : Channel quality, frame error rate, congestion control for high throughput and low delay.</a:t>
            </a:r>
            <a:endParaRPr b="0" lang="en-US" sz="14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000000"/>
              </a:buClr>
              <a:buFont typeface="Old Standard TT"/>
              <a:buAutoNum type="alphaLcPeriod"/>
            </a:pP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Addressed objectives : Implements an algorithm that acheives high throughput and low delay.</a:t>
            </a:r>
            <a:endParaRPr b="0" lang="en-US" sz="14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000000"/>
              </a:buClr>
              <a:buFont typeface="Old Standard TT"/>
              <a:buAutoNum type="alphaLcPeriod"/>
            </a:pP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Experimentation approach : Evaluates the proposed rate adaptation algorithm, by using simulation on testbed under different network conditions and traffic loads.</a:t>
            </a:r>
            <a:endParaRPr b="0" lang="en-US" sz="14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000000"/>
              </a:buClr>
              <a:buFont typeface="Old Standard TT"/>
              <a:buAutoNum type="alphaLcPeriod"/>
            </a:pP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Experimentation results : Higher Throughput and Lower delay compared to existing algorithms.</a:t>
            </a:r>
            <a:endParaRPr b="0" lang="en-US" sz="14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Old Standard TT"/>
              <a:buAutoNum type="arabicPeriod"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“</a:t>
            </a:r>
            <a:r>
              <a:rPr b="0" lang="en" sz="2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Practical Rate Adaptation for Very High Throughput WLANs</a:t>
            </a:r>
            <a:r>
              <a:rPr b="0" lang="en" sz="2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“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Practical Rate Adaptation for Very High Throughput WLANs</a:t>
            </a:r>
            <a:endParaRPr b="0" lang="en-US" sz="1800" spc="-1" strike="noStrike">
              <a:latin typeface="Arial"/>
            </a:endParaRPr>
          </a:p>
          <a:p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  <a:hlinkClick r:id="rId1"/>
              </a:rPr>
              <a:t>https://ieeexplore.ieee.org/abstract/document/6415107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2. How our work (if possible) can be different than the proposed: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   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a. </a:t>
            </a: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We can implement Enhanced Distributed – Channel Access Algorithm. The EDCA </a:t>
            </a: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algorithm is used in IEEE 802.11e standard that provides better quality of service.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3. General considerations for this project proposal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We evaluate a novel rate adaptation algorithm for high throughput WLANs that considers </a:t>
            </a: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channel quality, congestion control and overhead.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“</a:t>
            </a:r>
            <a:r>
              <a:rPr b="0" lang="en" sz="16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Driver Level Implementation of TDMA MAC in Long Distance WiFi</a:t>
            </a:r>
            <a:r>
              <a:rPr b="0" lang="en" sz="2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11760" y="1175760"/>
            <a:ext cx="8519400" cy="3396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spcBef>
                <a:spcPts val="1417"/>
              </a:spcBef>
              <a:buNone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“</a:t>
            </a:r>
            <a:r>
              <a:rPr b="0" lang="en" sz="16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https://ieeexplore.ieee.org/document/7053808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”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Old Standard TT"/>
              <a:buAutoNum type="arabicPeriod"/>
            </a:pP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“</a:t>
            </a: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Short description for the proposed work found. (1-2 sentences for each sub-bullet)”: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Overview : Driver-level implementation of TDMA MAC protocol for long-distance Wi-Fi networks to improve network performance and overcome the limitations of contention-based MAC protocols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Addressed Objectives : </a:t>
            </a:r>
            <a:r>
              <a:rPr b="0" lang="en" sz="12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The papers main objective</a:t>
            </a: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2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improves network performance in long-distance Wi-Fi networks by implementing a driver-level TDMA MAC protocol, which provides deterministic and collision-free access to the shared wireless medium.</a:t>
            </a:r>
            <a:endParaRPr b="0" lang="en-US" sz="1200" spc="-1" strike="noStrike"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Experimentation Approach : </a:t>
            </a:r>
            <a:r>
              <a:rPr b="0" lang="en" sz="12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The experiment is conducted by using custom drivers that are designed to interact directly with the WiFi hardware, to enable precise control over the timing and frequency of wireless transmissions.</a:t>
            </a:r>
            <a:endParaRPr b="0" lang="en-US" sz="1200" spc="-1" strike="noStrike"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Experimentation Results :</a:t>
            </a:r>
            <a:r>
              <a:rPr b="0" lang="en" sz="12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The TDMA-based MAC protocol implemented at the driver level is able to achieve significant improvement in network throughput, delay and packet loss.</a:t>
            </a:r>
            <a:endParaRPr b="0" lang="en-US" sz="12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Old Standard TT"/>
              <a:buAutoNum type="arabicPeriod"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“</a:t>
            </a:r>
            <a:r>
              <a:rPr b="0" lang="en" sz="16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Driver Level Implementation of TDMA MAC in Long Distance WiFi</a:t>
            </a:r>
            <a:r>
              <a:rPr b="0" lang="en" sz="2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spcBef>
                <a:spcPts val="1417"/>
              </a:spcBef>
              <a:buNone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       “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https://ieeexplore.ieee.org/document/7053808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2. How our work (if possible) can be different than the proposed: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   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a. </a:t>
            </a: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We can use directional antennas that can significantly improve the range and reliability of WiFi Communications by focusing the wireless signal in a specific direction and reducing interference from other directions.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3. General considerations for this project proposal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Some challenges of implementing TDMA MAC protocol in long distance WiFi are propagation delay and synchronization issues.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2023-04-20T00:28:10Z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