
<file path=META-INF/manifest.xml><?xml version="1.0" encoding="utf-8"?>
<manifest:manifest xmlns:manifest="urn:oasis:names:tc:opendocument:xmlns:manifest:1.0" xmlns:loext="urn:org:documentfoundation:names:experimental:office:xmlns:loext:1.0" manifest:version="1.3">
  <manifest:file-entry manifest:full-path="/" manifest:version="1.3" manifest:media-type="application/vnd.oasis.opendocument.presentation"/>
  <manifest:file-entry manifest:full-path="Configurations2/" manifest:media-type="application/vnd.sun.xml.ui.configuration"/>
  <manifest:file-entry manifest:full-path="styles.xml" manifest:media-type="text/xml"/>
  <manifest:file-entry manifest:full-path="content.xml" manifest:media-type="text/xml"/>
  <manifest:file-entry manifest:full-path="Pictures/100000010000014A000000DAEAC23D0FFCA86ED0.png" manifest:media-type="image/png"/>
  <manifest:file-entry manifest:full-path="Pictures/10000001000002C8000004B02E73E968B7926AE8.png" manifest:media-type="image/png"/>
  <manifest:file-entry manifest:full-path="Pictures/10000000000001AC000000CB8D524512168D5E5F.jpg" manifest:media-type="image/jpeg"/>
  <manifest:file-entry manifest:full-path="Pictures/1000000000000100000001001223CD4EE5265B41.png" manifest:media-type="image/png"/>
  <manifest:file-entry manifest:full-path="Pictures/10000000000002F400000283B518BF9D5EE25D75.png" manifest:media-type="image/png"/>
  <manifest:file-entry manifest:full-path="settings.xml" manifest:media-type="text/xml"/>
  <manifest:file-entry manifest:full-path="Thumbnails/thumbnail.png" manifest:media-type="image/png"/>
  <manifest:file-entry manifest:full-path="meta.xml" manifest:media-type="text/xml"/>
</manifest:manifest>
</file>

<file path=content.xml><?xml version="1.0" encoding="utf-8"?>
<office:document-content xmlns:officeooo="http://openoffice.org/2009/office" xmlns:anim="urn:oasis:names:tc:opendocument:xmlns:animation:1.0" xmlns:smil="urn:oasis:names:tc:opendocument:xmlns:smil-compatible:1.0" xmlns:presentation="urn:oasis:names:tc:opendocument:xmlns:presentation:1.0" xmlns:css3t="http://www.w3.org/TR/css3-text/" xmlns:grddl="http://www.w3.org/2003/g/data-view#" xmlns:xhtml="http://www.w3.org/1999/xhtml" xmlns:formx="urn:openoffice:names:experimental:ooxml-odf-interop:xmlns:form:1.0" xmlns:xsi="http://www.w3.org/2001/XMLSchema-instance" xmlns:rpt="http://openoffice.org/2005/report" xmlns:dc="http://purl.org/dc/elements/1.1/" xmlns:chart="urn:oasis:names:tc:opendocument:xmlns:chart:1.0" xmlns:svg="urn:oasis:names:tc:opendocument:xmlns:svg-compatible:1.0" xmlns:draw="urn:oasis:names:tc:opendocument:xmlns:drawing:1.0" xmlns:text="urn:oasis:names:tc:opendocument:xmlns:text:1.0" xmlns:oooc="http://openoffice.org/2004/calc" xmlns:style="urn:oasis:names:tc:opendocument:xmlns:style:1.0" xmlns:ooow="http://openoffice.org/2004/writer" xmlns:meta="urn:oasis:names:tc:opendocument:xmlns:meta:1.0" xmlns:xlink="http://www.w3.org/1999/xlink" xmlns:fo="urn:oasis:names:tc:opendocument:xmlns:xsl-fo-compatible:1.0" xmlns:ooo="http://openoffice.org/2004/office" xmlns:office="urn:oasis:names:tc:opendocument:xmlns:office:1.0" xmlns:dr3d="urn:oasis:names:tc:opendocument:xmlns:dr3d:1.0" xmlns:table="urn:oasis:names:tc:opendocument:xmlns:table:1.0" xmlns:number="urn:oasis:names:tc:opendocument:xmlns:datastyle:1.0" xmlns:of="urn:oasis:names:tc:opendocument:xmlns:of:1.2" xmlns:calcext="urn:org:documentfoundation:names:experimental:calc:xmlns:calcext:1.0" xmlns:tableooo="http://openoffice.org/2009/table" xmlns:drawooo="http://openoffice.org/2010/draw" xmlns:loext="urn:org:documentfoundation:names:experimental:office:xmlns:loext:1.0" xmlns:dom="http://www.w3.org/2001/xml-events" xmlns:field="urn:openoffice:names:experimental:ooo-ms-interop:xmlns:field:1.0" xmlns:xsd="http://www.w3.org/2001/XMLSchema" xmlns:math="http://www.w3.org/1998/Math/MathML" xmlns:form="urn:oasis:names:tc:opendocument:xmlns:form:1.0" xmlns:script="urn:oasis:names:tc:opendocument:xmlns:script:1.0" xmlns:xforms="http://www.w3.org/2002/xforms" office:version="1.3">
  <office:scripts/>
  <office:font-face-decls>
    <style:font-face style:name="Arial" svg:font-family="Arial" style:font-pitch="variable"/>
    <style:font-face style:name="Arial1" svg:font-family="Arial"/>
    <style:font-face style:name="Liberation Sans" svg:font-family="'Liberation Sans'" style:font-family-generic="roman" style:font-pitch="variable"/>
    <style:font-face style:name="Liberation Sans1" svg:font-family="'Liberation Sans'" style:font-pitch="variable"/>
    <style:font-face style:name="Liberation Serif" svg:font-family="'Liberation Serif'" style:font-family-generic="roman" style:font-pitch="variable"/>
    <style:font-face style:name="Liberation Serif1" svg:font-family="'Liberation Serif'" style:font-pitch="variable"/>
    <style:font-face style:name="Lohit Devanagari" svg:font-family="'Lohit Devanagari'" style:font-family-generic="system" style:font-pitch="variable"/>
    <style:font-face style:name="Lucida Sans" svg:font-family="'Lucida Sans'" style:font-pitch="variable"/>
    <style:font-face style:name="Lucida Sans1" svg:font-family="'Lucida Sans'" style:font-family-generic="system" style:font-pitch="variable"/>
    <style:font-face style:name="Microsoft YaHei" svg:font-family="'Microsoft YaHei'" style:font-pitch="variable"/>
    <style:font-face style:name="Microsoft YaHei1" svg:font-family="'Microsoft YaHei'" style:font-family-generic="system" style:font-pitch="variable"/>
    <style:font-face style:name="Noto Sans" svg:font-family="'Noto Sans'" style:font-family-generic="roman" style:font-pitch="variable"/>
    <style:font-face style:name="Noto Sans CJK SC" svg:font-family="'Noto Sans CJK SC'" style:font-family-generic="system" style:font-pitch="variable"/>
    <style:font-face style:name="Old Standard TT" svg:font-family="'Old Standard TT'" style:font-pitch="variable"/>
    <style:font-face style:name="Old Standard TT1" svg:font-family="'Old Standard TT'"/>
    <style:font-face style:name="Segoe UI" svg:font-family="'Segoe UI'" style:font-family-generic="system" style:font-pitch="variable"/>
    <style:font-face style:name="Segoe UI1" svg:font-family="'Segoe UI'" style:font-pitch="variable"/>
    <style:font-face style:name="Tahoma" svg:font-family="Tahoma" style:font-family-generic="system" style:font-pitch="variable"/>
    <style:font-face style:name="Tahoma1" svg:font-family="Tahoma" style:font-pitch="variable"/>
  </office:font-face-decls>
  <office:automatic-styles>
    <style:style style:name="dp1" style:family="drawing-page">
      <style:drawing-page-properties presentation:background-visible="true" presentation:background-objects-visible="true" presentation:display-footer="false" presentation:display-page-number="false" presentation:display-date-time="false"/>
    </style:style>
    <style:style style:name="dp2" style:family="drawing-page">
      <style:drawing-page-properties presentation:display-header="false" presentation:display-footer="false" presentation:display-page-number="false" presentation:display-date-time="false"/>
    </style:style>
    <style:style style:name="gr1" style:family="graphic">
      <style:graphic-properties style:protect="size"/>
    </style:style>
    <style:style style:name="gr2" style:family="graphic" style:parent-style-name="Αντικείμενο_20_χωρίς_20_γέμισμα_20_και_20_χωρίς_20_γραμμή">
      <style:graphic-properties draw:textarea-horizontal-align="center" draw:textarea-vertical-align="middle" draw:color-mode="standard" draw:luminance="0%" draw:contrast="0%" draw:gamma="100%" draw:red="0%" draw:green="0%" draw:blue="0%" fo:clip="rect(0cm, 0cm, 0cm, 0cm)" draw:image-opacity="100%" style:mirror="none"/>
    </style:style>
    <style:style style:name="gr3" style:family="graphic" style:parent-style-name="Object_20_with_20_no_20_fill_20_and_20_no_20_line">
      <style:graphic-properties draw:textarea-horizontal-align="center" draw:textarea-vertical-align="middle" draw:color-mode="standard" draw:luminance="0%" draw:contrast="0%" draw:gamma="100%" draw:red="0%" draw:green="0%" draw:blue="0%" fo:clip="rect(0cm, 0cm, 0cm, 0cm)" draw:image-opacity="100%" style:mirror="none"/>
    </style:style>
    <style:style style:name="gr4" style:family="graphic" style:parent-style-name="standard">
      <style:graphic-properties svg:stroke-color="#999999" draw:fill-color="#b2b2b2" draw:textarea-horizontal-align="justify" draw:textarea-vertical-align="middle" draw:auto-grow-height="false" fo:min-height="4.061cm" fo:min-width="4.28cm" fo:wrap-option="wrap"/>
      <style:paragraph-properties style:writing-mode="lr-tb"/>
    </style:style>
    <style:style style:name="gr5" style:family="graphic" style:parent-style-name="standard">
      <style:graphic-properties draw:stroke="none" svg:stroke-color="#000000" draw:fill="none" draw:fill-color="#ffffff" draw:auto-grow-height="true" draw:auto-grow-width="false" fo:max-height="0cm" fo:min-height="0cm"/>
      <style:paragraph-properties style:writing-mode="lr-tb"/>
    </style:style>
    <style:style style:name="gr6" style:family="graphic" style:parent-style-name="Object_20_with_20_no_20_fill_20_and_20_no_20_line">
      <style:graphic-properties draw:textarea-horizontal-align="center" draw:textarea-vertical-align="middle" draw:color-mode="standard" draw:luminance="0%" draw:contrast="0%" draw:gamma="100%" draw:red="0%" draw:green="0%" draw:blue="0%" fo:clip="rect(0cm, 0cm, 15.482cm, 0cm)" draw:image-opacity="100%" style:mirror="none"/>
    </style:style>
    <style:style style:name="gr7" style:family="graphic" style:parent-style-name="standard">
      <style:graphic-properties svg:stroke-color="#999999" draw:fill-color="#b2b2b2" draw:textarea-horizontal-align="justify" draw:textarea-vertical-align="middle" draw:auto-grow-height="false" fo:min-height="4.367cm" fo:min-width="3.963cm" fo:wrap-option="wrap"/>
      <style:paragraph-properties style:writing-mode="lr-tb"/>
    </style:style>
    <style:style style:name="gr8" style:family="graphic" style:parent-style-name="standard">
      <style:graphic-properties draw:stroke="none" svg:stroke-color="#000000" draw:fill="none" draw:fill-color="#ffffff" draw:auto-grow-height="true" draw:auto-grow-width="false" fo:max-height="0cm" fo:min-height="6.75cm"/>
      <style:paragraph-properties style:writing-mode="lr-tb"/>
    </style:style>
    <style:style style:name="pr1" style:family="presentation" style:parent-style-name="TITLE-title">
      <style:graphic-properties draw:stroke="none" svg:stroke-width="0cm" draw:fill="none" draw:textarea-vertical-align="bottom" draw:auto-grow-height="false" draw:fit-to-size="false" style:shrink-to-fit="false" fo:min-height="2.386cm" fo:padding-top="0.254cm" fo:padding-bottom="0.254cm" fo:padding-left="0.254cm" fo:padding-right="0.254cm" fo:wrap-option="wrap"/>
      <style:paragraph-properties style:writing-mode="lr-tb"/>
    </style:style>
    <style:style style:name="pr2" style:family="presentation" style:parent-style-name="TITLE-subtitle">
      <style:graphic-properties draw:stroke="none" svg:stroke-width="0cm" draw:fill="none" draw:fill-color="#ffffff" draw:textarea-vertical-align="top" draw:auto-grow-height="false" draw:fit-to-size="false" style:shrink-to-fit="false" fo:min-height="8.287cm" fo:padding-top="0.254cm" fo:padding-bottom="0.254cm" fo:padding-left="0.254cm" fo:padding-right="0.254cm" fo:wrap-option="wrap"/>
      <style:paragraph-properties style:writing-mode="lr-tb"/>
    </style:style>
    <style:style style:name="pr3" style:family="presentation" style:parent-style-name="TITLE-notes" style:list-style-name="L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paragraph-properties style:writing-mode="lr-tb"/>
    </style:style>
    <style:style style:name="pr4" style:family="presentation" style:parent-style-name="TITLE_5f_AND_5f_BODY-title">
      <style:graphic-properties draw:stroke="none" svg:stroke-width="0cm" draw:fill="none" draw:textarea-vertical-align="top" draw:auto-grow-height="false" draw:fit-to-size="false" style:shrink-to-fit="false" fo:min-height="2.386cm" fo:padding-top="0.254cm" fo:padding-bottom="0.254cm" fo:padding-left="0.254cm" fo:padding-right="0.254cm" fo:wrap-option="wrap"/>
      <style:paragraph-properties style:writing-mode="lr-tb"/>
    </style:style>
    <style:style style:name="pr5" style:family="presentation" style:parent-style-name="TITLE_5f_AND_5f_BODY-outline1">
      <style:graphic-properties draw:stroke="none" svg:stroke-width="0cm" draw:fill="none" draw:textarea-vertical-align="top" draw:auto-grow-height="false" draw:fit-to-size="false" style:shrink-to-fit="false" fo:min-height="8.036cm" fo:padding-top="0.254cm" fo:padding-bottom="0.254cm" fo:padding-left="0.254cm" fo:padding-right="0.254cm" fo:wrap-option="wrap"/>
      <style:paragraph-properties style:writing-mode="lr-tb"/>
    </style:style>
    <style:style style:name="pr6" style:family="presentation" style:parent-style-name="TITLE_5f_AND_5f_BODY-notes" style:list-style-name="L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paragraph-properties style:writing-mode="lr-tb"/>
    </style:style>
    <style:style style:name="pr7" style:family="presentation" style:parent-style-name="TITLE_5f_AND_5f_BODY-notes" style:list-style-name="L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paragraph-properties style:writing-mode="lr-tb"/>
    </style:style>
    <style:style style:name="pr8" style:family="presentation" style:parent-style-name="TITLE_5f_AND_5f_BODY-notes" style:list-style-name="L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paragraph-properties style:writing-mode="lr-tb"/>
    </style:style>
    <style:style style:name="pr9" style:family="presentation" style:parent-style-name="TITLE_5f_AND_5f_BODY-notes" style:list-style-name="L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paragraph-properties style:writing-mode="lr-tb"/>
    </style:style>
    <style:style style:name="pr10" style:family="presentation" style:parent-style-name="TITLE_5f_AND_5f_BODY-notes" style:list-style-name="L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paragraph-properties style:writing-mode="lr-tb"/>
    </style:style>
    <style:style style:name="pr11" style:family="presentation" style:parent-style-name="TITLE_5f_AND_5f_BODY-notes" style:list-style-name="L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paragraph-properties style:writing-mode="lr-tb"/>
    </style:style>
    <style:style style:name="pr12" style:family="presentation" style:parent-style-name="TITLE_5f_AND_5f_BODY-notes" style:list-style-name="L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paragraph-properties style:writing-mode="lr-tb"/>
    </style:style>
    <style:style style:name="pr13" style:family="presentation" style:parent-style-name="TITLE_5f_AND_5f_BODY-notes" style:list-style-name="L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paragraph-properties style:writing-mode="lr-tb"/>
    </style:style>
    <style:style style:name="pr14" style:family="presentation" style:parent-style-name="TITLE_5f_AND_5f_BODY-notes" style:list-style-name="L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paragraph-properties style:writing-mode="lr-tb"/>
    </style:style>
    <style:style style:name="P1" style:family="paragraph">
      <style:paragraph-properties fo:margin-left="0cm" fo:margin-right="0cm" fo:margin-top="0cm" fo:margin-bottom="0cm" fo:line-height="100%" fo:text-align="start" fo:text-indent="0cm" style:writing-mode="lr-tb">
        <style:tab-stops>
          <style:tab-stop style:position="0cm"/>
        </style:tab-stops>
      </style:paragraph-properties>
    </style:style>
    <style:style style:name="P2" style:family="paragraph">
      <loext:graphic-properties draw:fill="none"/>
      <style:paragraph-properties fo:text-align="start" style:writing-mode="lr-tb" style:font-independent-line-spacing="true"/>
      <style:text-properties fo:font-size="42pt"/>
    </style:style>
    <style:style style:name="P3" style:family="paragraph">
      <loext:graphic-properties draw:fill="none" draw:fill-color="#ffffff"/>
      <style:paragraph-properties fo:text-align="start" style:writing-mode="lr-tb" style:font-independent-line-spacing="true"/>
      <style:text-properties fo:font-size="24pt"/>
    </style:style>
    <style:style style:name="P4" style:family="paragraph">
      <loext:graphic-properties draw:fill="none" draw:fill-color="#ffffff"/>
      <style:paragraph-properties fo:margin-left="0cm" fo:margin-right="0cm" fo:margin-top="0cm" fo:margin-bottom="0cm" fo:line-height="100%" fo:text-align="start" fo:text-indent="0cm" style:writing-mode="lr-tb" style:font-independent-line-spacing="true"/>
      <style:text-properties fo:font-variant="normal" fo:text-transform="none" fo:color="#000000" loext:opacity="100%" style:text-outline="false" style:text-line-through-style="none" style:text-line-through-type="none" style:text-position="0% 100%" style:font-name="Arial1" fo:font-size="11pt" fo:letter-spacing="normal" fo:font-style="normal" style:text-underline-style="none" fo:font-weight="normal" fo:background-color="transparent" style:font-name-asian="Arial1" style:font-size-asian="11pt" style:font-style-asian="normal" style:font-weight-asian="normal" style:font-name-complex="Arial1" style:font-size-complex="11pt" style:font-style-complex="normal" style:font-weight-complex="normal"/>
    </style:style>
    <style:style style:name="P5" style:family="paragraph">
      <style:paragraph-properties fo:margin-left="0cm" fo:margin-right="0cm" fo:margin-top="0cm" fo:margin-bottom="0cm" fo:line-height="100%" fo:text-align="center" fo:text-indent="0cm" style:writing-mode="lr-tb">
        <style:tab-stops>
          <style:tab-stop style:position="0cm"/>
        </style:tab-stops>
      </style:paragraph-properties>
    </style:style>
    <style:style style:name="P6" style:family="paragraph">
      <loext:graphic-properties draw:fill="none"/>
      <style:paragraph-properties fo:text-align="start" style:writing-mode="lr-tb" style:font-independent-line-spacing="true"/>
      <style:text-properties fo:font-size="30pt"/>
    </style:style>
    <style:style style:name="P7" style:family="paragraph">
      <style:paragraph-properties fo:margin-left="0cm" fo:margin-right="0cm" fo:margin-top="0cm" fo:margin-bottom="0cm" fo:line-height="115%" fo:text-align="start" fo:text-indent="0cm" style:writing-mode="lr-tb"/>
    </style:style>
    <style:style style:name="P8" style:family="paragraph">
      <loext:graphic-properties draw:fill="none"/>
      <style:paragraph-properties fo:text-align="start" style:writing-mode="lr-tb" style:font-independent-line-spacing="true"/>
      <style:text-properties fo:font-size="18pt"/>
    </style:style>
    <style:style style:name="P9" style:family="paragraph">
      <style:paragraph-properties fo:text-align="center"/>
    </style:style>
    <style:style style:name="P10" style:family="paragraph">
      <loext:graphic-properties draw:fill-color="#b2b2b2"/>
      <style:paragraph-properties fo:text-align="center"/>
    </style:style>
    <style:style style:name="P11" style:family="paragraph">
      <loext:graphic-properties draw:fill="none" draw:fill-color="#ffffff"/>
    </style:style>
    <style:style style:name="P12" style:family="paragraph">
      <style:text-properties fo:font-size="14pt" style:font-size-asian="14pt" style:font-size-complex="14pt"/>
    </style:style>
    <style:style style:name="P13" style:family="paragraph">
      <loext:graphic-properties draw:fill="none"/>
      <style:paragraph-properties fo:text-align="start" style:writing-mode="lr-tb" style:font-independent-line-spacing="true"/>
      <style:text-properties fo:font-size="14pt" style:font-size-asian="14pt" style:font-size-complex="14pt"/>
    </style:style>
    <style:style style:name="P14" style:family="paragraph">
      <style:text-properties fo:font-size="35pt" style:font-size-asian="35pt" style:font-size-complex="35pt"/>
    </style:style>
    <style:style style:name="P15" style:family="paragraph">
      <loext:graphic-properties draw:fill="none" draw:fill-color="#ffffff"/>
      <style:text-properties fo:font-size="35pt" style:font-size-asian="35pt" style:font-size-complex="35pt"/>
    </style:style>
    <style:style style:name="P16" style:family="paragraph">
      <style:text-properties fo:font-size="16pt" style:font-size-asian="16pt" style:font-size-complex="16pt"/>
    </style:style>
    <style:style style:name="P17" style:family="paragraph">
      <loext:graphic-properties draw:fill="none"/>
      <style:paragraph-properties fo:text-align="start" style:writing-mode="lr-tb" style:font-independent-line-spacing="true"/>
      <style:text-properties fo:font-size="16pt" style:font-size-asian="16pt" style:font-size-complex="16pt"/>
    </style:style>
    <style:style style:name="T1" style:family="text">
      <style:text-properties fo:font-variant="normal" fo:text-transform="none" fo:color="#fffbf0" loext:opacity="100%" style:text-outline="false" style:text-line-through-style="none" style:text-line-through-type="none" style:text-position="0% 100%" style:font-name="Old Standard TT1" fo:font-size="42pt" fo:letter-spacing="normal" fo:language="en" fo:country="none" fo:font-style="normal" fo:text-shadow="none" style:text-underline-style="none" fo:font-weight="normal" style:letter-kerning="true" fo:background-color="transparent" style:font-name-asian="Old Standard TT1" style:font-size-asian="42pt" style:font-style-asian="normal" style:font-weight-asian="normal" style:font-name-complex="Old Standard TT1" style:font-size-complex="42pt" style:font-style-complex="normal" style:font-weight-complex="normal" style:text-emphasize="none" style:font-relief="none" style:text-overline-style="none" style:text-overline-color="font-color"/>
    </style:style>
    <style:style style:name="T2" style:family="text">
      <style:text-properties fo:font-variant="normal" fo:text-transform="none" fo:color="#fffbf0" loext:opacity="100%" style:text-outline="false" style:text-line-through-style="none" style:text-line-through-type="none" style:text-position="0% 100%" style:font-name="Old Standard TT1" fo:font-size="42pt" fo:letter-spacing="normal" fo:language="en" fo:country="none" fo:font-style="normal" style:text-underline-style="none" fo:font-weight="normal" fo:background-color="transparent" style:font-name-asian="Old Standard TT1" style:font-size-asian="42pt" style:font-style-asian="normal" style:font-weight-asian="normal" style:font-name-complex="Old Standard TT1" style:font-size-complex="42pt" style:font-style-complex="normal" style:font-weight-complex="normal"/>
    </style:style>
    <style:style style:name="T3" style:family="text">
      <style:text-properties fo:font-variant="normal" fo:text-transform="none" fo:color="#b7b7b7" loext:opacity="100%" style:text-outline="false" style:text-line-through-style="none" style:text-line-through-type="none" style:text-position="0% 100%" style:font-name="Old Standard TT1" fo:font-size="24pt" fo:letter-spacing="normal" fo:language="en" fo:country="none" fo:font-style="normal" style:text-underline-style="none" fo:font-weight="normal" fo:background-color="transparent" style:font-name-asian="Old Standard TT1" style:font-size-asian="24pt" style:font-style-asian="normal" style:font-weight-asian="normal" style:font-name-complex="Old Standard TT1" style:font-size-complex="24pt" style:font-style-complex="normal" style:font-weight-complex="normal"/>
    </style:style>
    <style:style style:name="T4" style:family="text">
      <style:text-properties fo:font-variant="normal" fo:text-transform="none" fo:color="#b7b7b7" loext:opacity="100%" style:text-outline="false" style:text-line-through-style="none" style:text-line-through-type="none" style:text-position="0% 100%" style:font-name="Arial1" fo:font-size="24pt" fo:letter-spacing="normal" fo:language="en" fo:country="US" fo:font-style="normal" style:text-underline-style="none" fo:font-weight="normal" fo:background-color="transparent" style:font-name-asian="Old Standard TT1" style:font-size-asian="24pt" style:font-style-asian="normal" style:font-weight-asian="normal" style:font-name-complex="Old Standard TT1" style:font-size-complex="24pt" style:font-style-complex="normal" style:font-weight-complex="normal"/>
    </style:style>
    <style:style style:name="T5" style:family="text">
      <style:text-properties fo:font-variant="normal" fo:text-transform="none" fo:color="#000000" loext:opacity="100%" style:text-outline="false" style:text-line-through-style="none" style:text-line-through-type="none" style:text-position="0% 100%" style:font-name="Old Standard TT1" fo:font-size="20pt" fo:letter-spacing="normal" fo:language="en" fo:country="none" fo:font-style="normal" style:text-underline-style="none" fo:font-weight="normal" fo:background-color="transparent" style:font-name-asian="Old Standard TT1" style:font-size-asian="20pt" style:font-style-asian="normal" style:font-weight-asian="normal" style:font-name-complex="Old Standard TT1" style:font-size-complex="20pt" style:font-style-complex="normal" style:font-weight-complex="normal"/>
    </style:style>
    <style:style style:name="T6" style:family="text">
      <style:text-properties fo:font-variant="normal" fo:text-transform="none" fo:color="#000000" loext:opacity="100%" style:text-outline="false" style:text-line-through-style="none" style:text-line-through-type="none" style:text-position="0% 100%" style:font-name="Old Standard TT1" fo:font-size="18pt" fo:letter-spacing="normal" fo:language="en" fo:country="none" fo:font-style="normal" style:text-underline-style="none" fo:font-weight="normal" fo:background-color="transparent" style:font-name-asian="Old Standard TT1" style:font-size-asian="18pt" style:font-style-asian="normal" style:font-weight-asian="normal" style:font-name-complex="Old Standard TT1" style:font-size-complex="18pt" style:font-style-complex="normal" style:font-weight-complex="normal"/>
    </style:style>
    <style:style style:name="T7" style:family="text">
      <style:text-properties fo:font-variant="normal" fo:text-transform="none" fo:color="#000000" loext:opacity="100%" style:text-outline="false" style:text-line-through-style="none" style:text-line-through-type="none" style:text-position="0% 100%" style:font-name="Old Standard TT1" fo:font-size="30pt" fo:letter-spacing="normal" fo:language="en" fo:country="none" fo:font-style="normal" style:text-underline-style="none" fo:font-weight="normal" fo:background-color="transparent" style:font-name-asian="Old Standard TT1" style:font-size-asian="30pt" style:font-style-asian="normal" style:font-weight-asian="normal" style:font-name-complex="Old Standard TT1" style:font-size-complex="30pt" style:font-style-complex="normal" style:font-weight-complex="normal"/>
    </style:style>
    <style:style style:name="T8" style:family="text">
      <style:text-properties fo:font-size="14pt" style:font-size-asian="14pt" style:font-size-complex="14pt"/>
    </style:style>
    <style:style style:name="T9" style:family="text">
      <style:text-properties fo:font-size="40pt" fo:font-weight="bold" style:font-size-asian="40pt" style:font-weight-asian="bold" style:font-size-complex="40pt" style:font-weight-complex="bold"/>
    </style:style>
    <style:style style:name="T10" style:family="text">
      <style:text-properties fo:font-size="35pt" style:font-size-asian="35pt" style:font-size-complex="35pt"/>
    </style:style>
    <style:style style:name="T11" style:family="text">
      <style:text-properties style:text-position="-8% 58%" fo:font-size="14pt" style:font-size-asian="14pt" style:font-size-complex="14pt"/>
    </style:style>
    <style:style style:name="T12" style:family="text">
      <style:text-properties style:text-position="0% 100%" fo:font-size="14pt" style:font-size-asian="14pt" style:font-size-complex="14pt"/>
    </style:style>
    <style:style style:name="T13" style:family="text">
      <style:text-properties fo:font-variant="normal" fo:text-transform="none" fo:color="#000000" loext:opacity="100%" style:text-outline="false" style:text-line-through-style="none" style:text-line-through-type="none" style:text-position="0% 100%" style:font-name="Old Standard TT1" fo:font-size="14pt" fo:letter-spacing="normal" fo:language="en" fo:country="none" fo:font-style="normal" style:text-underline-style="none" fo:font-weight="normal" fo:background-color="transparent" style:font-name-asian="Old Standard TT1" style:font-size-asian="14pt" style:font-style-asian="normal" style:font-weight-asian="normal" style:font-name-complex="Old Standard TT1" style:font-size-complex="14pt" style:font-style-complex="normal" style:font-weight-complex="normal"/>
    </style:style>
    <text:list-style style:name="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2">
      <text:list-level-style-number text:level="1" style:num-suffix="." style:num-format="1">
        <style:list-level-properties text:space-before="0.317cm" text:min-label-width="0.953cm"/>
        <style:text-properties fo:color="#000000" fo:font-size="100%"/>
      </text:list-level-style-number>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3">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4">
      <text:list-level-style-number text:level="1" style:num-suffix="." style:num-format="1">
        <style:list-level-properties text:space-before="0.317cm" text:min-label-width="0.953cm"/>
        <style:text-properties fo:color="#000000" fo:font-size="100%"/>
      </text:list-level-style-number>
      <text:list-level-style-number text:level="2" style:num-suffix="." style:num-format="a">
        <style:list-level-properties text:space-before="1.658cm" text:min-label-width="0.882cm"/>
        <style:text-properties fo:color="#000000" fo:font-size="100%"/>
      </text:list-level-style-number>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5">
      <text:list-level-style-bullet text:level="1" text:bullet-char="●">
        <style:list-level-properties text:space-before="0.441cm" text:min-label-width="0.829cm"/>
        <style:text-properties style:font-name="Arial1" fo:color="#000000"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body>
    <office:presentation>
      <draw:page draw:name="“Team Name”" draw:style-name="dp1" draw:master-page-name="TITLE" presentation:presentation-page-layout-name="AL1T0">
        <office:forms form:automatic-focus="false" form:apply-design-mode="false"/>
        <draw:frame draw:name="Google Shape;59;p1" presentation:style-name="pr1" draw:text-style-name="P2" draw:layer="layout" svg:width="22.551cm" svg:height="4.229cm" svg:x="1.449cm" svg:y="5cm" presentation:class="title" presentation:user-transformed="true">
          <draw:text-box>
            <text:p text:style-name="P1">
              <text:span text:style-name="T1">“</text:span>
              <text:span text:style-name="T2">02548_02984_03121”</text:span>
            </text:p>
          </draw:text-box>
        </draw:frame>
        <draw:frame draw:name="Google Shape;60;p1" presentation:style-name="pr2" draw:text-style-name="P3" draw:layer="layout" svg:width="22.551cm" svg:height="2.187cm" svg:x="1.424cm" svg:y="10.313cm" presentation:class="subtitle" presentation:user-transformed="true">
          <draw:text-box>
            <text:p text:style-name="P1">
              <text:span text:style-name="T3">“</text:span>
              <text:span text:style-name="T3">Apostolopoulou Ioanna (</text:span>
              <text:span text:style-name="T3">
                <text:a xlink:href="mailto:iapostolopoulou@uth.gr" xlink:type="simple">iapostolopoulou@uth.gr</text:a>
              </text:span>
              <text:span text:style-name="T3">)”</text:span>
            </text:p>
            <text:p text:style-name="P1">
              <text:span text:style-name="T3">“</text:span>
              <text:span text:style-name="T3">Kofopoulos Stamatis (skofopoul@uth.gr)”</text:span>
            </text:p>
            <text:p text:style-name="P1">
              <text:span text:style-name="T3">“</text:span>
              <text:span text:style-name="T3">Ntemkas Christos (cntemkas@uth.gr)”</text:span>
            </text:p>
            <text:p text:style-name="P1">
              <text:span text:style-name="T4"/>
            </text:p>
          </draw:text-box>
        </draw:frame>
        <presentation:notes draw:style-name="dp2">
          <draw:page-thumbnail draw:name="Google Shape;56;p1:notes" draw:style-name="gr1" draw:layer="layout" svg:width="16.933cm" svg:height="9.524cm" svg:x="1.059cm" svg:y="1.905cm" draw:page-number="1" presentation:class="page"/>
          <draw:frame draw:name="Google Shape;57;p1:notes" presentation:style-name="pr3" draw:text-style-name="P4" draw:layer="layout" svg:width="15.239cm" svg:height="11.429cm" svg:x="1.905cm" svg:y="12.065cm" presentation:class="notes" presentation:placeholder="true" presentation:user-transformed="true">
            <draw:text-box/>
          </draw:frame>
        </presentation:notes>
      </draw:page>
      <draw:page draw:name="“Project X Title/Subject”" draw:style-name="dp1" draw:master-page-name="TITLE_5f_AND_5f_BODY" presentation:presentation-page-layout-name="AL2T1">
        <office:forms form:automatic-focus="false" form:apply-design-mode="false"/>
        <draw:frame draw:name="Google Shape;65;p2" presentation:style-name="pr4" draw:text-style-name="P6" draw:layer="layout" svg:width="23.667cm" svg:height="1.702cm" svg:x="0.866cm" svg:y="1.236cm" presentation:class="title" presentation:user-transformed="true">
          <draw:text-box>
            <text:p text:style-name="P5">
              <text:span text:style-name="T5">“</text:span>
              <text:span text:style-name="T5">Design and Implementation of IEEE 802.11n in Multi-hop over Wireless Mesh Networks with Multi-Channel Multi-Interface”</text:span>
            </text:p>
          </draw:text-box>
        </draw:frame>
        <draw:frame draw:name="Google Shape;66;p2" presentation:style-name="pr5" draw:text-style-name="P8" draw:layer="layout" svg:width="23.667cm" svg:height="9.436cm" svg:x="0.866cm" svg:y="3.254cm" presentation:class="outline" presentation:user-transformed="true">
          <draw:text-box>
            <text:list text:style-name="L2">
              <text:list-item>
                <text:p text:style-name="P7">
                  <text:span text:style-name="T6">“</text:span>
                  <text:span text:style-name="T6">Short Abstract”</text:span>
                </text:p>
                <text:list>
                  <text:list-item>
                    <text:p>
                      <text:span text:style-name="T6">Papers Topic is the Implementation of IEEE 802.11n in Multi-Hop over Wireless Mesh Networks ith Multi-Chanel Multi-Interface</text:span>
                    </text:p>
                  </text:list-item>
                  <text:list-item>
                    <text:p>
                      <text:span text:style-name="T6">The topics analyzed are the behavior in Multi-Hop environment of:</text:span>
                    </text:p>
                    <text:list>
                      <text:list-item>
                        <text:p>
                          <text:span text:style-name="T6">Channel Bonding </text:span>
                        </text:p>
                      </text:list-item>
                      <text:list-item>
                        <text:p>
                          <text:span text:style-name="T6">MIMO</text:span>
                          <text:span text:style-name="T6">
                            <text:tab/>
                          </text:span>
                        </text:p>
                      </text:list-item>
                    </text:list>
                  </text:list-item>
                </text:list>
              </text:list-item>
            </text:list>
          </draw:text-box>
        </draw:frame>
        <draw:frame draw:style-name="gr2" draw:text-style-name="P9" draw:layer="layout" svg:width="6.5cm" svg:height="5.529cm" svg:x="11.5cm" svg:y="7.971cm">
          <draw:image xlink:href="Pictures/10000000000002F400000283B518BF9D5EE25D75.png" xlink:type="simple" xlink:show="embed" xlink:actuate="onLoad" draw:mime-type="image/png">
            <text:p/>
          </draw:image>
        </draw:frame>
        <presentation:notes draw:style-name="dp2">
          <draw:page-thumbnail draw:name="Google Shape;62;p2:notes" draw:style-name="gr1" draw:layer="layout" svg:width="16.932cm" svg:height="9.524cm" svg:x="1.059cm" svg:y="1.905cm" draw:page-number="2" presentation:class="page"/>
          <draw:frame draw:name="Google Shape;63;p2:notes" presentation:style-name="pr6" draw:text-style-name="P4" draw:layer="layout" svg:width="15.239cm" svg:height="11.429cm" svg:x="1.905cm" svg:y="12.065cm" presentation:class="notes" presentation:placeholder="true" presentation:user-transformed="true">
            <draw:text-box/>
          </draw:frame>
        </presentation:notes>
      </draw:page>
      <draw:page draw:name="“Project Y Title/Subject”" draw:style-name="dp1" draw:master-page-name="TITLE_5f_AND_5f_BODY" presentation:presentation-page-layout-name="AL2T1">
        <office:forms form:automatic-focus="false" form:apply-design-mode="false"/>
        <draw:frame draw:name="Google Shape;71;p3" presentation:style-name="pr4" draw:text-style-name="P6" draw:layer="layout" svg:width="23.667cm" svg:height="1.702cm" svg:x="1cm" svg:y="5.798cm" presentation:class="title" presentation:user-transformed="true">
          <draw:text-box>
            <text:p text:style-name="P1">
              <text:span text:style-name="T7">“</text:span>
              <text:span text:style-name="T7">So What is Channel Bonding?”</text:span>
            </text:p>
          </draw:text-box>
        </draw:frame>
        <presentation:notes draw:style-name="dp2">
          <draw:page-thumbnail draw:name="Google Shape;68;p3:notes" draw:style-name="gr1" draw:layer="layout" svg:width="16.932cm" svg:height="9.524cm" svg:x="1.059cm" svg:y="1.905cm" draw:page-number="3" presentation:class="page"/>
          <draw:frame draw:name="Google Shape;69;p3:notes" presentation:style-name="pr7" draw:text-style-name="P4" draw:layer="layout" svg:width="15.239cm" svg:height="11.429cm" svg:x="1.905cm" svg:y="12.065cm" presentation:class="notes" presentation:placeholder="true" presentation:user-transformed="true">
            <draw:text-box/>
          </draw:frame>
        </presentation:notes>
      </draw:page>
      <draw:page draw:name="page4" draw:style-name="dp1" draw:master-page-name="TITLE_5f_AND_5f_BODY" presentation:presentation-page-layout-name="AL2T1">
        <office:forms form:automatic-focus="false" form:apply-design-mode="false"/>
        <draw:frame draw:style-name="gr3" draw:text-style-name="P9" draw:layer="layout" svg:width="6.772cm" svg:height="6.772cm" svg:x="4.5cm" svg:y="4cm">
          <draw:image xlink:href="Pictures/1000000000000100000001001223CD4EE5265B41.png" xlink:type="simple" xlink:show="embed" xlink:actuate="onLoad" draw:mime-type="image/png">
            <text:p/>
          </draw:image>
        </draw:frame>
        <draw:custom-shape draw:style-name="gr4" draw:text-style-name="P10" draw:layer="layout" svg:width="7.316cm" svg:height="6.645cm" draw:transform="skewX (-0.385019632989949) rotate (-1.2920672452514) translate (19.987cm -0.951cm)">
          <text:p/>
          <draw:enhanced-geometry svg:viewBox="0 0 21600 21600" draw:text-areas="3000 3320 17110 17330" draw:type="cloud-callout" draw:modifiers="7514.00556124689 30522.8607559365" draw:enhanced-path="M 1930 7160 C 1530 4490 3400 1970 5270 1970 5860 1950 6470 2210 6970 2600 7450 1390 8340 650 9340 650 10004 690 10710 1050 11210 1700 11570 630 12330 0 13150 0 13840 0 14470 460 14870 1160 15330 440 16020 0 16740 0 17910 0 18900 1130 19110 2710 20240 3150 21060 4580 21060 6220 21060 6720 21000 7200 20830 7660 21310 8460 21600 9450 21600 10460 21600 12750 20310 14680 18650 15010 18650 17200 17370 18920 15770 18920 15220 18920 14700 18710 14240 18310 13820 20240 12490 21600 11000 21600 9890 21600 8840 20790 8210 19510 7620 20000 7930 20290 6240 20290 4850 20290 3570 19280 2900 17640 1300 17600 480 16300 480 14660 480 13900 690 13210 1070 12640 380 12160 0 11210 0 10120 0 8590 840 7330 1930 7160 Z N M 1930 7160 C 1950 7410 2040 7690 2090 7920 F N M 6970 2600 C 7200 2790 7480 3050 7670 3310 F N M 11210 1700 C 11130 1910 11080 2160 11030 2400 F N M 14870 1160 C 14720 1400 14640 1720 14540 2010 F N M 19110 2710 C 19130 2890 19230 3290 19190 3380 F N M 20830 7660 C 20660 8170 20430 8620 20110 8990 F N M 18660 15010 C 18740 14200 18280 12200 17000 11450 F N M 14240 18310 C 14320 17980 14350 17680 14370 17360 F N M 8220 19510 C 8060 19250 7960 18950 7860 18640 F N M 2900 17640 C 3090 17600 3280 17540 3460 17450 F N M 1070 12640 C 1400 12900 1780 13130 2330 13040 F N U ?f17 ?f18 1800 1800 0 23592960 Z N U ?f19 ?f20 1200 1200 0 23592960 Z N U ?f13 ?f14 700 700 0 23592960 Z N">
            <draw:equation draw:name="f0" draw:formula="$0 -10800"/>
            <draw:equation draw:name="f1" draw:formula="$1 -10800"/>
            <draw:equation draw:name="f2" draw:formula="atan2(?f1 ,?f0 )/(pi/180)"/>
            <draw:equation draw:name="f3" draw:formula="10800*cos(?f2 *(pi/180))"/>
            <draw:equation draw:name="f4" draw:formula="10800*sin(?f2 *(pi/180))"/>
            <draw:equation draw:name="f5" draw:formula="?f3 +10800"/>
            <draw:equation draw:name="f6" draw:formula="?f4 +10800"/>
            <draw:equation draw:name="f7" draw:formula="$0 -?f5 "/>
            <draw:equation draw:name="f8" draw:formula="$1 -?f6 "/>
            <draw:equation draw:name="f9" draw:formula="?f7 /3"/>
            <draw:equation draw:name="f10" draw:formula="?f8 /3"/>
            <draw:equation draw:name="f11" draw:formula="?f7 *2/3"/>
            <draw:equation draw:name="f12" draw:formula="?f8 *2/3"/>
            <draw:equation draw:name="f13" draw:formula="$0 "/>
            <draw:equation draw:name="f14" draw:formula="$1 "/>
            <draw:equation draw:name="f15" draw:formula="?f3 /12"/>
            <draw:equation draw:name="f16" draw:formula="?f4 /12"/>
            <draw:equation draw:name="f17" draw:formula="?f9 +?f5 -?f15 "/>
            <draw:equation draw:name="f18" draw:formula="?f10 +?f6 -?f16 "/>
            <draw:equation draw:name="f19" draw:formula="?f11 +?f5 "/>
            <draw:equation draw:name="f20" draw:formula="?f12 +?f6 "/>
            <draw:handle draw:handle-position="$0 $1"/>
          </draw:enhanced-geometry>
        </draw:custom-shape>
        <draw:frame draw:style-name="gr5" draw:text-style-name="P11" draw:layer="layout" svg:width="6cm" svg:height="2.384cm" svg:x="15.5cm" svg:y="4.5cm">
          <draw:text-box>
            <text:p>Technicaly Yes but Actually No</text:p>
            <text:p/>
          </draw:text-box>
        </draw:frame>
        <presentation:notes draw:style-name="dp1">
          <office:forms form:automatic-focus="false" form:apply-design-mode="false"/>
          <draw:page-thumbnail draw:name="Google Shape;68;p3:notes 6" draw:style-name="gr1" draw:layer="layout" svg:width="16.932cm" svg:height="9.524cm" svg:x="1.059cm" svg:y="1.905cm" draw:page-number="4" presentation:class="page"/>
          <draw:frame draw:name="Google Shape;69;p3:notes 5" presentation:style-name="pr8" draw:text-style-name="P4" draw:layer="layout" svg:width="15.239cm" svg:height="11.429cm" svg:x="1.905cm" svg:y="12.065cm" presentation:class="notes" presentation:placeholder="true" presentation:user-transformed="true">
            <draw:text-box/>
          </draw:frame>
        </presentation:notes>
      </draw:page>
      <draw:page draw:name="page5" draw:style-name="dp1" draw:master-page-name="TITLE_5f_AND_5f_BODY" presentation:presentation-page-layout-name="AL3T3">
        <office:forms form:automatic-focus="false" form:apply-design-mode="false"/>
        <draw:frame draw:name="Google Shape;71;p 4" presentation:style-name="pr4" draw:text-style-name="P6" draw:layer="layout" svg:width="23.667cm" svg:height="1.702cm" svg:x="0.866cm" svg:y="1.236cm" presentation:class="title">
          <draw:text-box>
            <text:p text:style-name="P1">
              <text:span text:style-name="T7">“</text:span>
              <text:span text:style-name="T7">Channel Bonding in Mesh WiFi Networks”</text:span>
            </text:p>
          </draw:text-box>
        </draw:frame>
        <draw:frame draw:name="Google Shape;72;p 4" presentation:style-name="pr5" draw:text-style-name="P13" draw:layer="layout" svg:width="11.549cm" svg:height="9.436cm" svg:x="0.866cm" svg:y="3.254cm" presentation:class="outline" presentation:user-transformed="true">
          <draw:text-box>
            <text:list text:style-name="L3">
              <text:list-item>
                <text:p text:style-name="P12">
                  <text:span text:style-name="T8">
                    <text:s/>
                  </text:span>
                  <text:span text:style-name="T8">In a mesh WiFi IEEE 802.11n network, channel bonding refers to the process of combining two </text:span>
                  <text:span text:style-name="T8">or more non-overlapping 20 MHz channels, to increase the available bandwidth.</text:span>
                </text:p>
              </text:list-item>
              <text:list-item>
                <text:p text:style-name="P12">
                  <text:span text:style-name="T8">Channel bonding can be used to create a dedicated backhaul channel between APs, which is </text:span>
                  <text:span text:style-name="T8">used to transmit data between nodes in the network. This can help to alleviate congestion and </text:span>
                  <text:span text:style-name="T8">improve the speed and reliability of the network.</text:span>
                </text:p>
              </text:list-item>
            </text:list>
          </draw:text-box>
        </draw:frame>
        <draw:frame draw:style-name="gr3" draw:text-style-name="P9" draw:layer="layout" svg:width="11.549cm" svg:height="5.477cm" svg:x="13cm" svg:y="5.5cm" presentation:class="graphic" presentation:user-transformed="true">
          <draw:image xlink:href="Pictures/10000000000001AC000000CB8D524512168D5E5F.jpg" xlink:type="simple" xlink:show="embed" xlink:actuate="onLoad" draw:mime-type="image/jpeg">
            <text:p/>
          </draw:image>
        </draw:frame>
        <presentation:notes draw:style-name="dp1">
          <office:forms form:automatic-focus="false" form:apply-design-mode="false"/>
          <draw:page-thumbnail draw:name="Google Shape;68;p3:notes 5" draw:style-name="gr1" draw:layer="layout" svg:width="16.932cm" svg:height="9.524cm" svg:x="1.059cm" svg:y="1.905cm" draw:page-number="5" presentation:class="page"/>
          <draw:frame draw:name="Google Shape;69;p3:notes 6" presentation:style-name="pr9" draw:text-style-name="P4" draw:layer="layout" svg:width="15.239cm" svg:height="11.429cm" svg:x="1.905cm" svg:y="12.065cm" presentation:class="notes" presentation:placeholder="true" presentation:user-transformed="true">
            <draw:text-box/>
          </draw:frame>
        </presentation:notes>
      </draw:page>
      <draw:page draw:name="page6" draw:style-name="dp1" draw:master-page-name="TITLE_5f_AND_5f_BODY" presentation:presentation-page-layout-name="AL2T1">
        <office:forms form:automatic-focus="false" form:apply-design-mode="false"/>
        <draw:frame draw:name="Google Shape;71;p 1" presentation:style-name="pr4" draw:text-style-name="P6" draw:layer="layout" svg:width="23.667cm" svg:height="1.702cm" svg:x="1cm" svg:y="5.798cm" presentation:class="title" presentation:user-transformed="true">
          <draw:text-box>
            <text:p text:style-name="P1">
              <text:span text:style-name="T7">“</text:span>
              <text:span text:style-name="T7">So What is MIMO?”</text:span>
            </text:p>
          </draw:text-box>
        </draw:frame>
        <presentation:notes draw:style-name="dp1">
          <office:forms form:automatic-focus="false" form:apply-design-mode="false"/>
          <draw:page-thumbnail draw:name="Google Shape;68;p3:notes 1" draw:style-name="gr1" draw:layer="layout" svg:width="16.932cm" svg:height="9.524cm" svg:x="1.059cm" svg:y="1.905cm" draw:page-number="6" presentation:class="page"/>
          <draw:frame draw:name="Google Shape;69;p3:notes 1" presentation:style-name="pr10" draw:text-style-name="P4" draw:layer="layout" svg:width="15.239cm" svg:height="11.429cm" svg:x="1.905cm" svg:y="12.065cm" presentation:class="notes" presentation:placeholder="true" presentation:user-transformed="true">
            <draw:text-box/>
          </draw:frame>
        </presentation:notes>
      </draw:page>
      <draw:page draw:name="page7" draw:style-name="dp1" draw:master-page-name="TITLE_5f_AND_5f_BODY" presentation:presentation-page-layout-name="AL2T1">
        <office:forms form:automatic-focus="false" form:apply-design-mode="false"/>
        <draw:frame draw:style-name="gr6" draw:text-style-name="P9" draw:layer="layout" svg:width="12.738cm" svg:height="11cm" svg:x="0.262cm" svg:y="3cm">
          <draw:image xlink:href="Pictures/10000001000002C8000004B02E73E968B7926AE8.png" xlink:type="simple" xlink:show="embed" xlink:actuate="onLoad" draw:mime-type="image/png">
            <text:p/>
          </draw:image>
        </draw:frame>
        <draw:custom-shape draw:style-name="gr7" draw:text-style-name="P10" draw:layer="layout" svg:width="7.316cm" svg:height="6.645cm" draw:transform="skewX (-0.385019632989949) rotate (-1.2920672452514) translate (19.987cm -1.5cm)">
          <text:p text:style-name="P9"/>
          <draw:enhanced-geometry svg:viewBox="0 0 21600 21600" draw:text-areas="3000 3320 17110 17330" draw:type="cloud-callout" draw:modifiers="7514.00556124689 30522.8607559365" draw:enhanced-path="M 1930 7160 C 1530 4490 3400 1970 5270 1970 5860 1950 6470 2210 6970 2600 7450 1390 8340 650 9340 650 10004 690 10710 1050 11210 1700 11570 630 12330 0 13150 0 13840 0 14470 460 14870 1160 15330 440 16020 0 16740 0 17910 0 18900 1130 19110 2710 20240 3150 21060 4580 21060 6220 21060 6720 21000 7200 20830 7660 21310 8460 21600 9450 21600 10460 21600 12750 20310 14680 18650 15010 18650 17200 17370 18920 15770 18920 15220 18920 14700 18710 14240 18310 13820 20240 12490 21600 11000 21600 9890 21600 8840 20790 8210 19510 7620 20000 7930 20290 6240 20290 4850 20290 3570 19280 2900 17640 1300 17600 480 16300 480 14660 480 13900 690 13210 1070 12640 380 12160 0 11210 0 10120 0 8590 840 7330 1930 7160 Z N M 1930 7160 C 1950 7410 2040 7690 2090 7920 F N M 6970 2600 C 7200 2790 7480 3050 7670 3310 F N M 11210 1700 C 11130 1910 11080 2160 11030 2400 F N M 14870 1160 C 14720 1400 14640 1720 14540 2010 F N M 19110 2710 C 19130 2890 19230 3290 19190 3380 F N M 20830 7660 C 20660 8170 20430 8620 20110 8990 F N M 18660 15010 C 18740 14200 18280 12200 17000 11450 F N M 14240 18310 C 14320 17980 14350 17680 14370 17360 F N M 8220 19510 C 8060 19250 7960 18950 7860 18640 F N M 2900 17640 C 3090 17600 3280 17540 3460 17450 F N M 1070 12640 C 1400 12900 1780 13130 2330 13040 F N U ?f17 ?f18 1800 1800 0 23592960 Z N U ?f19 ?f20 1200 1200 0 23592960 Z N U ?f13 ?f14 700 700 0 23592960 Z N">
            <draw:equation draw:name="f0" draw:formula="$0 -10800"/>
            <draw:equation draw:name="f1" draw:formula="$1 -10800"/>
            <draw:equation draw:name="f2" draw:formula="atan2(?f1 ,?f0 )/(pi/180)"/>
            <draw:equation draw:name="f3" draw:formula="10800*cos(?f2 *(pi/180))"/>
            <draw:equation draw:name="f4" draw:formula="10800*sin(?f2 *(pi/180))"/>
            <draw:equation draw:name="f5" draw:formula="?f3 +10800"/>
            <draw:equation draw:name="f6" draw:formula="?f4 +10800"/>
            <draw:equation draw:name="f7" draw:formula="$0 -?f5 "/>
            <draw:equation draw:name="f8" draw:formula="$1 -?f6 "/>
            <draw:equation draw:name="f9" draw:formula="?f7 /3"/>
            <draw:equation draw:name="f10" draw:formula="?f8 /3"/>
            <draw:equation draw:name="f11" draw:formula="?f7 *2/3"/>
            <draw:equation draw:name="f12" draw:formula="?f8 *2/3"/>
            <draw:equation draw:name="f13" draw:formula="$0 "/>
            <draw:equation draw:name="f14" draw:formula="$1 "/>
            <draw:equation draw:name="f15" draw:formula="?f3 /12"/>
            <draw:equation draw:name="f16" draw:formula="?f4 /12"/>
            <draw:equation draw:name="f17" draw:formula="?f9 +?f5 -?f15 "/>
            <draw:equation draw:name="f18" draw:formula="?f10 +?f6 -?f16 "/>
            <draw:equation draw:name="f19" draw:formula="?f11 +?f5 "/>
            <draw:equation draw:name="f20" draw:formula="?f12 +?f6 "/>
            <draw:handle draw:handle-position="$0 $1"/>
          </draw:enhanced-geometry>
        </draw:custom-shape>
        <draw:frame draw:style-name="gr8" draw:text-style-name="P15" draw:layer="layout" svg:width="8.5cm" svg:height="7cm" svg:x="16.5cm" svg:y="3cm">
          <draw:text-box>
            <text:p text:style-name="P14">
              <text:span text:style-name="T9">!</text:span>
              <text:span text:style-name="T10"> ME</text:span>
            </text:p>
          </draw:text-box>
        </draw:frame>
        <presentation:notes draw:style-name="dp1">
          <office:forms form:automatic-focus="false" form:apply-design-mode="false"/>
          <draw:page-thumbnail draw:name="Google Shape;68;p3:notes 4" draw:style-name="gr1" draw:layer="layout" svg:width="16.932cm" svg:height="9.524cm" svg:x="1.059cm" svg:y="1.905cm" draw:page-number="7" presentation:class="page"/>
          <draw:frame draw:name="Google Shape;69;p3:notes 4" presentation:style-name="pr11" draw:text-style-name="P4" draw:layer="layout" svg:width="15.239cm" svg:height="11.429cm" svg:x="1.905cm" svg:y="12.065cm" presentation:class="notes" presentation:placeholder="true" presentation:user-transformed="true">
            <draw:text-box/>
          </draw:frame>
        </presentation:notes>
      </draw:page>
      <draw:page draw:name="page8" draw:style-name="dp1" draw:master-page-name="TITLE_5f_AND_5f_BODY" presentation:presentation-page-layout-name="AL2T1">
        <office:forms form:automatic-focus="false" form:apply-design-mode="false"/>
        <draw:frame draw:name="Google Shape;71;p 2" presentation:style-name="pr4" draw:text-style-name="P6" draw:layer="layout" svg:width="23.667cm" svg:height="1.702cm" svg:x="0.866cm" svg:y="1.236cm" presentation:class="title" presentation:user-transformed="true">
          <draw:text-box>
            <text:p text:style-name="P1">
              <text:span text:style-name="T7">“</text:span>
              <text:span text:style-name="T7">MIMO : </text:span>
              <text:span text:style-name="T7">Multi </text:span>
              <text:span text:style-name="T7">Input </text:span>
              <text:span text:style-name="T7">Multi </text:span>
              <text:span text:style-name="T7">Output </text:span>
              <text:span text:style-name="T7">Method</text:span>
              <text:span text:style-name="T7">”</text:span>
            </text:p>
          </draw:text-box>
        </draw:frame>
        <draw:frame draw:name="Google Shape;72;p 2" presentation:style-name="pr5" draw:text-style-name="P17" draw:layer="layout" svg:width="23.667cm" svg:height="9.436cm" svg:x="1cm" svg:y="3.064cm" presentation:class="outline" presentation:user-transformed="true">
          <draw:text-box>
            <text:list text:style-name="L3">
              <text:list-item>
                <text:p text:style-name="P16">
                  <text:span text:style-name="T8">MIMO is the method that multiplies capacity of a Radio Link by using multiple transmission and </text:span>
                  <text:span text:style-name="T8">receiving antennas to exploit multipath propagation.</text:span>
                </text:p>
              </text:list-item>
              <text:list-item>
                <text:p text:style-name="P16">
                  <text:span text:style-name="T8">Mathematicaly Explained :</text:span>
                </text:p>
                <text:list>
                  <text:list-item>
                    <text:p>
                      <text:span text:style-name="T8">A transmitter sends multiple streams by multiple antennas. The transmit streams are saved </text:span>
                      <text:span text:style-name="T8">in a matrix, that consists all N</text:span>
                      <text:span text:style-name="T11">t</text:span>
                      <text:span text:style-name="T12">,N</text:span>
                      <text:span text:style-name="T11">r</text:span>
                      <text:span text:style-name="T12"> paths betwwen transmitters and receivers.</text:span>
                    </text:p>
                  </text:list-item>
                  <text:list-item>
                    <text:p>
                      <text:span text:style-name="T12">So result is : y = Hx + n</text:span>
                    </text:p>
                    <text:list>
                      <text:list-item>
                        <text:p>
                          <text:span text:style-name="T12">Where y and x are the receive and transmit vectors </text:span>
                        </text:p>
                      </text:list-item>
                      <text:list-item>
                        <text:p>
                          <text:span text:style-name="T12">And H and n the channel matrix and noise vecrtor respectively.</text:span>
                          <text:span text:style-name="T8"> </text:span>
                        </text:p>
                      </text:list-item>
                    </text:list>
                  </text:list-item>
                </text:list>
              </text:list-item>
            </text:list>
          </draw:text-box>
        </draw:frame>
        <draw:frame draw:style-name="gr3" draw:text-style-name="P9" draw:layer="layout" svg:width="8.73cm" svg:height="5.767cm" svg:x="16cm" svg:y="7.733cm">
          <draw:image xlink:href="Pictures/100000010000014A000000DAEAC23D0FFCA86ED0.png" xlink:type="simple" xlink:show="embed" xlink:actuate="onLoad" draw:mime-type="image/png">
            <text:p/>
          </draw:image>
        </draw:frame>
        <presentation:notes draw:style-name="dp1">
          <office:forms form:automatic-focus="false" form:apply-design-mode="false"/>
          <draw:page-thumbnail draw:name="Google Shape;68;p3:notes 2" draw:style-name="gr1" draw:layer="layout" svg:width="16.932cm" svg:height="9.524cm" svg:x="1.059cm" svg:y="1.905cm" draw:page-number="8" presentation:class="page"/>
          <draw:frame draw:name="Google Shape;69;p3:notes 2" presentation:style-name="pr12" draw:text-style-name="P4" draw:layer="layout" svg:width="15.239cm" svg:height="11.429cm" svg:x="1.905cm" svg:y="12.065cm" presentation:class="notes" presentation:placeholder="true" presentation:user-transformed="true">
            <draw:text-box/>
          </draw:frame>
        </presentation:notes>
      </draw:page>
      <draw:page draw:name="page9" draw:style-name="dp1" draw:master-page-name="TITLE_5f_AND_5f_BODY" presentation:presentation-page-layout-name="AL2T1">
        <office:forms form:automatic-focus="false" form:apply-design-mode="false"/>
        <draw:frame draw:name="Google Shape;71;p 3" presentation:style-name="pr4" draw:text-style-name="P6" draw:layer="layout" svg:width="23.667cm" svg:height="1.702cm" svg:x="0.866cm" svg:y="1.236cm" presentation:class="title" presentation:user-transformed="true">
          <draw:text-box>
            <text:p text:style-name="P1">
              <text:span text:style-name="T7">“</text:span>
              <text:span text:style-name="T7">Project Y Title/Subject”</text:span>
            </text:p>
          </draw:text-box>
        </draw:frame>
        <draw:frame draw:name="Google Shape;72;p 3" presentation:style-name="pr5" draw:text-style-name="P8" draw:layer="layout" svg:width="23.667cm" svg:height="9.436cm" svg:x="0.866cm" svg:y="3.254cm" presentation:class="outline" presentation:user-transformed="true">
          <draw:text-box>
            <text:list text:style-name="L2">
              <text:list-item>
                <text:p text:style-name="P7">
                  <text:span text:style-name="T6">“</text:span>
                  <text:span text:style-name="T6">Original publication title and URL”</text:span>
                </text:p>
              </text:list-item>
              <text:list-item>
                <text:p text:style-name="P7">
                  <text:span text:style-name="T6">“</text:span>
                  <text:span text:style-name="T6">Short description for the proposed work found. (1-2 sentences for each sub-bullet)”:</text:span>
                </text:p>
              </text:list-item>
            </text:list>
            <text:list text:style-name="L4">
              <text:list-item>
                <text:list>
                  <text:list-item>
                    <text:p text:style-name="P7">
                      <text:span text:style-name="T13">Overview</text:span>
                    </text:p>
                  </text:list-item>
                  <text:list-item>
                    <text:p text:style-name="P7">
                      <text:span text:style-name="T13">Addressed objectives</text:span>
                    </text:p>
                  </text:list-item>
                  <text:list-item>
                    <text:p text:style-name="P7">
                      <text:span text:style-name="T13">Experimentation approach </text:span>
                    </text:p>
                  </text:list-item>
                  <text:list-item>
                    <text:p text:style-name="P7">
                      <text:span text:style-name="T13">Experimentation results</text:span>
                    </text:p>
                  </text:list-item>
                  <text:list-item>
                    <text:p text:style-name="P7">
                      <text:span text:style-name="T13">Conclusions</text:span>
                    </text:p>
                  </text:list-item>
                </text:list>
              </text:list-item>
              <text:list-item>
                <text:p text:style-name="P7">
                  <text:span text:style-name="T6">How our work (if possible) can be different than the proposed:</text:span>
                </text:p>
                <text:list>
                  <text:list-item>
                    <text:p text:style-name="P7">
                      <text:span text:style-name="T13">Examine less or more objectives</text:span>
                    </text:p>
                  </text:list-item>
                </text:list>
              </text:list-item>
              <text:list-item>
                <text:p text:style-name="P7">
                  <text:span text:style-name="T6">General considerations for this project proposal</text:span>
                </text:p>
              </text:list-item>
            </text:list>
          </draw:text-box>
        </draw:frame>
        <presentation:notes draw:style-name="dp1">
          <office:forms form:automatic-focus="false" form:apply-design-mode="false"/>
          <draw:page-thumbnail draw:name="Google Shape;68;p3:notes 3" draw:style-name="gr1" draw:layer="layout" svg:width="16.932cm" svg:height="9.524cm" svg:x="1.059cm" svg:y="1.905cm" draw:page-number="9" presentation:class="page"/>
          <draw:frame draw:name="Google Shape;69;p3:notes 3" presentation:style-name="pr13" draw:text-style-name="P4" draw:layer="layout" svg:width="15.239cm" svg:height="11.429cm" svg:x="1.905cm" svg:y="12.065cm" presentation:class="notes" presentation:placeholder="true" presentation:user-transformed="true">
            <draw:text-box/>
          </draw:frame>
        </presentation:notes>
      </draw:page>
      <draw:page draw:name="“Project Z Title/Subject”" draw:style-name="dp1" draw:master-page-name="TITLE_5f_AND_5f_BODY" presentation:presentation-page-layout-name="AL2T1">
        <office:forms form:automatic-focus="false" form:apply-design-mode="false"/>
        <draw:frame draw:name="Google Shape;77;p4" presentation:style-name="pr4" draw:text-style-name="P6" draw:layer="layout" svg:width="23.667cm" svg:height="1.702cm" svg:x="0.866cm" svg:y="1.236cm" presentation:class="title" presentation:user-transformed="true">
          <draw:text-box>
            <text:p text:style-name="P1">
              <text:span text:style-name="T7">“</text:span>
              <text:span text:style-name="T7">Project Z Title/Subject”</text:span>
            </text:p>
          </draw:text-box>
        </draw:frame>
        <draw:frame draw:name="Google Shape;78;p4" presentation:style-name="pr5" draw:text-style-name="P8" draw:layer="layout" svg:width="23.667cm" svg:height="9.436cm" svg:x="0.866cm" svg:y="3.254cm" presentation:class="outline" presentation:user-transformed="true">
          <draw:text-box>
            <text:list text:style-name="L2">
              <text:list-item>
                <text:p text:style-name="P7">
                  <text:span text:style-name="T6">“</text:span>
                  <text:span text:style-name="T6">Original publication title and URL”</text:span>
                </text:p>
              </text:list-item>
              <text:list-item>
                <text:p text:style-name="P7">
                  <text:span text:style-name="T6">“</text:span>
                  <text:span text:style-name="T6">Short description for the proposed work found. (1-2 sentences for each sub-bullet)”:</text:span>
                </text:p>
              </text:list-item>
            </text:list>
            <text:list text:style-name="L4">
              <text:list-item>
                <text:list>
                  <text:list-item>
                    <text:p text:style-name="P7">
                      <text:span text:style-name="T13">Overview</text:span>
                    </text:p>
                  </text:list-item>
                  <text:list-item>
                    <text:p text:style-name="P7">
                      <text:span text:style-name="T13">Addressed objectives</text:span>
                    </text:p>
                  </text:list-item>
                  <text:list-item>
                    <text:p text:style-name="P7">
                      <text:span text:style-name="T13">Experimentation approach </text:span>
                    </text:p>
                  </text:list-item>
                  <text:list-item>
                    <text:p text:style-name="P7">
                      <text:span text:style-name="T13">Experimentation results</text:span>
                    </text:p>
                  </text:list-item>
                  <text:list-item>
                    <text:p text:style-name="P7">
                      <text:span text:style-name="T13">Conclusions</text:span>
                    </text:p>
                  </text:list-item>
                </text:list>
              </text:list-item>
              <text:list-item>
                <text:p text:style-name="P7">
                  <text:span text:style-name="T6">How our work (if possible) can be different than the proposed:</text:span>
                </text:p>
                <text:list>
                  <text:list-item>
                    <text:p text:style-name="P7">
                      <text:span text:style-name="T13">Examine less or more objectives</text:span>
                    </text:p>
                  </text:list-item>
                </text:list>
              </text:list-item>
              <text:list-item>
                <text:p text:style-name="P7">
                  <text:span text:style-name="T6">General considerations for this project proposal</text:span>
                </text:p>
              </text:list-item>
            </text:list>
          </draw:text-box>
        </draw:frame>
        <presentation:notes draw:style-name="dp2">
          <draw:page-thumbnail draw:name="Google Shape;74;p4:notes" draw:style-name="gr1" draw:layer="layout" svg:width="16.932cm" svg:height="9.524cm" svg:x="1.059cm" svg:y="1.905cm" draw:page-number="10" presentation:class="page"/>
          <draw:frame draw:name="Google Shape;75;p4:notes" presentation:style-name="pr14" draw:text-style-name="P4" draw:layer="layout" svg:width="15.239cm" svg:height="11.429cm" svg:x="1.905cm" svg:y="12.065cm" presentation:class="notes" presentation:placeholder="true" presentation:user-transformed="true">
            <draw:text-box/>
          </draw:frame>
        </presentation:notes>
      </draw:page>
      <presentation:settings presentation:mouse-visible="false"/>
    </office:presentation>
  </office:body>
</office:document-content>
</file>

<file path=meta.xml><?xml version="1.0" encoding="utf-8"?>
<office:document-meta xmlns:presentation="urn:oasis:names:tc:opendocument:xmlns:presentation:1.0" xmlns:officeooo="http://openoffice.org/2009/office" xmlns:grddl="http://www.w3.org/2003/g/data-view#" xmlns:anim="urn:oasis:names:tc:opendocument:xmlns:animation:1.0" xmlns:meta="urn:oasis:names:tc:opendocument:xmlns:meta:1.0" xmlns:smil="urn:oasis:names:tc:opendocument:xmlns:smil-compatible:1.0" xmlns:dc="http://purl.org/dc/elements/1.1/" xmlns:xlink="http://www.w3.org/1999/xlink" xmlns:ooo="http://openoffice.org/2004/office" xmlns:office="urn:oasis:names:tc:opendocument:xmlns:office:1.0" office:version="1.3">
  <office:meta>
    <dc:date>2023-04-26T17:50:02.469568727</dc:date>
    <meta:editing-duration>PT33M53S</meta:editing-duration>
    <meta:editing-cycles>5</meta:editing-cycles>
    <meta:generator>LibreOffice/7.3.7.2$Linux_X86_64 LibreOffice_project/30$Build-2</meta:generator>
    <meta:document-statistic meta:object-count="74"/>
  </office:meta>
</office:document-meta>
</file>

<file path=settings.xml><?xml version="1.0" encoding="utf-8"?>
<office:document-settings xmlns:officeooo="http://openoffice.org/2009/office" xmlns:anim="urn:oasis:names:tc:opendocument:xmlns:animation:1.0" xmlns:smil="urn:oasis:names:tc:opendocument:xmlns:smil-compatible:1.0" xmlns:presentation="urn:oasis:names:tc:opendocument:xmlns:presentation:1.0" xmlns:config="urn:oasis:names:tc:opendocument:xmlns:config:1.0" xmlns:xlink="http://www.w3.org/1999/xlink" xmlns:ooo="http://openoffice.org/2004/office" xmlns:office="urn:oasis:names:tc:opendocument:xmlns:office:1.0" office:version="1.3">
  <office:settings>
    <config:config-item-set config:name="ooo:view-settings">
      <config:config-item config:name="VisibleAreaTop" config:type="int">-2383</config:config-item>
      <config:config-item config:name="VisibleAreaLeft" config:type="int">-384</config:config-item>
      <config:config-item config:name="VisibleAreaWidth" config:type="int">26155</config:config-item>
      <config:config-item config:name="VisibleAreaHeight" config:type="int">17753</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true</config:config-item>
          <config:config-item config:name="IsSnapToPageMargins" config:type="boolean">true</config:config-item>
          <config:config-item config:name="IsSnapToSnapLines" config:type="boolean">true</config:config-item>
          <config:config-item config:name="IsSnapToObjectFrame" config:type="boolean">true</config:config-item>
          <config:config-item config:name="IsSnapToObjectPoints" config:type="boolean">false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Hw==</config:config-item>
          <config:config-item config:name="PrintableLayers" config:type="base64Binary">Hw==</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false</config:config-item>
          <config:config-item config:name="PageKind" config:type="short">0</config:config-item>
          <config:config-item config:name="SelectedPage" config:type="short">4</config:config-item>
          <config:config-item config:name="IsLayerMode" config:type="boolean">false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 config:type="int">0</config:config-item>
          <config:config-item config:name="VisibleAreaTop" config:type="int">-2383</config:config-item>
          <config:config-item config:name="VisibleAreaLeft" config:type="int">-384</config:config-item>
          <config:config-item config:name="VisibleAreaWidth" config:type="int">26156</config:config-item>
          <config:config-item config:name="VisibleAreaHeight" config:type="int">17754</config:config-item>
          <config:config-item config:name="GridCoarseWidth" config:type="int">2000</config:config-item>
          <config:config-item config:name="GridCoarseHeight" config:type="int">2000</config:config-item>
          <config:config-item config:name="GridFineWidth" config:type="int">500</config:config-item>
          <config:config-item config:name="GridFineHeight" config:type="int">500</config:config-item>
          <config:config-item config:name="GridSnapWidthXNumerator" config:type="int">2000</config:config-item>
          <config:config-item config:name="GridSnapWidthXDenominator" config:type="int">4</config:config-item>
          <config:config-item config:name="GridSnapWidthYNumerator" config:type="int">2000</config:config-item>
          <config:config-item config:name="GridSnapWidthYDenominator" config:type="int">4</config:config-item>
          <config:config-item config:name="IsAngleSnapEnabled" config:type="boolean">false</config:config-item>
          <config:config-item config:name="SnapAngle" config:type="int">1500</config:config-item>
          <config:config-item config:name="ZoomOnPage" config:type="boolean">true</config:config-item>
          <config:config-item config:name="AnchoredTextOverflowLegacy" config:type="boolean">false</config:config-item>
        </config:config-item-map-entry>
      </config:config-item-map-indexed>
    </config:config-item-set>
    <config:config-item-set config:name="ooo:configuration-settings">
      <config:config-item config:name="ApplyUserData" config:type="boolean">true</config:config-item>
      <config:config-item config:name="BitmapTableURL" config:type="string">$(brandbaseurl)/share/palette%3B$(user)/config/standard.sob</config:config-item>
      <config:config-item config:name="CharacterCompressionType" config:type="short">0</config:config-item>
      <config:config-item config:name="ColorTableURL" config:type="string">$(brandbaseurl)/share/palette%3B$(user)/config/standard.soc</config:config-item>
      <config:config-item config:name="DashTableURL" config:type="string">$(brandbaseurl)/share/palette%3B$(user)/config/standard.sod</config:config-item>
      <config:config-item config:name="DefaultTabStop" config:type="int">2540</config:config-item>
      <config:config-item config:name="EmbedAsianScriptFonts" config:type="boolean">true</config:config-item>
      <config:config-item config:name="EmbedComplexScriptFonts" config:type="boolean">true</config:config-item>
      <config:config-item config:name="EmbedFonts" config:type="boolean">false</config:config-item>
      <config:config-item config:name="EmbedLatinScriptFonts" config:type="boolean">true</config:config-item>
      <config:config-item config:name="EmbedOnlyUsedFonts" config:type="boolean">false</config:config-item>
      <config:config-item-map-indexed config:name="ForbiddenCharacters">
        <config:config-item-map-entry>
          <config:config-item config:name="Language" config:type="string">en</config:config-item>
          <config:config-item config:name="Country" config:type="string"/>
          <config:config-item config:name="Variant" config:type="string"/>
          <config:config-item config:name="BeginLine" config:type="string"/>
          <config:config-item config:name="EndLine" config:type="string"/>
        </config:config-item-map-entry>
        <config:config-item-map-entry>
          <config:config-item config:name="Language" config:type="string">el</config:config-item>
          <config:config-item config:name="Country" config:type="string">GR</config:config-item>
          <config:config-item config:name="Variant" config:type="string"/>
          <config:config-item config:name="BeginLine" config:type="string"/>
          <config:config-item config:name="EndLine" config:type="string"/>
        </config:config-item-map-entry>
      </config:config-item-map-indexed>
      <config:config-item config:name="GradientTableURL" config:type="string">$(brandbaseurl)/share/palette%3B$(user)/config/standard.sog</config:config-item>
      <config:config-item config:name="HandoutsHorizontal" config:type="boolean">true</config:config-item>
      <config:config-item config:name="HatchTableURL" config:type="string">$(brandbaseurl)/share/palette%3B$(user)/config/standard.soh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Drawing" config:type="boolean">true</config:config-item>
      <config:config-item config:name="IsPrintFitPage" config:type="boolean">false</config:config-item>
      <config:config-item config:name="IsPrintHandout" config:type="boolean">false</config:config-item>
      <config:config-item config:name="IsPrintHiddenPages" config:type="boolean">true</config:config-item>
      <config:config-item config:name="IsPrintNotes" config:type="boolean">false</config:config-item>
      <config:config-item config:name="IsPrintOutline" config:type="boolean">false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$(brandbaseurl)/share/palette%3B$(user)/config/standard.soe</config:config-item>
      <config:config-item config:name="LoadReadonly" config:type="boolean">false</config:config-item>
      <config:config-item config:name="PageNumberFormat" config:type="int">4</config:config-item>
      <config:config-item config:name="ParagraphSummation" config:type="boolean">true</config:config-item>
      <config:config-item config:name="PrintQuality" config:type="int">0</config:config-item>
      <config:config-item config:name="PrinterIndependentLayout" config:type="string">low-resolution</config:config-item>
      <config:config-item config:name="PrinterName" config:type="string">Generic Printer</config:config-item>
      <config:config-item config:name="PrinterPaperFromSetup" config:type="boolean">false</config:config-item>
      <config:config-item config:name="PrinterSetup" config:type="base64Binary">lAH+/0dlbmVyaWMgUHJpbnRlcgAAAAAAAAAAAAAAAAAAAAAAAAAAAAAAAAAAAAAAAAAAAAAAAAAAAAAAAAAAAAAAAAAAAAAAAAAAAAAAAAAAAAAAAAAAAAAAAAAAAAAAAAAAAAAAAAAAAAAAAAAAAAAAAAAAAAAAAAAAAAAAAAAAAAAAU0dFTlBSVAAAAAAAAAAAAAAAAAAAAAAAAAAAAAAAAAAWAAMAtQAAAAAAAAAEAAhSAAAEdAAASm9iRGF0YSAxCnByaW50ZXI9R2VuZXJpYyBQcmludGVyCm9yaWVudGF0aW9uPVBvcnRyYWl0CmNvcGllcz0xCmNvbGxhdGU9ZmFsc2UKbWFyZ2luYWRqdXN0bWVudD0wLDAsMCwwCmNvbG9yZGVwdGg9MjQKcHNsZXZlbD0wCnBkZmRldmljZT0xCmNvbG9yZGV2aWNlPTAKUFBEQ29udGV4dERhdGEKUGFnZVNpemU6QTQAABIAQ09NUEFUX0RVUExFWF9NT0RFDwBEdXBsZXhNb2RlOjpPZmY=</config:config-item>
      <config:config-item config:name="SaveThumbnail" config:type="boolean">true</config:config-item>
      <config:config-item config:name="SaveVersionOnClose" config:type="boolean">false</config:config-item>
      <config:config-item config:name="SlidesPerHandout" config:type="short">6</config:config-item>
      <config:config-item config:name="UpdateFromTemplate" config:type="boolean">true</config:config-item>
    </config:config-item-set>
  </office:settings>
</office:document-settings>
</file>

<file path=styles.xml><?xml version="1.0" encoding="utf-8"?>
<office:document-styles xmlns:officeooo="http://openoffice.org/2009/office" xmlns:anim="urn:oasis:names:tc:opendocument:xmlns:animation:1.0" xmlns:smil="urn:oasis:names:tc:opendocument:xmlns:smil-compatible:1.0" xmlns:presentation="urn:oasis:names:tc:opendocument:xmlns:presentation:1.0" xmlns:css3t="http://www.w3.org/TR/css3-text/" xmlns:rpt="http://openoffice.org/2005/report" xmlns:dc="http://purl.org/dc/elements/1.1/" xmlns:chart="urn:oasis:names:tc:opendocument:xmlns:chart:1.0" xmlns:svg="urn:oasis:names:tc:opendocument:xmlns:svg-compatible:1.0" xmlns:draw="urn:oasis:names:tc:opendocument:xmlns:drawing:1.0" xmlns:text="urn:oasis:names:tc:opendocument:xmlns:text:1.0" xmlns:oooc="http://openoffice.org/2004/calc" xmlns:style="urn:oasis:names:tc:opendocument:xmlns:style:1.0" xmlns:ooow="http://openoffice.org/2004/writer" xmlns:meta="urn:oasis:names:tc:opendocument:xmlns:meta:1.0" xmlns:xlink="http://www.w3.org/1999/xlink" xmlns:fo="urn:oasis:names:tc:opendocument:xmlns:xsl-fo-compatible:1.0" xmlns:ooo="http://openoffice.org/2004/office" xmlns:office="urn:oasis:names:tc:opendocument:xmlns:office:1.0" xmlns:dr3d="urn:oasis:names:tc:opendocument:xmlns:dr3d:1.0" xmlns:table="urn:oasis:names:tc:opendocument:xmlns:table:1.0" xmlns:number="urn:oasis:names:tc:opendocument:xmlns:datastyle:1.0" xmlns:of="urn:oasis:names:tc:opendocument:xmlns:of:1.2" xmlns:calcext="urn:org:documentfoundation:names:experimental:calc:xmlns:calcext:1.0" xmlns:tableooo="http://openoffice.org/2009/table" xmlns:drawooo="http://openoffice.org/2010/draw" xmlns:grddl="http://www.w3.org/2003/g/data-view#" xmlns:loext="urn:org:documentfoundation:names:experimental:office:xmlns:loext:1.0" xmlns:dom="http://www.w3.org/2001/xml-events" xmlns:field="urn:openoffice:names:experimental:ooo-ms-interop:xmlns:field:1.0" xmlns:math="http://www.w3.org/1998/Math/MathML" xmlns:form="urn:oasis:names:tc:opendocument:xmlns:form:1.0" xmlns:script="urn:oasis:names:tc:opendocument:xmlns:script:1.0" xmlns:xhtml="http://www.w3.org/1999/xhtml" office:version="1.3">
  <office:font-face-decls>
    <style:font-face style:name="Arial" svg:font-family="Arial" style:font-pitch="variable"/>
    <style:font-face style:name="Arial1" svg:font-family="Arial"/>
    <style:font-face style:name="Liberation Sans" svg:font-family="'Liberation Sans'" style:font-family-generic="roman" style:font-pitch="variable"/>
    <style:font-face style:name="Liberation Sans1" svg:font-family="'Liberation Sans'" style:font-pitch="variable"/>
    <style:font-face style:name="Liberation Serif" svg:font-family="'Liberation Serif'" style:font-family-generic="roman" style:font-pitch="variable"/>
    <style:font-face style:name="Liberation Serif1" svg:font-family="'Liberation Serif'" style:font-pitch="variable"/>
    <style:font-face style:name="Lohit Devanagari" svg:font-family="'Lohit Devanagari'" style:font-family-generic="system" style:font-pitch="variable"/>
    <style:font-face style:name="Lucida Sans" svg:font-family="'Lucida Sans'" style:font-pitch="variable"/>
    <style:font-face style:name="Lucida Sans1" svg:font-family="'Lucida Sans'" style:font-family-generic="system" style:font-pitch="variable"/>
    <style:font-face style:name="Microsoft YaHei" svg:font-family="'Microsoft YaHei'" style:font-pitch="variable"/>
    <style:font-face style:name="Microsoft YaHei1" svg:font-family="'Microsoft YaHei'" style:font-family-generic="system" style:font-pitch="variable"/>
    <style:font-face style:name="Noto Sans" svg:font-family="'Noto Sans'" style:font-family-generic="roman" style:font-pitch="variable"/>
    <style:font-face style:name="Noto Sans CJK SC" svg:font-family="'Noto Sans CJK SC'" style:font-family-generic="system" style:font-pitch="variable"/>
    <style:font-face style:name="Old Standard TT" svg:font-family="'Old Standard TT'" style:font-pitch="variable"/>
    <style:font-face style:name="Old Standard TT1" svg:font-family="'Old Standard TT'"/>
    <style:font-face style:name="Segoe UI" svg:font-family="'Segoe UI'" style:font-family-generic="system" style:font-pitch="variable"/>
    <style:font-face style:name="Segoe UI1" svg:font-family="'Segoe UI'" style:font-pitch="variable"/>
    <style:font-face style:name="Tahoma" svg:font-family="Tahoma" style:font-family-generic="system" style:font-pitch="variable"/>
    <style:font-face style:name="Tahoma1" svg:font-family="Tahoma" style:font-pitch="variable"/>
  </office:font-face-decls>
  <office:styles>
    <draw:gradient draw:name="Γεμάτο" draw:style="linear" draw:start-color="#ffffff" draw:end-color="#cccccc" draw:start-intensity="100%" draw:end-intensity="100%" draw:angle="30deg" draw:border="0%"/>
    <draw:gradient draw:name="Γεμάτο_20_με_20_γαλάζιο" draw:display-name="Γεμάτο με γαλάζιο" draw:style="linear" draw:start-color="#729fcf" draw:end-color="#355269" draw:start-intensity="100%" draw:end-intensity="100%" draw:angle="30deg" draw:border="0%"/>
    <draw:gradient draw:name="Γεμάτο_20_με_20_κίτρινο" draw:display-name="Γεμάτο με κίτρινο" draw:style="linear" draw:start-color="#ffde59" draw:end-color="#b47804" draw:start-intensity="100%" draw:end-intensity="100%" draw:angle="30deg" draw:border="0%"/>
    <draw:gradient draw:name="Γεμάτο_20_με_20_κόκκινο" draw:display-name="Γεμάτο με κόκκινο" draw:style="linear" draw:start-color="#ff6d6d" draw:end-color="#c9211e" draw:start-intensity="100%" draw:end-intensity="100%" draw:angle="30deg" draw:border="0%"/>
    <draw:gradient draw:name="Γεμάτο_20_με_20_πράσινο" draw:display-name="Γεμάτο με πράσινο" draw:style="linear" draw:start-color="#77bc65" draw:end-color="#127622" draw:start-intensity="100%" draw:end-intensity="100%" draw:angle="30deg" draw:border="0%"/>
    <draw:gradient draw:name="Σχήματα" draw:style="rectangular" draw:cx="50%" draw:cy="50%" draw:start-color="#cccccc" draw:end-color="#ffffff" draw:start-intensity="100%" draw:end-intensity="100%" draw:angle="0deg" draw:border="0%"/>
    <draw:marker draw:name="Arrow" svg:viewBox="0 0 20 30" svg:d="M10 0l-10 30h20z"/>
    <style:default-style style:family="graphic">
      <style:graphic-properties svg:stroke-color="#3465a4" draw:fill-color="#729fcf" fo:wrap-option="no-wrap"/>
      <style:paragraph-properties style:text-autospace="ideograph-alpha" style:punctuation-wrap="simple" style:line-break="strict" style:font-independent-line-spacing="false">
        <style:tab-stops/>
      </style:paragraph-properties>
      <style:text-properties style:use-window-font-color="true" loext:opacity="0%" style:font-name="Liberation Serif" fo:font-size="24pt" fo:language="el" fo:country="GR" style:font-name-asian="Segoe UI" style:font-size-asian="24pt" style:language-asian="zh" style:country-asian="CN" style:font-name-complex="Tahoma" style:font-size-complex="24pt" style:language-complex="hi" style:country-complex="IN"/>
    </style:default-style>
    <style:style style:name="standard" style:family="graphic">
      <style:graphic-properties draw:stroke="solid" svg:stroke-width="0cm" svg:stroke-color="#3465a4" draw:marker-start-width="0.2cm" draw:marker-start-center="false" draw:marker-end-width="0.2cm" draw:marker-end-center="false" draw:fill="solid" draw:fill-color="#729fcf" draw:textarea-horizontal-align="justify" fo:padding-top="0.125cm" fo:padding-bottom="0.125cm" fo:padding-left="0.25cm" fo:padding-right="0.25cm" fo:wrap-option="wrap" draw:shadow="hidden" draw:shadow-offset-x="0.2cm" draw:shadow-offset-y="0.2cm" draw:shadow-color="#808080">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18pt" fo:font-style="normal" fo:text-shadow="none" style:text-underline-style="none" fo:font-weight="normal" style:letter-kerning="true" style:font-name-asian="Microsoft YaHei1" style:font-family-asian="'Microsoft YaHei'" style:font-family-generic-asian="system" style:font-pitch-asian="variable" style:font-size-asian="18pt" style:font-style-asian="normal" style:font-weight-asian="normal" style:font-name-complex="Lucida Sans1" style:font-family-complex="'Lucida Sans'" style:font-family-generic-complex="system" style:font-pitch-complex="variable" style:font-size-complex="18pt" style:font-style-complex="normal" style:font-weight-complex="normal" style:text-emphasize="none" style:font-relief="none" style:text-overline-style="none" style:text-overline-color="font-color"/>
    </style:style>
    <style:style style:name="objectwithoutfill" style:family="graphic" style:parent-style-name="standard">
      <style:graphic-properties draw:fill="none"/>
    </style:style>
    <style:style style:name="Object_20_with_20_no_20_fill_20_and_20_no_20_line" style:display-name="Object with no fill and no line" style:family="graphic" style:parent-style-name="standard">
      <style:graphic-properties draw:stroke="none" draw:fill="none"/>
    </style:style>
    <style:style style:name="Text" style:family="graphic">
      <style:graphic-properties draw:stroke="solid" svg:stroke-color="#cccccc" draw:fill="solid" draw:fill-color="#eeeeee"/>
      <style:text-properties style:font-name="Noto Sans" fo:font-family="'Noto Sans'" style:font-family-generic="roman" style:font-pitch="variable"/>
    </style:style>
    <style:style style:name="A4" style:family="graphic" style:parent-style-name="Text">
      <style:graphic-properties draw:fill="none"/>
      <style:text-properties fo:font-size="18pt"/>
    </style:style>
    <style:style style:name="Title_20_A4" style:display-name="Title A4" style:family="graphic" style:parent-style-name="A4">
      <style:graphic-properties draw:stroke="none"/>
      <style:text-properties fo:font-size="44pt"/>
    </style:style>
    <style:style style:name="Heading_20_A4" style:display-name="Heading A4" style:family="graphic" style:parent-style-name="A4">
      <style:graphic-properties draw:stroke="none"/>
      <style:text-properties fo:font-size="24pt"/>
    </style:style>
    <style:style style:name="Text_20_A4" style:display-name="Text A4" style:family="graphic" style:parent-style-name="A4">
      <style:graphic-properties draw:stroke="none"/>
    </style:style>
    <style:style style:name="A4" style:family="graphic" style:parent-style-name="Text">
      <style:graphic-properties draw:fill="none"/>
      <style:text-properties fo:font-size="18pt"/>
    </style:style>
    <style:style style:name="Title_20_A0" style:display-name="Title A0" style:family="graphic" style:parent-style-name="A4">
      <style:graphic-properties draw:stroke="none"/>
      <style:text-properties fo:font-size="96pt"/>
    </style:style>
    <style:style style:name="Heading_20_A0" style:display-name="Heading A0" style:family="graphic" style:parent-style-name="A4">
      <style:graphic-properties draw:stroke="none"/>
      <style:text-properties fo:font-size="71.9000015258789pt"/>
    </style:style>
    <style:style style:name="Text_20_A0" style:display-name="Text A0" style:family="graphic" style:parent-style-name="A4">
      <style:graphic-properties draw:stroke="none"/>
    </style:style>
    <style:style style:name="Graphic" style:family="graphic">
      <style:graphic-properties draw:fill="solid" draw:fill-color="#ffffff"/>
      <style:text-properties style:font-name="Liberation Sans" fo:font-family="'Liberation Sans'" style:font-family-generic="roman" style:font-pitch="variable" fo:font-size="18pt"/>
    </style:style>
    <style:style style:name="Shapes" style:family="graphic" style:parent-style-name="Graphic">
      <style:graphic-properties draw:stroke="none" draw:fill="gradient" draw:fill-gradient-name="Σχήματα"/>
      <style:text-properties fo:font-size="14pt" fo:font-weight="bold"/>
    </style:style>
    <style:style style:name="Filled" style:family="graphic" style:parent-style-name="Shapes">
      <style:graphic-properties draw:fill="gradient" draw:fill-gradient-name="Γεμάτο"/>
    </style:style>
    <style:style style:name="Filled_20_Blue" style:display-name="Filled Blue" style:family="graphic" style:parent-style-name="Filled">
      <style:graphic-properties draw:fill-gradient-name="Γεμάτο_20_με_20_γαλάζιο"/>
      <style:text-properties fo:color="#ffffff" loext:opacity="100%"/>
    </style:style>
    <style:style style:name="Filled_20_Green" style:display-name="Filled Green" style:family="graphic" style:parent-style-name="Filled">
      <style:graphic-properties draw:fill-gradient-name="Γεμάτο_20_με_20_πράσινο"/>
      <style:text-properties fo:color="#ffffff" loext:opacity="100%" style:font-name="Liberation Sans" fo:font-family="'Liberation Sans'" style:font-family-generic="roman" style:font-pitch="variable"/>
    </style:style>
    <style:style style:name="Filled_20_Red" style:display-name="Filled Red" style:family="graphic" style:parent-style-name="Filled">
      <style:graphic-properties draw:fill-gradient-name="Γεμάτο_20_με_20_κόκκινο"/>
      <style:text-properties fo:color="#ffffff" loext:opacity="100%"/>
    </style:style>
    <style:style style:name="Filled_20_Yellow" style:display-name="Filled Yellow" style:family="graphic" style:parent-style-name="Filled">
      <style:graphic-properties draw:fill-gradient-name="Γεμάτο_20_με_20_κίτρινο"/>
      <style:text-properties fo:color="#ffffff" loext:opacity="100%"/>
    </style:style>
    <style:style style:name="Outlined" style:family="graphic" style:parent-style-name="Shapes">
      <style:graphic-properties draw:stroke="solid" svg:stroke-width="0.081cm" svg:stroke-color="#000000" draw:fill="none"/>
    </style:style>
    <style:style style:name="Outlined_20_Blue" style:display-name="Outlined Blue" style:family="graphic" style:parent-style-name="Outlined">
      <style:graphic-properties svg:stroke-color="#355269"/>
      <style:text-properties fo:color="#355269" loext:opacity="100%"/>
    </style:style>
    <style:style style:name="Outlined_20_Green" style:display-name="Outlined Green" style:family="graphic" style:parent-style-name="Outlined">
      <style:graphic-properties svg:stroke-color="#127622"/>
      <style:text-properties fo:color="#127622" loext:opacity="100%"/>
    </style:style>
    <style:style style:name="Outlined_20_Red" style:display-name="Outlined Red" style:family="graphic" style:parent-style-name="Outlined">
      <style:graphic-properties svg:stroke-color="#c9211e"/>
      <style:text-properties fo:color="#c9211e" loext:opacity="100%"/>
    </style:style>
    <style:style style:name="Outlined_20_Yellow" style:display-name="Outlined Yellow" style:family="graphic" style:parent-style-name="Outlined">
      <style:graphic-properties draw:stroke="solid" svg:stroke-color="#b47804"/>
      <style:text-properties fo:color="#b47804" loext:opacity="100%"/>
    </style:style>
    <style:style style:name="Lines" style:family="graphic" style:parent-style-name="Graphic">
      <style:graphic-properties draw:stroke="solid" svg:stroke-color="#000000" draw:fill="none"/>
    </style:style>
    <style:style style:name="Arrow_20_Line" style:display-name="Arrow Line" style:family="graphic" style:parent-style-name="Lines">
      <style:graphic-properties draw:marker-start="Arrow" draw:marker-start-width="0.2cm" draw:marker-end="Arrow" draw:marker-end-width="0.2cm" draw:show-unit="true"/>
    </style:style>
    <style:style style:name="Arrow_20_Dashed" style:display-name="Arrow Dashed" style:family="graphic" style:parent-style-name="Lines">
      <style:graphic-properties draw:stroke="dash"/>
    </style:style>
    <style:style style:name="Αντικείμενο_20_χωρίς_20_γέμισμα_20_και_20_χωρίς_20_γραμμή" style:display-name="Αντικείμενο χωρίς γέμισμα και χωρίς γραμμή" style:family="graphic" style:parent-style-name="standard">
      <style:graphic-properties draw:stroke="none" draw:fill="none"/>
    </style:style>
    <style:style style:name="TITLE-background" style:family="presentation">
      <style:graphic-properties draw:stroke="none" draw:fill="solid" draw:fill-color="#000000"/>
      <style:text-properties style:letter-kerning="true"/>
    </style:style>
    <style:style style:name="TITLE-backgroundobjects" style:family="presentation">
      <style:graphic-properties draw:textarea-horizontal-align="justify" draw:shadow="hidden" draw:shadow-offset-x="0.2cm" draw:shadow-offset-y="0.2cm" draw:shadow-color="#808080"/>
      <style:text-properties style:letter-kerning="true"/>
    </style:style>
    <style:style style:name="TITLE-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Microsoft YaHei1" style:font-family-asian="'Microsoft YaHei'" style:font-family-generic-asian="system" style:font-pitch-asian="variable" style:font-size-asian="20pt" style:font-style-asian="normal" style:font-weight-asian="normal" style:font-name-complex="Lucida Sans1" style:font-family-complex="'Lucida Sans'"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TITLE-outline1" style:family="presentation">
      <style:graphic-properties draw:stroke="none" draw:fill="none" draw:auto-grow-height="false" draw:fit-to-size="false" style:shrink-to-fit="true">
        <text:list-style style:name="TITLE-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line-height="100%" fo:text-align="start" fo:text-indent="0cm" style:writing-mode="lr-tb"/>
      <style:text-properties fo:font-variant="normal" fo:text-transform="none" fo:color="#000000" loext:opacity="100%" style:text-outline="false" style:text-line-through-style="none" style:text-line-through-type="none" style:text-position="0% 100%" style:font-name="Arial1" fo:font-family="Arial" fo:font-size="14pt" fo:letter-spacing="normal" fo:font-style="normal" fo:text-shadow="none" style:text-underline-style="none" fo:font-weight="normal" style:letter-kerning="true" fo:background-color="transparent" style:font-name-asian="Arial1" style:font-family-asian="Arial" style:font-size-asian="14pt" style:font-style-asian="normal" style:font-weight-asian="normal" style:font-name-complex="Arial1" style:font-family-complex="Arial" style:font-size-complex="14pt" style:font-style-complex="normal" style:font-weight-complex="normal" style:text-emphasize="none" style:font-relief="none" style:text-overline-style="none" style:text-overline-color="font-color"/>
    </style:style>
    <style:style style:name="TITLE-outline2" style:family="presentation" style:parent-style-name="TITLE-outline1">
      <style:paragraph-properties fo:margin-left="0cm" fo:margin-right="0cm" fo:margin-top="0.4cm" fo:margin-bottom="0cm" fo:line-height="100%" fo:text-align="start" fo:text-indent="0cm" style:writing-mode="lr-tb"/>
      <style:text-properties fo:font-variant="normal" fo:text-transform="none" fo:color="#000000" loext:opacity="100%" style:text-outline="false" style:text-line-through-style="none" style:text-line-through-type="none" style:text-position="0% 100%" style:font-name="Arial1" fo:font-family="Arial" fo:font-size="14pt" fo:letter-spacing="normal" fo:font-style="normal" style:text-underline-style="none" fo:font-weight="normal" fo:background-color="transparent" style:font-name-asian="Arial1" style:font-family-asian="Arial" style:font-size-asian="14pt" style:font-style-asian="normal" style:font-weight-asian="normal" style:font-name-complex="Arial1" style:font-family-complex="Arial" style:font-size-complex="14pt" style:font-style-complex="normal" style:font-weight-complex="normal"/>
    </style:style>
    <style:style style:name="TITLE-outline3" style:family="presentation" style:parent-style-name="TITLE-outline2">
      <style:paragraph-properties fo:margin-left="0cm" fo:margin-right="0cm" fo:margin-top="0.3cm" fo:margin-bottom="0cm" fo:line-height="100%" fo:text-align="start" fo:text-indent="0cm" style:writing-mode="lr-tb"/>
      <style:text-properties fo:font-variant="normal" fo:text-transform="none" fo:color="#000000" loext:opacity="100%" style:text-outline="false" style:text-line-through-style="none" style:text-line-through-type="none" style:text-position="0% 100%" style:font-name="Arial1" fo:font-family="Arial" fo:font-size="14pt" fo:letter-spacing="normal" fo:font-style="normal" style:text-underline-style="none" fo:font-weight="normal" fo:background-color="transparent" style:font-name-asian="Arial1" style:font-family-asian="Arial" style:font-size-asian="14pt" style:font-style-asian="normal" style:font-weight-asian="normal" style:font-name-complex="Arial1" style:font-family-complex="Arial" style:font-size-complex="14pt" style:font-style-complex="normal" style:font-weight-complex="normal"/>
    </style:style>
    <style:style style:name="TITLE-outline4" style:family="presentation" style:parent-style-name="TITLE-outline3">
      <style:paragraph-properties fo:margin-left="0cm" fo:margin-right="0cm" fo:margin-top="0.2cm" fo:margin-bottom="0cm" fo:line-height="100%" fo:text-align="start" fo:text-indent="0cm" style:writing-mode="lr-tb"/>
      <style:text-properties fo:font-variant="normal" fo:text-transform="none" fo:color="#000000" loext:opacity="100%" style:text-outline="false" style:text-line-through-style="none" style:text-line-through-type="none" style:text-position="0% 100%" style:font-name="Arial1" fo:font-family="Arial" fo:font-size="14pt" fo:letter-spacing="normal" fo:font-style="normal" style:text-underline-style="none" fo:font-weight="normal" fo:background-color="transparent" style:font-name-asian="Arial1" style:font-family-asian="Arial" style:font-size-asian="14pt" style:font-style-asian="normal" style:font-weight-asian="normal" style:font-name-complex="Arial1" style:font-family-complex="Arial" style:font-size-complex="14pt" style:font-style-complex="normal" style:font-weight-complex="normal"/>
    </style:style>
    <style:style style:name="TITLE-outline5" style:family="presentation" style:parent-style-name="TITLE-outline4">
      <style:paragraph-properties fo:margin-top="0.1cm" fo:margin-bottom="0cm"/>
      <style:text-properties fo:font-size="20pt" style:font-size-asian="20pt" style:font-size-complex="20pt"/>
    </style:style>
    <style:style style:name="TITLE-outline6" style:family="presentation" style:parent-style-name="TITLE-outline5">
      <style:paragraph-properties fo:margin-top="0.1cm" fo:margin-bottom="0cm"/>
      <style:text-properties fo:font-size="20pt" style:font-size-asian="20pt" style:font-size-complex="20pt"/>
    </style:style>
    <style:style style:name="TITLE-outline7" style:family="presentation" style:parent-style-name="TITLE-outline6">
      <style:paragraph-properties fo:margin-top="0.1cm" fo:margin-bottom="0cm"/>
      <style:text-properties fo:font-size="20pt" style:font-size-asian="20pt" style:font-size-complex="20pt"/>
    </style:style>
    <style:style style:name="TITLE-outline8" style:family="presentation" style:parent-style-name="TITLE-outline7">
      <style:paragraph-properties fo:margin-top="0.1cm" fo:margin-bottom="0cm"/>
      <style:text-properties fo:font-size="20pt" style:font-size-asian="20pt" style:font-size-complex="20pt"/>
    </style:style>
    <style:style style:name="TITLE-outline9" style:family="presentation" style:parent-style-name="TITLE-outline8">
      <style:paragraph-properties fo:margin-top="0.1cm" fo:margin-bottom="0cm"/>
      <style:text-properties fo:font-size="20pt" style:font-size-asian="20pt" style:font-size-complex="20pt"/>
    </style:style>
    <style:style style:name="TITLE-subtitle" style:family="presentation">
      <style:graphic-properties draw:stroke="none" draw:fill="none" draw:textarea-vertical-align="middle">
        <text:list-style style:name="TITLE-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Microsoft YaHei1" style:font-family-asian="'Microsoft YaHei'" style:font-family-generic-asian="system" style:font-pitch-asian="variable" style:font-size-asian="32pt" style:font-style-asian="normal" style:font-weight-asian="normal" style:font-name-complex="Lucida Sans1" style:font-family-complex="'Lucida San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title" style:family="presentation">
      <style:graphic-properties draw:stroke="none" draw:fill="none" draw:textarea-vertical-align="middle">
        <text:list-style style:name="TITLE-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writing-mode="lr-tb"/>
      <style:text-properties fo:font-variant="normal" fo:text-transform="none" fo:color="#000000" loext:opacity="100%" style:text-outline="false" style:text-line-through-style="none" style:text-line-through-type="none" style:text-position="0% 100%" style:font-name="Arial1" fo:font-family="Arial" fo:font-size="14pt" fo:letter-spacing="normal" fo:font-style="normal" fo:text-shadow="none" style:text-underline-style="none" fo:font-weight="normal" style:letter-kerning="true" fo:background-color="transparent" style:font-name-asian="Arial1" style:font-family-asian="Arial" style:font-size-asian="14pt" style:font-style-asian="normal" style:font-weight-asian="normal" style:font-name-complex="Arial1" style:font-family-complex="Arial" style:font-size-complex="14pt" style:font-style-complex="normal" style:font-weight-complex="normal" style:text-emphasize="none" style:font-relief="none" style:text-overline-style="none" style:text-overline-color="font-color"/>
    </style:style>
    <style:style style:name="TITLE_5f_AND_5f_BODY-background" style:display-name="TITLE_AND_BODY-background" style:family="presentation">
      <style:graphic-properties draw:stroke="none" draw:fill="solid" draw:fill-color="#fffbf0"/>
      <style:text-properties style:letter-kerning="true"/>
    </style:style>
    <style:style style:name="TITLE_5f_AND_5f_BODY-backgroundobjects" style:display-name="TITLE_AND_BODY-backgroundobjects" style:family="presentation">
      <style:graphic-properties draw:textarea-horizontal-align="justify" draw:shadow="hidden" draw:shadow-offset-x="0.2cm" draw:shadow-offset-y="0.2cm" draw:shadow-color="#808080"/>
      <style:text-properties style:letter-kerning="true"/>
    </style:style>
    <style:style style:name="TITLE_5f_AND_5f_BODY-notes" style:display-name="TITLE_AND_BODY-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Microsoft YaHei1" style:font-family-asian="'Microsoft YaHei'" style:font-family-generic-asian="system" style:font-pitch-asian="variable" style:font-size-asian="20pt" style:font-style-asian="normal" style:font-weight-asian="normal" style:font-name-complex="Lucida Sans1" style:font-family-complex="'Lucida Sans'"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TITLE_5f_AND_5f_BODY-outline1" style:display-name="TITLE_AND_BODY-outline1" style:family="presentation">
      <style:graphic-properties draw:stroke="none" draw:fill="none" draw:auto-grow-height="false" draw:fit-to-size="false" style:shrink-to-fit="true">
        <text:list-style style:name="TITLE_5f_AND_5f_BODY-outline1" style:display-name="TITLE_AND_BODY-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line-height="100%" fo:text-align="start" fo:text-indent="0cm" style:writing-mode="lr-tb"/>
      <style:text-properties fo:font-variant="normal" fo:text-transform="none" fo:color="#000000" loext:opacity="100%" style:text-outline="false" style:text-line-through-style="none" style:text-line-through-type="none" style:text-position="0% 100%" style:font-name="Arial1" fo:font-family="Arial" fo:font-size="14pt" fo:letter-spacing="normal" fo:font-style="normal" fo:text-shadow="none" style:text-underline-style="none" fo:font-weight="normal" style:letter-kerning="true" fo:background-color="transparent" style:font-name-asian="Arial1" style:font-family-asian="Arial" style:font-size-asian="14pt" style:font-style-asian="normal" style:font-weight-asian="normal" style:font-name-complex="Arial1" style:font-family-complex="Arial" style:font-size-complex="14pt" style:font-style-complex="normal" style:font-weight-complex="normal" style:text-emphasize="none" style:font-relief="none" style:text-overline-style="none" style:text-overline-color="font-color"/>
    </style:style>
    <style:style style:name="TITLE_5f_AND_5f_BODY-outline2" style:display-name="TITLE_AND_BODY-outline2" style:family="presentation" style:parent-style-name="TITLE_5f_AND_5f_BODY-outline1">
      <style:paragraph-properties fo:margin-left="0cm" fo:margin-right="0cm" fo:margin-top="0.4cm" fo:margin-bottom="0cm" fo:line-height="100%" fo:text-align="start" fo:text-indent="0cm" style:writing-mode="lr-tb"/>
      <style:text-properties fo:font-variant="normal" fo:text-transform="none" fo:color="#000000" loext:opacity="100%" style:text-outline="false" style:text-line-through-style="none" style:text-line-through-type="none" style:text-position="0% 100%" style:font-name="Arial1" fo:font-family="Arial" fo:font-size="14pt" fo:letter-spacing="normal" fo:font-style="normal" style:text-underline-style="none" fo:font-weight="normal" fo:background-color="transparent" style:font-name-asian="Arial1" style:font-family-asian="Arial" style:font-size-asian="14pt" style:font-style-asian="normal" style:font-weight-asian="normal" style:font-name-complex="Arial1" style:font-family-complex="Arial" style:font-size-complex="14pt" style:font-style-complex="normal" style:font-weight-complex="normal"/>
    </style:style>
    <style:style style:name="TITLE_5f_AND_5f_BODY-outline3" style:display-name="TITLE_AND_BODY-outline3" style:family="presentation" style:parent-style-name="TITLE_5f_AND_5f_BODY-outline2">
      <style:paragraph-properties fo:margin-left="0cm" fo:margin-right="0cm" fo:margin-top="0.3cm" fo:margin-bottom="0cm" fo:line-height="100%" fo:text-align="start" fo:text-indent="0cm" style:writing-mode="lr-tb"/>
      <style:text-properties fo:font-variant="normal" fo:text-transform="none" fo:color="#000000" loext:opacity="100%" style:text-outline="false" style:text-line-through-style="none" style:text-line-through-type="none" style:text-position="0% 100%" style:font-name="Arial1" fo:font-family="Arial" fo:font-size="14pt" fo:letter-spacing="normal" fo:font-style="normal" style:text-underline-style="none" fo:font-weight="normal" fo:background-color="transparent" style:font-name-asian="Arial1" style:font-family-asian="Arial" style:font-size-asian="14pt" style:font-style-asian="normal" style:font-weight-asian="normal" style:font-name-complex="Arial1" style:font-family-complex="Arial" style:font-size-complex="14pt" style:font-style-complex="normal" style:font-weight-complex="normal"/>
    </style:style>
    <style:style style:name="TITLE_5f_AND_5f_BODY-outline4" style:display-name="TITLE_AND_BODY-outline4" style:family="presentation" style:parent-style-name="TITLE_5f_AND_5f_BODY-outline3">
      <style:paragraph-properties fo:margin-left="0cm" fo:margin-right="0cm" fo:margin-top="0.2cm" fo:margin-bottom="0cm" fo:line-height="100%" fo:text-align="start" fo:text-indent="0cm" style:writing-mode="lr-tb"/>
      <style:text-properties fo:font-variant="normal" fo:text-transform="none" fo:color="#000000" loext:opacity="100%" style:text-outline="false" style:text-line-through-style="none" style:text-line-through-type="none" style:text-position="0% 100%" style:font-name="Arial1" fo:font-family="Arial" fo:font-size="14pt" fo:letter-spacing="normal" fo:font-style="normal" style:text-underline-style="none" fo:font-weight="normal" fo:background-color="transparent" style:font-name-asian="Arial1" style:font-family-asian="Arial" style:font-size-asian="14pt" style:font-style-asian="normal" style:font-weight-asian="normal" style:font-name-complex="Arial1" style:font-family-complex="Arial" style:font-size-complex="14pt" style:font-style-complex="normal" style:font-weight-complex="normal"/>
    </style:style>
    <style:style style:name="TITLE_5f_AND_5f_BODY-outline5" style:display-name="TITLE_AND_BODY-outline5" style:family="presentation" style:parent-style-name="TITLE_5f_AND_5f_BODY-outline4">
      <style:paragraph-properties fo:margin-top="0.1cm" fo:margin-bottom="0cm"/>
      <style:text-properties fo:font-size="20pt" style:font-size-asian="20pt" style:font-size-complex="20pt"/>
    </style:style>
    <style:style style:name="TITLE_5f_AND_5f_BODY-outline6" style:display-name="TITLE_AND_BODY-outline6" style:family="presentation" style:parent-style-name="TITLE_5f_AND_5f_BODY-outline5">
      <style:paragraph-properties fo:margin-top="0.1cm" fo:margin-bottom="0cm"/>
      <style:text-properties fo:font-size="20pt" style:font-size-asian="20pt" style:font-size-complex="20pt"/>
    </style:style>
    <style:style style:name="TITLE_5f_AND_5f_BODY-outline7" style:display-name="TITLE_AND_BODY-outline7" style:family="presentation" style:parent-style-name="TITLE_5f_AND_5f_BODY-outline6">
      <style:paragraph-properties fo:margin-top="0.1cm" fo:margin-bottom="0cm"/>
      <style:text-properties fo:font-size="20pt" style:font-size-asian="20pt" style:font-size-complex="20pt"/>
    </style:style>
    <style:style style:name="TITLE_5f_AND_5f_BODY-outline8" style:display-name="TITLE_AND_BODY-outline8" style:family="presentation" style:parent-style-name="TITLE_5f_AND_5f_BODY-outline7">
      <style:paragraph-properties fo:margin-top="0.1cm" fo:margin-bottom="0cm"/>
      <style:text-properties fo:font-size="20pt" style:font-size-asian="20pt" style:font-size-complex="20pt"/>
    </style:style>
    <style:style style:name="TITLE_5f_AND_5f_BODY-outline9" style:display-name="TITLE_AND_BODY-outline9" style:family="presentation" style:parent-style-name="TITLE_5f_AND_5f_BODY-outline8">
      <style:paragraph-properties fo:margin-top="0.1cm" fo:margin-bottom="0cm"/>
      <style:text-properties fo:font-size="20pt" style:font-size-asian="20pt" style:font-size-complex="20pt"/>
    </style:style>
    <style:style style:name="TITLE_5f_AND_5f_BODY-subtitle" style:display-name="TITLE_AND_BODY-subtitle" style:family="presentation">
      <style:graphic-properties draw:stroke="none" draw:fill="none" draw:textarea-vertical-align="middle">
        <text:list-style style:name="TITLE_5f_AND_5f_BODY-subtitle" style:display-name="TITLE_AND_BODY-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Microsoft YaHei1" style:font-family-asian="'Microsoft YaHei'" style:font-family-generic-asian="system" style:font-pitch-asian="variable" style:font-size-asian="32pt" style:font-style-asian="normal" style:font-weight-asian="normal" style:font-name-complex="Lucida Sans1" style:font-family-complex="'Lucida San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_5f_AND_5f_BODY-title" style:display-name="TITLE_AND_BODY-title" style:family="presentation">
      <style:graphic-properties draw:stroke="none" draw:fill="none" draw:textarea-vertical-align="middle">
        <text:list-style style:name="TITLE_5f_AND_5f_BODY-title" style:display-name="TITLE_AND_BODY-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writing-mode="lr-tb"/>
      <style:text-properties fo:font-variant="normal" fo:text-transform="none" fo:color="#000000" loext:opacity="100%" style:text-outline="false" style:text-line-through-style="none" style:text-line-through-type="none" style:text-position="0% 100%" style:font-name="Arial1" fo:font-family="Arial" fo:font-size="14pt" fo:letter-spacing="normal" fo:font-style="normal" fo:text-shadow="none" style:text-underline-style="none" fo:font-weight="normal" style:letter-kerning="true" fo:background-color="transparent" style:font-name-asian="Arial1" style:font-family-asian="Arial" style:font-size-asian="14pt" style:font-style-asian="normal" style:font-weight-asian="normal" style:font-name-complex="Arial1" style:font-family-complex="Arial" style:font-size-complex="14pt" style:font-style-complex="normal" style:font-weight-complex="normal" style:text-emphasize="none" style:font-relief="none" style:text-overline-style="none" style:text-overline-color="font-color"/>
    </style:style>
    <style:presentation-page-layout style:name="AL0T26">
      <presentation:placeholder presentation:object="handout" svg:x="2.058cm" svg:y="1.743cm" svg:width="10.556cm" svg:height="-0.231cm"/>
      <presentation:placeholder presentation:object="handout" svg:x="15.414cm" svg:y="1.743cm" svg:width="10.556cm" svg:height="-0.231cm"/>
      <presentation:placeholder presentation:object="handout" svg:x="2.058cm" svg:y="3.612cm" svg:width="10.556cm" svg:height="-0.231cm"/>
      <presentation:placeholder presentation:object="handout" svg:x="15.414cm" svg:y="3.612cm" svg:width="10.556cm" svg:height="-0.231cm"/>
      <presentation:placeholder presentation:object="handout" svg:x="2.058cm" svg:y="5.481cm" svg:width="10.556cm" svg:height="-0.231cm"/>
      <presentation:placeholder presentation:object="handout" svg:x="15.414cm" svg:y="5.481cm" svg:width="10.556cm" svg:height="-0.231cm"/>
    </style:presentation-page-layout>
    <style:presentation-page-layout style:name="AL1T0">
      <presentation:placeholder presentation:object="title" svg:x="2.058cm" svg:y="1.743cm" svg:width="23.912cm" svg:height="3.507cm"/>
      <presentation:placeholder presentation:object="subtitle" svg:x="2.058cm" svg:y="5.838cm" svg:width="23.912cm" svg:height="13.23cm"/>
    </style:presentation-page-layout>
    <style:presentation-page-layout style:name="AL2T1">
      <presentation:placeholder presentation:object="title" svg:x="2.058cm" svg:y="1.743cm" svg:width="23.912cm" svg:height="3.507cm"/>
      <presentation:placeholder presentation:object="outline" svg:x="2.058cm" svg:y="5.838cm" svg:width="23.912cm" svg:height="13.23cm"/>
    </style:presentation-page-layout>
    <style:presentation-page-layout style:name="AL3T3">
      <presentation:placeholder presentation:object="title" svg:x="2.058cm" svg:y="1.743cm" svg:width="23.912cm" svg:height="3.507cm"/>
      <presentation:placeholder presentation:object="outline" svg:x="2.058cm" svg:y="5.838cm" svg:width="11.67cm" svg:height="13.23cm"/>
      <presentation:placeholder presentation:object="outline" svg:x="14.311cm" svg:y="5.838cm" svg:width="-0.585cm" svg:height="13.23cm"/>
    </style:presentation-page-layout>
  </office:styles>
  <office:automatic-styles>
    <style:page-layout style:name="PM0">
      <style:page-layout-properties fo:margin-top="0cm" fo:margin-bottom="0cm" fo:margin-left="0cm" fo:margin-right="0cm" fo:page-width="21cm" fo:page-height="29.7cm" style:print-orientation="portrait"/>
    </style:page-layout>
    <style:page-layout style:name="PM1">
      <style:page-layout-properties fo:margin-top="0cm" fo:margin-bottom="0cm" fo:margin-left="0cm" fo:margin-right="0cm" fo:page-width="25.4cm" fo:page-height="14.288cm" style:print-orientation="landscape"/>
    </style:page-layout>
    <style:page-layout style:name="PM2">
      <style:page-layout-properties fo:margin-top="0cm" fo:margin-bottom="0cm" fo:margin-left="0cm" fo:margin-right="0cm" fo:page-width="19.05cm" fo:page-height="25.4cm" style:print-orientation="portrait"/>
    </style:page-layout>
    <style:style style:name="Mdp1" style:family="drawing-page">
      <style:drawing-page-properties draw:background-size="border" draw:fill="solid" draw:fill-color="#000000"/>
    </style:style>
    <style:style style:name="Mdp2" style:family="drawing-page">
      <style:drawing-page-properties draw:background-size="border" draw:fill="solid" draw:fill-color="#fffbf0"/>
    </style:style>
    <style:style style:name="Mdp3" style:family="drawing-page">
      <style:drawing-page-properties presentation:display-header="true" presentation:display-footer="true" presentation:display-page-number="false" presentation:display-date-time="true"/>
    </style:style>
    <style:style style:name="Mgr1" style:family="graphic" style:parent-style-name="standard">
      <style:graphic-properties draw:stroke="none" draw:fill="none" draw:fill-color="#ffffff" draw:auto-grow-height="false" fo:min-height="1.485cm"/>
      <style:paragraph-properties style:writing-mode="lr-tb"/>
    </style:style>
    <style:style style:name="Mgr2" style:family="graphic" style:parent-style-name="standard">
      <style:graphic-properties draw:stroke="none" draw:fill="none" draw:fill-color="#ffffff" draw:textarea-vertical-align="bottom" draw:auto-grow-height="false" fo:min-height="1.485cm"/>
      <style:paragraph-properties style:writing-mode="lr-tb"/>
    </style:style>
    <style:style style:name="Mgr3" style:family="graphic" style:parent-style-name="standard">
      <style:graphic-properties draw:stroke="none" svg:stroke-width="0cm" draw:fill="solid" draw:fill-color="#26a69a" draw:textarea-vertical-align="middle" draw:auto-grow-height="false" draw:fit-to-size="false" style:shrink-to-fit="false" fo:min-height="0cm" fo:min-width="0cm" fo:padding-top="0.254cm" fo:padding-bottom="0.254cm" fo:padding-left="0.254cm" fo:padding-right="0.254cm" fo:wrap-option="wrap"/>
    </style:style>
    <style:style style:name="Mgr4" style:family="graphic" style:parent-style-name="standard">
      <style:graphic-properties draw:stroke="solid" svg:stroke-width="0.079cm" svg:stroke-color="#fffbf0" draw:stroke-linejoin="round" svg:stroke-linecap="butt" draw:fill="none" draw:textarea-horizontal-align="center" draw:textarea-vertical-align="top" draw:auto-grow-height="false" fo:padding-top="0.125cm" fo:padding-bottom="0.125cm" fo:padding-left="0.25cm" fo:padding-right="0.25cm" fo:wrap-option="wrap"/>
    </style:style>
    <style:style style:name="Mgr5" style:family="graphic" style:parent-style-name="standard">
      <style:graphic-properties draw:stroke="none" svg:stroke-width="0cm" draw:fill="solid" draw:fill-color="#26a69a" draw:textarea-vertical-align="middle" draw:auto-grow-height="false" draw:fit-to-size="false" style:shrink-to-fit="false" fo:min-height="0cm" fo:min-width="0cm" fo:padding-top="0.136cm" fo:padding-bottom="0.136cm" fo:padding-left="0.254cm" fo:padding-right="0.254cm" fo:wrap-option="wrap"/>
    </style:style>
    <style:style style:name="Mpr1" style:family="presentation" style:parent-style-name="TITLE-backgroundobjects">
      <style:graphic-properties draw:stroke="none" svg:stroke-width="0cm" draw:fill="none" draw:fill-color="#ffffff" draw:textarea-vertical-align="middle" draw:auto-grow-height="false" draw:fit-to-size="false" style:shrink-to-fit="false" fo:min-height="8.287cm" fo:padding-top="0.254cm" fo:padding-bottom="0.254cm" fo:padding-left="0.254cm" fo:padding-right="0.254cm" fo:wrap-option="wrap"/>
      <style:paragraph-properties style:writing-mode="lr-tb"/>
    </style:style>
    <style:style style:name="Mpr2" style:family="presentation" style:parent-style-name="TITLE-backgroundobjects">
      <style:graphic-properties draw:stroke="none" draw:fill="none" draw:fill-color="#ffffff" draw:auto-grow-height="false" fo:min-height="1.485cm"/>
      <style:paragraph-properties style:writing-mode="lr-tb"/>
    </style:style>
    <style:style style:name="Mpr3" style:family="presentation" style:parent-style-name="TITLE-backgroundobjects">
      <style:graphic-properties draw:stroke="none" draw:fill="none" draw:fill-color="#ffffff" draw:textarea-vertical-align="bottom" draw:auto-grow-height="false" fo:min-height="1.485cm"/>
      <style:paragraph-properties style:writing-mode="lr-tb"/>
    </style:style>
    <style:style style:name="Mpr4" style:family="presentation" style:parent-style-name="TITLE_5f_AND_5f_BODY-backgroundobjects">
      <style:graphic-properties draw:stroke="none" svg:stroke-width="0cm" draw:fill="none" draw:fill-color="#ffffff" draw:textarea-vertical-align="middle" draw:auto-grow-height="false" draw:fit-to-size="false" style:shrink-to-fit="false" fo:min-height="8.287cm" fo:padding-top="0.254cm" fo:padding-bottom="0.254cm" fo:padding-left="0.254cm" fo:padding-right="0.254cm" fo:wrap-option="wrap"/>
      <style:paragraph-properties style:writing-mode="lr-tb"/>
    </style:style>
    <style:style style:name="Mpr5" style:family="presentation" style:parent-style-name="TITLE_5f_AND_5f_BODY-backgroundobjects">
      <style:graphic-properties draw:stroke="none" draw:fill="none" draw:fill-color="#ffffff" draw:auto-grow-height="false" fo:min-height="1.27cm"/>
      <style:paragraph-properties style:writing-mode="lr-tb"/>
    </style:style>
    <style:style style:name="Mpr6" style:family="presentation" style:parent-style-name="TITLE_5f_AND_5f_BODY-backgroundobjects">
      <style:graphic-properties draw:stroke="none" draw:fill="none" draw:fill-color="#ffffff" draw:textarea-vertical-align="bottom" draw:auto-grow-height="false" fo:min-height="1.27cm"/>
      <style:paragraph-properties style:writing-mode="lr-tb"/>
    </style:style>
    <style:style style:name="MP1" style:family="paragraph">
      <style:paragraph-properties style:writing-mode="lr-tb"/>
      <style:text-properties fo:font-size="14pt" style:font-size-asian="14pt" style:font-size-complex="14pt"/>
    </style:style>
    <style:style style:name="MP2" style:family="paragraph">
      <loext:graphic-properties draw:fill="none" draw:fill-color="#ffffff"/>
      <style:paragraph-properties style:writing-mode="lr-tb"/>
      <style:text-properties fo:font-size="14pt" style:font-size-asian="14pt" style:font-size-complex="14pt"/>
    </style:style>
    <style:style style:name="MP3" style:family="paragraph">
      <style:paragraph-properties fo:text-align="end" style:writing-mode="lr-tb"/>
      <style:text-properties fo:font-size="14pt" style:font-size-asian="14pt" style:font-size-complex="14pt"/>
    </style:style>
    <style:style style:name="MP4" style:family="paragraph">
      <loext:graphic-properties draw:fill="none" draw:fill-color="#ffffff"/>
      <style:paragraph-properties fo:text-align="end" style:writing-mode="lr-tb"/>
      <style:text-properties fo:font-size="14pt" style:font-size-asian="14pt" style:font-size-complex="14pt"/>
    </style:style>
    <style:style style:name="MP5" style:family="paragraph">
      <loext:graphic-properties draw:fill="solid" draw:fill-color="#26a69a"/>
      <style:paragraph-properties fo:text-align="start" style:font-independent-line-spacing="true"/>
      <style:text-properties fo:font-size="14pt"/>
    </style:style>
    <style:style style:name="MP6" style:family="paragraph">
      <loext:graphic-properties draw:fill="none"/>
      <style:paragraph-properties fo:text-align="start"/>
      <style:text-properties fo:font-size="18pt"/>
    </style:style>
    <style:style style:name="MP7" style:family="paragraph">
      <style:paragraph-properties fo:margin-left="0cm" fo:margin-right="0cm" fo:margin-top="0cm" fo:margin-bottom="0cm" fo:line-height="100%" fo:text-align="end" fo:text-indent="0cm" style:writing-mode="lr-tb">
        <style:tab-stops>
          <style:tab-stop style:position="0cm"/>
        </style:tab-stops>
      </style:paragraph-properties>
      <style:text-properties fo:font-size="10pt" style:font-size-asian="14pt" style:font-size-complex="14pt"/>
    </style:style>
    <style:style style:name="MP8" style:family="paragraph">
      <loext:graphic-properties draw:fill="none" draw:fill-color="#ffffff"/>
      <style:paragraph-properties fo:text-align="start" style:writing-mode="lr-tb" style:font-independent-line-spacing="true"/>
      <style:text-properties fo:font-size="10pt" style:font-size-asian="14pt" style:font-size-complex="14pt"/>
    </style:style>
    <style:style style:name="MT1" style:family="text">
      <style:text-properties fo:font-size="14pt" style:font-size-asian="14pt" style:font-size-complex="14pt"/>
    </style:style>
    <style:style style:name="MT2" style:family="text">
      <style:text-properties fo:font-variant="normal" fo:text-transform="none" fo:color="#fffbf0" loext:opacity="100%" style:text-outline="false" style:text-line-through-style="none" style:text-line-through-type="none" style:text-position="0% 100%" style:font-name="Old Standard TT1" fo:font-size="10pt" fo:letter-spacing="normal" fo:language="en" fo:country="none" fo:font-style="normal" style:text-underline-style="none" fo:font-weight="normal" fo:background-color="transparent" style:font-name-asian="Old Standard TT1" style:font-size-asian="10pt" style:font-style-asian="normal" style:font-weight-asian="normal" style:font-name-complex="Old Standard TT1" style:font-size-complex="10pt" style:font-style-complex="normal" style:font-weight-complex="normal"/>
    </style:style>
    <style:style style:name="MT3" style:family="text">
      <style:text-properties fo:font-variant="normal" fo:text-transform="none" fo:color="#000000" loext:opacity="100%" style:text-outline="false" style:text-line-through-style="none" style:text-line-through-type="none" style:text-position="0% 100%" style:font-name="Old Standard TT1" fo:font-size="10pt" fo:letter-spacing="normal" fo:language="en" fo:country="none" fo:font-style="normal" style:text-underline-style="none" fo:font-weight="normal" fo:background-color="transparent" style:font-name-asian="Old Standard TT1" style:font-size-asian="10pt" style:font-style-asian="normal" style:font-weight-asian="normal" style:font-name-complex="Old Standard TT1" style:font-size-complex="10pt" style:font-style-complex="normal" style:font-weight-complex="normal"/>
    </style:style>
    <text:list-style style:name="M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2">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3">
      <draw:page-thumbnail draw:layer="backgroundobjects" svg:width="8.999cm" svg:height="5.061cm" svg:x="1cm" svg:y="3.742cm"/>
      <draw:page-thumbnail draw:layer="backgroundobjects" svg:width="8.999cm" svg:height="5.061cm" svg:x="1cm" svg:y="12.318cm"/>
      <draw:page-thumbnail draw:layer="backgroundobjects" svg:width="8.999cm" svg:height="5.061cm" svg:x="1cm" svg:y="20.894cm"/>
      <draw:page-thumbnail draw:layer="backgroundobjects" svg:width="8.999cm" svg:height="5.061cm" svg:x="11cm" svg:y="3.742cm"/>
      <draw:page-thumbnail draw:layer="backgroundobjects" svg:width="8.999cm" svg:height="5.061cm" svg:x="11cm" svg:y="12.318cm"/>
      <draw:page-thumbnail draw:layer="backgroundobjects" svg:width="8.999cm" svg:height="5.061cm" svg:x="11cm" svg:y="20.894cm"/>
      <draw:frame draw:style-name="Mgr1" draw:text-style-name="MP2" draw:layer="backgroundobjects" svg:width="9.113cm" svg:height="1.484cm" svg:x="0cm" svg:y="0cm" presentation:class="header">
        <draw:text-box>
          <text:p text:style-name="MP1">
            <text:span text:style-name="MT1">
              <presentation:header/>
            </text:span>
          </text:p>
        </draw:text-box>
      </draw:frame>
      <draw:frame draw:style-name="Mgr1" draw:text-style-name="MP4" draw:layer="backgroundobjects" svg:width="9.113cm" svg:height="1.484cm" svg:x="11.886cm" svg:y="0cm" presentation:class="date-time">
        <draw:text-box>
          <text:p text:style-name="MP3">
            <text:span text:style-name="MT1">
              <presentation:date-time/>
            </text:span>
          </text:p>
        </draw:text-box>
      </draw:frame>
      <draw:frame draw:style-name="Mgr2" draw:text-style-name="MP2" draw:layer="backgroundobjects" svg:width="9.113cm" svg:height="1.484cm" svg:x="0cm" svg:y="28.215cm" presentation:class="footer">
        <draw:text-box>
          <text:p text:style-name="MP1">
            <text:span text:style-name="MT1">
              <presentation:footer/>
            </text:span>
          </text:p>
        </draw:text-box>
      </draw:frame>
      <draw:frame draw:style-name="Mgr2" draw:text-style-name="MP4" draw:layer="backgroundobjects" svg:width="9.113cm" svg:height="1.484cm" svg:x="11.886cm" svg:y="28.215cm" presentation:class="page-number">
        <draw:text-box>
          <text:p text:style-name="MP3">
            <text:span text:style-name="MT1">
              <text:page-number>&lt;number&gt;</text:page-number>
            </text:span>
          </text:p>
        </draw:text-box>
      </draw:frame>
    </style:handout-master>
    <style:master-page style:name="TITLE" style:page-layout-name="PM1" draw:style-name="Mdp1">
      <draw:custom-shape draw:name="Google Shape;10;p6" draw:style-name="Mgr3" draw:text-style-name="MP5" draw:layer="backgroundobjects" svg:width="25.399cm" svg:height="4.754cm" svg:x="0cm" svg:y="0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onnector draw:name="Google Shape;11;p6" draw:style-name="Mgr4" draw:text-style-name="MP6" draw:layer="backgroundobjects" draw:type="line" svg:x1="1.783cm" svg:y1="9.993cm" svg:x2="2.867cm" svg:y2="9.993cm" svg:d="M1783 9993h1084" svg:viewBox="0 0 1085 1">
        <text:p/>
      </draw:connector>
      <draw:frame draw:name="Google Shape;12;p6" presentation:style-name="TITLE-title" draw:layer="backgroundobjects" svg:width="22.551cm" svg:height="4.229cm" svg:x="1.424cm" svg:y="5.259cm" presentation:class="title" presentation:placeholder="true" presentation:user-transformed="true">
        <draw:text-box/>
      </draw:frame>
      <draw:frame draw:name="Google Shape;14;p6" presentation:style-name="Mpr1" draw:text-style-name="MP8" draw:layer="backgroundobjects" svg:width="1.523cm" svg:height="1.092cm" svg:x="23.535cm" svg:y="12.953cm" presentation:class="page-number" presentation:user-transformed="true">
        <draw:text-box>
          <text:p text:style-name="MP7">
            <text:span text:style-name="MT2">
              <text:page-number>&lt;number&gt;</text:page-number>
            </text:span>
          </text:p>
        </draw:text-box>
      </draw:frame>
      <draw:frame presentation:style-name="TITLE-outline1" draw:layer="backgroundobjects" svg:width="22.859cm" svg:height="8.286cm" svg:x="1.27cm" svg:y="3.343cm" presentation:class="outline" presentation:placeholder="true">
        <draw:text-box/>
      </draw:frame>
      <presentation:notes style:page-layout-name="PM2">
        <draw:page-thumbnail presentation:style-name="TITLE-title" draw:layer="backgroundobjects" svg:width="19.798cm" svg:height="11.136cm" svg:x="0.6cm" svg:y="2.257cm" presentation:class="page"/>
        <draw:frame presentation:style-name="TITLE-notes" draw:layer="backgroundobjects" svg:width="16.799cm" svg:height="13.364cm" svg:x="2.1cm" svg:y="14.107cm" presentation:class="notes" presentation:placeholder="true">
          <draw:text-box/>
        </draw:frame>
        <draw:frame presentation:style-name="Mpr2" draw:text-style-name="MP2" draw:layer="backgroundobjects" svg:width="9.113cm" svg:height="1.484cm" svg:x="0cm" svg:y="0cm" presentation:class="header">
          <draw:text-box>
            <text:p text:style-name="MP1">
              <text:span text:style-name="MT1">
                <presentation:header/>
              </text:span>
            </text:p>
          </draw:text-box>
        </draw:frame>
        <draw:frame presentation:style-name="Mpr2" draw:text-style-name="MP4" draw:layer="backgroundobjects" svg:width="9.113cm" svg:height="1.484cm" svg:x="11.886cm" svg:y="0cm" presentation:class="date-time">
          <draw:text-box>
            <text:p text:style-name="MP3">
              <text:span text:style-name="MT1">
                <presentation:date-time/>
              </text:span>
            </text:p>
          </draw:text-box>
        </draw:frame>
        <draw:frame presentation:style-name="Mpr3" draw:text-style-name="MP2" draw:layer="backgroundobjects" svg:width="9.113cm" svg:height="1.484cm" svg:x="0cm" svg:y="28.215cm" presentation:class="footer">
          <draw:text-box>
            <text:p text:style-name="MP1">
              <text:span text:style-name="MT1">
                <presentation:footer/>
              </text:span>
            </text:p>
          </draw:text-box>
        </draw:frame>
        <draw:frame presentation:style-name="Mpr3"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style:master-page style:name="TITLE_5f_AND_5f_BODY" style:display-name="TITLE_AND_BODY" style:page-layout-name="PM1" draw:style-name="Mdp2">
      <office:forms form:automatic-focus="false" form:apply-design-mode="false"/>
      <draw:custom-shape draw:name="Google Shape;16;p7" draw:style-name="Mgr5" draw:text-style-name="MP5" draw:layer="backgroundobjects" svg:width="25.399cm" svg:height="0.271cm" svg:x="0cm" svg:y="14.016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17;p7" presentation:style-name="TITLE_5f_AND_5f_BODY-title" draw:layer="backgroundobjects" svg:width="23.667cm" svg:height="1.702cm" svg:x="0.866cm" svg:y="1.236cm" presentation:class="title" presentation:placeholder="true" presentation:user-transformed="true">
        <draw:text-box/>
      </draw:frame>
      <draw:frame draw:name="Google Shape;18;p7" presentation:style-name="TITLE_5f_AND_5f_BODY-outline1" draw:layer="backgroundobjects" svg:width="23.667cm" svg:height="9.436cm" svg:x="0.866cm" svg:y="3.254cm" presentation:class="outline" presentation:placeholder="true" presentation:user-transformed="true">
        <draw:text-box/>
      </draw:frame>
      <draw:frame draw:name="Google Shape;19;p7" presentation:style-name="Mpr4" draw:text-style-name="MP8" draw:layer="backgroundobjects" svg:width="1.523cm" svg:height="1.092cm" svg:x="23.535cm" svg:y="12.953cm" presentation:class="page-number" presentation:user-transformed="true">
        <draw:text-box>
          <text:p text:style-name="MP7">
            <text:span text:style-name="MT3">
              <text:page-number>&lt;number&gt;</text:page-number>
            </text:span>
          </text:p>
        </draw:text-box>
      </draw:frame>
      <presentation:notes style:page-layout-name="PM2">
        <office:forms form:automatic-focus="false" form:apply-design-mode="false"/>
        <draw:page-thumbnail presentation:style-name="TITLE_5f_AND_5f_BODY-title" draw:layer="backgroundobjects" svg:width="16.931cm" svg:height="9.524cm" svg:x="1.059cm" svg:y="1.93cm" presentation:class="page"/>
        <draw:frame presentation:style-name="TITLE_5f_AND_5f_BODY-notes" draw:layer="backgroundobjects" svg:width="15.239cm" svg:height="11.429cm" svg:x="1.905cm" svg:y="12.065cm" presentation:class="notes" presentation:placeholder="true">
          <draw:text-box/>
        </draw:frame>
        <draw:frame presentation:style-name="Mpr5" draw:text-style-name="MP2" draw:layer="backgroundobjects" svg:width="8.266cm" svg:height="1.269cm" svg:x="0cm" svg:y="0cm" presentation:class="header">
          <draw:text-box>
            <text:p text:style-name="MP1">
              <text:span text:style-name="MT1">
                <presentation:header/>
              </text:span>
            </text:p>
          </draw:text-box>
        </draw:frame>
        <draw:frame presentation:style-name="Mpr5" draw:text-style-name="MP4" draw:layer="backgroundobjects" svg:width="8.266cm" svg:height="1.269cm" svg:x="10.783cm" svg:y="0cm" presentation:class="date-time">
          <draw:text-box>
            <text:p text:style-name="MP3">
              <text:span text:style-name="MT1">
                <presentation:date-time/>
              </text:span>
            </text:p>
          </draw:text-box>
        </draw:frame>
        <draw:frame presentation:style-name="Mpr6" draw:text-style-name="MP2" draw:layer="backgroundobjects" svg:width="8.266cm" svg:height="1.269cm" svg:x="0cm" svg:y="24.13cm" presentation:class="footer">
          <draw:text-box>
            <text:p text:style-name="MP1">
              <text:span text:style-name="MT1">
                <presentation:footer/>
              </text:span>
            </text:p>
          </draw:text-box>
        </draw:frame>
        <draw:frame presentation:style-name="Mpr6" draw:text-style-name="MP4" draw:layer="backgroundobjects" svg:width="8.266cm" svg:height="1.269cm" svg:x="10.783cm" svg:y="24.13cm" presentation:class="page-number">
          <draw:text-box>
            <text:p text:style-name="MP3">
              <text:span text:style-name="MT1">
                <text:page-number>&lt;number&gt;</text:page-number>
              </text:span>
            </text:p>
          </draw:text-box>
        </draw:frame>
      </presentation:notes>
    </style:master-page>
  </office:master-styles>
</office:document-styles>
</file>