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2"/>
  </p:notesMasterIdLst>
  <p:sldIdLst>
    <p:sldId id="256" r:id="rId2"/>
    <p:sldId id="259" r:id="rId3"/>
    <p:sldId id="258" r:id="rId4"/>
    <p:sldId id="261" r:id="rId5"/>
    <p:sldId id="265" r:id="rId6"/>
    <p:sldId id="264" r:id="rId7"/>
    <p:sldId id="267" r:id="rId8"/>
    <p:sldId id="296" r:id="rId9"/>
    <p:sldId id="297" r:id="rId10"/>
    <p:sldId id="299" r:id="rId11"/>
    <p:sldId id="308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9" r:id="rId21"/>
  </p:sldIdLst>
  <p:sldSz cx="9144000" cy="5143500" type="screen16x9"/>
  <p:notesSz cx="6858000" cy="9144000"/>
  <p:embeddedFontLst>
    <p:embeddedFont>
      <p:font typeface="Abel" panose="02000506030000020004" pitchFamily="2" charset="0"/>
      <p:regular r:id="rId23"/>
    </p:embeddedFont>
    <p:embeddedFont>
      <p:font typeface="Arial Narrow" panose="020B0606020202030204" pitchFamily="34" charset="0"/>
      <p:regular r:id="rId24"/>
      <p:bold r:id="rId25"/>
      <p:italic r:id="rId26"/>
      <p:boldItalic r:id="rId27"/>
    </p:embeddedFont>
    <p:embeddedFont>
      <p:font typeface="Bahnschrift Condensed" panose="020B0502040204020203" pitchFamily="34" charset="0"/>
      <p:regular r:id="rId28"/>
      <p:bold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Fjalla One" panose="02000506040000020004" pitchFamily="2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D1AF"/>
    <a:srgbClr val="023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E0D52B-AE63-491F-BE19-55D08B6BB8A3}">
  <a:tblStyle styleId="{40E0D52B-AE63-491F-BE19-55D08B6BB8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2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6da30fcb9b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6da30fcb9b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209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6da30fcb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6da30fcb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4446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6da30fcb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6da30fcb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68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6da30fcb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6da30fcb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8023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6da30fcb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6da30fcb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641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6da30fcb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6da30fcb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37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6da30fcb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6da30fcb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792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6da30fcb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6da30fcb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700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d86e841f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d86e841f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d86e841f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d86e841f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6da30fcb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6da30fcb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6da30fcb9b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6da30fcb9b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6da30fcb9b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6da30fcb9b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6da30fcb9b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6da30fcb9b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6da30fcb9b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6da30fcb9b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286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6da30fcb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6da30fcb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446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82201" y="784275"/>
            <a:ext cx="45054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82200" y="3506375"/>
            <a:ext cx="3515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1_2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5048050" y="1998450"/>
            <a:ext cx="32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517975" y="2812950"/>
            <a:ext cx="286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el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639950" y="1659900"/>
            <a:ext cx="2430600" cy="4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639950" y="2157600"/>
            <a:ext cx="3177300" cy="24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4116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963200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963200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/>
          </p:nvPr>
        </p:nvSpPr>
        <p:spPr>
          <a:xfrm>
            <a:off x="2848475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3"/>
          </p:nvPr>
        </p:nvSpPr>
        <p:spPr>
          <a:xfrm>
            <a:off x="2848475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/>
          </p:nvPr>
        </p:nvSpPr>
        <p:spPr>
          <a:xfrm>
            <a:off x="4733750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4733750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/>
          </p:nvPr>
        </p:nvSpPr>
        <p:spPr>
          <a:xfrm>
            <a:off x="6619025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6619025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8" hasCustomPrompt="1"/>
          </p:nvPr>
        </p:nvSpPr>
        <p:spPr>
          <a:xfrm>
            <a:off x="1033550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2918825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4804100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6689375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SECTION_TITLE_AND_DESCRIPTION_1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963200" y="21159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963200" y="33904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 idx="2"/>
          </p:nvPr>
        </p:nvSpPr>
        <p:spPr>
          <a:xfrm>
            <a:off x="2848475" y="21159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3"/>
          </p:nvPr>
        </p:nvSpPr>
        <p:spPr>
          <a:xfrm>
            <a:off x="2848475" y="33904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 idx="4"/>
          </p:nvPr>
        </p:nvSpPr>
        <p:spPr>
          <a:xfrm>
            <a:off x="4733750" y="21159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5"/>
          </p:nvPr>
        </p:nvSpPr>
        <p:spPr>
          <a:xfrm>
            <a:off x="4733750" y="33904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 idx="6"/>
          </p:nvPr>
        </p:nvSpPr>
        <p:spPr>
          <a:xfrm>
            <a:off x="6619025" y="21159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7"/>
          </p:nvPr>
        </p:nvSpPr>
        <p:spPr>
          <a:xfrm>
            <a:off x="6619025" y="33904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 idx="8"/>
          </p:nvPr>
        </p:nvSpPr>
        <p:spPr>
          <a:xfrm>
            <a:off x="639950" y="550275"/>
            <a:ext cx="35403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ONE_COLUMN_TEXT_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title" idx="2"/>
          </p:nvPr>
        </p:nvSpPr>
        <p:spPr>
          <a:xfrm>
            <a:off x="1239050" y="1996550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1"/>
          </p:nvPr>
        </p:nvSpPr>
        <p:spPr>
          <a:xfrm>
            <a:off x="1239050" y="2271800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 idx="3"/>
          </p:nvPr>
        </p:nvSpPr>
        <p:spPr>
          <a:xfrm>
            <a:off x="3636300" y="1996550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4"/>
          </p:nvPr>
        </p:nvSpPr>
        <p:spPr>
          <a:xfrm>
            <a:off x="3636300" y="2271800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title" idx="5"/>
          </p:nvPr>
        </p:nvSpPr>
        <p:spPr>
          <a:xfrm>
            <a:off x="6033550" y="1996550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6"/>
          </p:nvPr>
        </p:nvSpPr>
        <p:spPr>
          <a:xfrm>
            <a:off x="6033550" y="2271800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title" idx="7"/>
          </p:nvPr>
        </p:nvSpPr>
        <p:spPr>
          <a:xfrm>
            <a:off x="1239050" y="3703825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8"/>
          </p:nvPr>
        </p:nvSpPr>
        <p:spPr>
          <a:xfrm>
            <a:off x="1239050" y="397907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 idx="9"/>
          </p:nvPr>
        </p:nvSpPr>
        <p:spPr>
          <a:xfrm>
            <a:off x="3636300" y="3703825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13"/>
          </p:nvPr>
        </p:nvSpPr>
        <p:spPr>
          <a:xfrm>
            <a:off x="3636300" y="397907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title" idx="14"/>
          </p:nvPr>
        </p:nvSpPr>
        <p:spPr>
          <a:xfrm>
            <a:off x="6033550" y="3703825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15"/>
          </p:nvPr>
        </p:nvSpPr>
        <p:spPr>
          <a:xfrm>
            <a:off x="6033550" y="397907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SECTION_TITLE_AND_DESCRIPTION_1_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jalla One"/>
              <a:buNone/>
              <a:defRPr sz="2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bel"/>
              <a:buChar char="●"/>
              <a:defRPr sz="1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●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●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2" r:id="rId7"/>
    <p:sldLayoutId id="2147483663" r:id="rId8"/>
    <p:sldLayoutId id="2147483671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>
            <a:spLocks noGrp="1"/>
          </p:cNvSpPr>
          <p:nvPr>
            <p:ph type="ctrTitle"/>
          </p:nvPr>
        </p:nvSpPr>
        <p:spPr>
          <a:xfrm>
            <a:off x="573342" y="366529"/>
            <a:ext cx="2898521" cy="27226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l-GR" sz="3200" dirty="0">
                <a:latin typeface="Arial Narrow" panose="020B0606020202030204" pitchFamily="34" charset="0"/>
              </a:rPr>
              <a:t>Εξόρυξη δεδομένων και συμπεριφορά χρήστη στον Ιστό</a:t>
            </a:r>
            <a:endParaRPr sz="3200" dirty="0">
              <a:latin typeface="Arial Narrow" panose="020B0606020202030204" pitchFamily="34" charset="0"/>
            </a:endParaRPr>
          </a:p>
        </p:txBody>
      </p:sp>
      <p:grpSp>
        <p:nvGrpSpPr>
          <p:cNvPr id="146" name="Google Shape;146;p30"/>
          <p:cNvGrpSpPr/>
          <p:nvPr/>
        </p:nvGrpSpPr>
        <p:grpSpPr>
          <a:xfrm>
            <a:off x="4355896" y="-72048"/>
            <a:ext cx="4882257" cy="5806520"/>
            <a:chOff x="4355896" y="-72048"/>
            <a:chExt cx="4882257" cy="5806520"/>
          </a:xfrm>
        </p:grpSpPr>
        <p:grpSp>
          <p:nvGrpSpPr>
            <p:cNvPr id="147" name="Google Shape;147;p30"/>
            <p:cNvGrpSpPr/>
            <p:nvPr/>
          </p:nvGrpSpPr>
          <p:grpSpPr>
            <a:xfrm>
              <a:off x="4706238" y="-72048"/>
              <a:ext cx="4531915" cy="5488741"/>
              <a:chOff x="1812875" y="238125"/>
              <a:chExt cx="4088700" cy="4951950"/>
            </a:xfrm>
          </p:grpSpPr>
          <p:sp>
            <p:nvSpPr>
              <p:cNvPr id="148" name="Google Shape;148;p30"/>
              <p:cNvSpPr/>
              <p:nvPr/>
            </p:nvSpPr>
            <p:spPr>
              <a:xfrm>
                <a:off x="1812875" y="726775"/>
                <a:ext cx="744825" cy="4422075"/>
              </a:xfrm>
              <a:custGeom>
                <a:avLst/>
                <a:gdLst/>
                <a:ahLst/>
                <a:cxnLst/>
                <a:rect l="l" t="t" r="r" b="b"/>
                <a:pathLst>
                  <a:path w="29793" h="176883" extrusionOk="0">
                    <a:moveTo>
                      <a:pt x="1" y="1"/>
                    </a:moveTo>
                    <a:lnTo>
                      <a:pt x="29793" y="1"/>
                    </a:lnTo>
                    <a:lnTo>
                      <a:pt x="29793" y="176883"/>
                    </a:lnTo>
                    <a:lnTo>
                      <a:pt x="1" y="1768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0"/>
              <p:cNvSpPr/>
              <p:nvPr/>
            </p:nvSpPr>
            <p:spPr>
              <a:xfrm>
                <a:off x="2989575" y="281725"/>
                <a:ext cx="789725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31589" h="192416" extrusionOk="0">
                    <a:moveTo>
                      <a:pt x="0" y="1"/>
                    </a:moveTo>
                    <a:lnTo>
                      <a:pt x="31588" y="1"/>
                    </a:lnTo>
                    <a:lnTo>
                      <a:pt x="31588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0"/>
              <p:cNvSpPr/>
              <p:nvPr/>
            </p:nvSpPr>
            <p:spPr>
              <a:xfrm>
                <a:off x="2761525" y="768000"/>
                <a:ext cx="744875" cy="4422075"/>
              </a:xfrm>
              <a:custGeom>
                <a:avLst/>
                <a:gdLst/>
                <a:ahLst/>
                <a:cxnLst/>
                <a:rect l="l" t="t" r="r" b="b"/>
                <a:pathLst>
                  <a:path w="29795" h="176883" extrusionOk="0">
                    <a:moveTo>
                      <a:pt x="1" y="1"/>
                    </a:moveTo>
                    <a:lnTo>
                      <a:pt x="29794" y="1"/>
                    </a:lnTo>
                    <a:lnTo>
                      <a:pt x="29794" y="176883"/>
                    </a:lnTo>
                    <a:lnTo>
                      <a:pt x="1" y="1768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30"/>
              <p:cNvSpPr/>
              <p:nvPr/>
            </p:nvSpPr>
            <p:spPr>
              <a:xfrm>
                <a:off x="3664550" y="702625"/>
                <a:ext cx="744825" cy="4422100"/>
              </a:xfrm>
              <a:custGeom>
                <a:avLst/>
                <a:gdLst/>
                <a:ahLst/>
                <a:cxnLst/>
                <a:rect l="l" t="t" r="r" b="b"/>
                <a:pathLst>
                  <a:path w="29793" h="176884" extrusionOk="0">
                    <a:moveTo>
                      <a:pt x="0" y="1"/>
                    </a:moveTo>
                    <a:lnTo>
                      <a:pt x="29793" y="1"/>
                    </a:lnTo>
                    <a:lnTo>
                      <a:pt x="29793" y="176884"/>
                    </a:lnTo>
                    <a:lnTo>
                      <a:pt x="0" y="176884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30"/>
              <p:cNvSpPr/>
              <p:nvPr/>
            </p:nvSpPr>
            <p:spPr>
              <a:xfrm>
                <a:off x="5066800" y="260400"/>
                <a:ext cx="744850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29794" h="192416" extrusionOk="0">
                    <a:moveTo>
                      <a:pt x="1" y="1"/>
                    </a:moveTo>
                    <a:lnTo>
                      <a:pt x="29793" y="1"/>
                    </a:lnTo>
                    <a:lnTo>
                      <a:pt x="29793" y="192416"/>
                    </a:lnTo>
                    <a:lnTo>
                      <a:pt x="1" y="19241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30"/>
              <p:cNvSpPr/>
              <p:nvPr/>
            </p:nvSpPr>
            <p:spPr>
              <a:xfrm>
                <a:off x="4996200" y="281725"/>
                <a:ext cx="372450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14898" h="192416" extrusionOk="0">
                    <a:moveTo>
                      <a:pt x="0" y="1"/>
                    </a:moveTo>
                    <a:lnTo>
                      <a:pt x="14897" y="1"/>
                    </a:lnTo>
                    <a:lnTo>
                      <a:pt x="14897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30"/>
              <p:cNvSpPr/>
              <p:nvPr/>
            </p:nvSpPr>
            <p:spPr>
              <a:xfrm>
                <a:off x="3753900" y="281725"/>
                <a:ext cx="702300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28092" h="192416" extrusionOk="0">
                    <a:moveTo>
                      <a:pt x="0" y="1"/>
                    </a:moveTo>
                    <a:lnTo>
                      <a:pt x="28091" y="1"/>
                    </a:lnTo>
                    <a:lnTo>
                      <a:pt x="28091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30"/>
              <p:cNvSpPr/>
              <p:nvPr/>
            </p:nvSpPr>
            <p:spPr>
              <a:xfrm>
                <a:off x="3969450" y="281725"/>
                <a:ext cx="702325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28093" h="192416" extrusionOk="0">
                    <a:moveTo>
                      <a:pt x="0" y="1"/>
                    </a:moveTo>
                    <a:lnTo>
                      <a:pt x="28092" y="1"/>
                    </a:lnTo>
                    <a:lnTo>
                      <a:pt x="28092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30"/>
              <p:cNvSpPr/>
              <p:nvPr/>
            </p:nvSpPr>
            <p:spPr>
              <a:xfrm>
                <a:off x="4234650" y="238125"/>
                <a:ext cx="1666925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66677" h="192416" extrusionOk="0">
                    <a:moveTo>
                      <a:pt x="1" y="0"/>
                    </a:moveTo>
                    <a:lnTo>
                      <a:pt x="66676" y="0"/>
                    </a:lnTo>
                    <a:lnTo>
                      <a:pt x="66676" y="192415"/>
                    </a:lnTo>
                    <a:lnTo>
                      <a:pt x="1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30"/>
            <p:cNvGrpSpPr/>
            <p:nvPr/>
          </p:nvGrpSpPr>
          <p:grpSpPr>
            <a:xfrm>
              <a:off x="6947561" y="1888323"/>
              <a:ext cx="457575" cy="392346"/>
              <a:chOff x="3835000" y="2006775"/>
              <a:chExt cx="412825" cy="353975"/>
            </a:xfrm>
          </p:grpSpPr>
          <p:sp>
            <p:nvSpPr>
              <p:cNvPr id="158" name="Google Shape;158;p30"/>
              <p:cNvSpPr/>
              <p:nvPr/>
            </p:nvSpPr>
            <p:spPr>
              <a:xfrm>
                <a:off x="3835000" y="2152100"/>
                <a:ext cx="412825" cy="208650"/>
              </a:xfrm>
              <a:custGeom>
                <a:avLst/>
                <a:gdLst/>
                <a:ahLst/>
                <a:cxnLst/>
                <a:rect l="l" t="t" r="r" b="b"/>
                <a:pathLst>
                  <a:path w="16513" h="8346" extrusionOk="0">
                    <a:moveTo>
                      <a:pt x="8256" y="8346"/>
                    </a:moveTo>
                    <a:cubicBezTo>
                      <a:pt x="3704" y="8346"/>
                      <a:pt x="0" y="6473"/>
                      <a:pt x="0" y="4173"/>
                    </a:cubicBezTo>
                    <a:cubicBezTo>
                      <a:pt x="0" y="1873"/>
                      <a:pt x="3704" y="1"/>
                      <a:pt x="8256" y="1"/>
                    </a:cubicBezTo>
                    <a:cubicBezTo>
                      <a:pt x="12809" y="1"/>
                      <a:pt x="16512" y="1872"/>
                      <a:pt x="16512" y="4173"/>
                    </a:cubicBezTo>
                    <a:cubicBezTo>
                      <a:pt x="16512" y="6475"/>
                      <a:pt x="12809" y="8346"/>
                      <a:pt x="8256" y="8346"/>
                    </a:cubicBezTo>
                    <a:close/>
                    <a:moveTo>
                      <a:pt x="8256" y="106"/>
                    </a:moveTo>
                    <a:cubicBezTo>
                      <a:pt x="3762" y="106"/>
                      <a:pt x="105" y="1930"/>
                      <a:pt x="105" y="4173"/>
                    </a:cubicBezTo>
                    <a:cubicBezTo>
                      <a:pt x="105" y="6416"/>
                      <a:pt x="3762" y="8241"/>
                      <a:pt x="8256" y="8241"/>
                    </a:cubicBezTo>
                    <a:cubicBezTo>
                      <a:pt x="12751" y="8241"/>
                      <a:pt x="16406" y="6416"/>
                      <a:pt x="16406" y="4173"/>
                    </a:cubicBezTo>
                    <a:cubicBezTo>
                      <a:pt x="16406" y="1930"/>
                      <a:pt x="12751" y="106"/>
                      <a:pt x="8256" y="1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30"/>
              <p:cNvSpPr/>
              <p:nvPr/>
            </p:nvSpPr>
            <p:spPr>
              <a:xfrm>
                <a:off x="3835000" y="2006775"/>
                <a:ext cx="412825" cy="208650"/>
              </a:xfrm>
              <a:custGeom>
                <a:avLst/>
                <a:gdLst/>
                <a:ahLst/>
                <a:cxnLst/>
                <a:rect l="l" t="t" r="r" b="b"/>
                <a:pathLst>
                  <a:path w="16513" h="8346" extrusionOk="0">
                    <a:moveTo>
                      <a:pt x="8256" y="8346"/>
                    </a:moveTo>
                    <a:cubicBezTo>
                      <a:pt x="3704" y="8346"/>
                      <a:pt x="0" y="6474"/>
                      <a:pt x="0" y="4173"/>
                    </a:cubicBezTo>
                    <a:cubicBezTo>
                      <a:pt x="0" y="1872"/>
                      <a:pt x="3704" y="0"/>
                      <a:pt x="8256" y="0"/>
                    </a:cubicBezTo>
                    <a:cubicBezTo>
                      <a:pt x="12809" y="0"/>
                      <a:pt x="16512" y="1872"/>
                      <a:pt x="16512" y="4173"/>
                    </a:cubicBezTo>
                    <a:cubicBezTo>
                      <a:pt x="16512" y="6474"/>
                      <a:pt x="12809" y="8346"/>
                      <a:pt x="8256" y="8346"/>
                    </a:cubicBezTo>
                    <a:close/>
                    <a:moveTo>
                      <a:pt x="8256" y="106"/>
                    </a:moveTo>
                    <a:cubicBezTo>
                      <a:pt x="3762" y="106"/>
                      <a:pt x="105" y="1930"/>
                      <a:pt x="105" y="4173"/>
                    </a:cubicBezTo>
                    <a:cubicBezTo>
                      <a:pt x="105" y="6416"/>
                      <a:pt x="3762" y="8239"/>
                      <a:pt x="8256" y="8239"/>
                    </a:cubicBezTo>
                    <a:cubicBezTo>
                      <a:pt x="12751" y="8239"/>
                      <a:pt x="16406" y="6416"/>
                      <a:pt x="16406" y="4173"/>
                    </a:cubicBezTo>
                    <a:cubicBezTo>
                      <a:pt x="16406" y="1931"/>
                      <a:pt x="12751" y="106"/>
                      <a:pt x="8256" y="1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" name="Google Shape;160;p30"/>
            <p:cNvGrpSpPr/>
            <p:nvPr/>
          </p:nvGrpSpPr>
          <p:grpSpPr>
            <a:xfrm>
              <a:off x="7993115" y="1983341"/>
              <a:ext cx="441642" cy="905480"/>
              <a:chOff x="4778300" y="2092500"/>
              <a:chExt cx="398450" cy="816925"/>
            </a:xfrm>
          </p:grpSpPr>
          <p:sp>
            <p:nvSpPr>
              <p:cNvPr id="161" name="Google Shape;161;p30"/>
              <p:cNvSpPr/>
              <p:nvPr/>
            </p:nvSpPr>
            <p:spPr>
              <a:xfrm>
                <a:off x="4853900" y="2658325"/>
                <a:ext cx="216850" cy="251100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10044" extrusionOk="0">
                    <a:moveTo>
                      <a:pt x="0" y="5023"/>
                    </a:moveTo>
                    <a:lnTo>
                      <a:pt x="8673" y="10044"/>
                    </a:lnTo>
                    <a:lnTo>
                      <a:pt x="8593" y="5023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30"/>
              <p:cNvSpPr/>
              <p:nvPr/>
            </p:nvSpPr>
            <p:spPr>
              <a:xfrm>
                <a:off x="5068725" y="2719900"/>
                <a:ext cx="108025" cy="189525"/>
              </a:xfrm>
              <a:custGeom>
                <a:avLst/>
                <a:gdLst/>
                <a:ahLst/>
                <a:cxnLst/>
                <a:rect l="l" t="t" r="r" b="b"/>
                <a:pathLst>
                  <a:path w="4321" h="7581" extrusionOk="0">
                    <a:moveTo>
                      <a:pt x="4320" y="5316"/>
                    </a:moveTo>
                    <a:lnTo>
                      <a:pt x="4320" y="0"/>
                    </a:lnTo>
                    <a:lnTo>
                      <a:pt x="0" y="2560"/>
                    </a:lnTo>
                    <a:lnTo>
                      <a:pt x="80" y="758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30"/>
              <p:cNvSpPr/>
              <p:nvPr/>
            </p:nvSpPr>
            <p:spPr>
              <a:xfrm>
                <a:off x="4854225" y="2596800"/>
                <a:ext cx="322525" cy="187125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7485" extrusionOk="0">
                    <a:moveTo>
                      <a:pt x="4371" y="0"/>
                    </a:moveTo>
                    <a:lnTo>
                      <a:pt x="12900" y="4924"/>
                    </a:lnTo>
                    <a:lnTo>
                      <a:pt x="8580" y="7484"/>
                    </a:lnTo>
                    <a:lnTo>
                      <a:pt x="1" y="246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30"/>
              <p:cNvSpPr/>
              <p:nvPr/>
            </p:nvSpPr>
            <p:spPr>
              <a:xfrm>
                <a:off x="4778300" y="2140525"/>
                <a:ext cx="169350" cy="196125"/>
              </a:xfrm>
              <a:custGeom>
                <a:avLst/>
                <a:gdLst/>
                <a:ahLst/>
                <a:cxnLst/>
                <a:rect l="l" t="t" r="r" b="b"/>
                <a:pathLst>
                  <a:path w="6774" h="7845" extrusionOk="0">
                    <a:moveTo>
                      <a:pt x="0" y="3923"/>
                    </a:moveTo>
                    <a:lnTo>
                      <a:pt x="6773" y="7844"/>
                    </a:lnTo>
                    <a:lnTo>
                      <a:pt x="6711" y="3923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0"/>
              <p:cNvSpPr/>
              <p:nvPr/>
            </p:nvSpPr>
            <p:spPr>
              <a:xfrm>
                <a:off x="4946050" y="2188625"/>
                <a:ext cx="84375" cy="148025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5921" extrusionOk="0">
                    <a:moveTo>
                      <a:pt x="3374" y="3774"/>
                    </a:moveTo>
                    <a:lnTo>
                      <a:pt x="3374" y="0"/>
                    </a:lnTo>
                    <a:lnTo>
                      <a:pt x="1" y="1999"/>
                    </a:lnTo>
                    <a:lnTo>
                      <a:pt x="63" y="592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0"/>
              <p:cNvSpPr/>
              <p:nvPr/>
            </p:nvSpPr>
            <p:spPr>
              <a:xfrm>
                <a:off x="4778575" y="2092500"/>
                <a:ext cx="251850" cy="146125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5845" extrusionOk="0">
                    <a:moveTo>
                      <a:pt x="3413" y="0"/>
                    </a:moveTo>
                    <a:lnTo>
                      <a:pt x="10073" y="3845"/>
                    </a:lnTo>
                    <a:lnTo>
                      <a:pt x="6700" y="5844"/>
                    </a:lnTo>
                    <a:lnTo>
                      <a:pt x="0" y="192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" name="Google Shape;167;p30"/>
            <p:cNvGrpSpPr/>
            <p:nvPr/>
          </p:nvGrpSpPr>
          <p:grpSpPr>
            <a:xfrm>
              <a:off x="6428830" y="1344903"/>
              <a:ext cx="464530" cy="3928170"/>
              <a:chOff x="3367000" y="1516500"/>
              <a:chExt cx="419100" cy="3544000"/>
            </a:xfrm>
          </p:grpSpPr>
          <p:sp>
            <p:nvSpPr>
              <p:cNvPr id="168" name="Google Shape;168;p30"/>
              <p:cNvSpPr/>
              <p:nvPr/>
            </p:nvSpPr>
            <p:spPr>
              <a:xfrm>
                <a:off x="3367000" y="1767425"/>
                <a:ext cx="216847" cy="3293075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131723" extrusionOk="0">
                    <a:moveTo>
                      <a:pt x="8383" y="131722"/>
                    </a:moveTo>
                    <a:lnTo>
                      <a:pt x="8383" y="4876"/>
                    </a:lnTo>
                    <a:lnTo>
                      <a:pt x="0" y="1"/>
                    </a:lnTo>
                    <a:lnTo>
                      <a:pt x="0" y="12687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30"/>
              <p:cNvSpPr/>
              <p:nvPr/>
            </p:nvSpPr>
            <p:spPr>
              <a:xfrm>
                <a:off x="3576550" y="1767375"/>
                <a:ext cx="209550" cy="3284150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131366" extrusionOk="0">
                    <a:moveTo>
                      <a:pt x="1" y="131366"/>
                    </a:moveTo>
                    <a:lnTo>
                      <a:pt x="8382" y="126523"/>
                    </a:lnTo>
                    <a:lnTo>
                      <a:pt x="8382" y="1"/>
                    </a:lnTo>
                    <a:lnTo>
                      <a:pt x="1" y="4876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0"/>
              <p:cNvSpPr/>
              <p:nvPr/>
            </p:nvSpPr>
            <p:spPr>
              <a:xfrm>
                <a:off x="3367000" y="1647200"/>
                <a:ext cx="419100" cy="242075"/>
              </a:xfrm>
              <a:custGeom>
                <a:avLst/>
                <a:gdLst/>
                <a:ahLst/>
                <a:cxnLst/>
                <a:rect l="l" t="t" r="r" b="b"/>
                <a:pathLst>
                  <a:path w="16764" h="9683" extrusionOk="0">
                    <a:moveTo>
                      <a:pt x="8320" y="1"/>
                    </a:moveTo>
                    <a:lnTo>
                      <a:pt x="16764" y="4808"/>
                    </a:lnTo>
                    <a:lnTo>
                      <a:pt x="8383" y="9683"/>
                    </a:lnTo>
                    <a:lnTo>
                      <a:pt x="0" y="48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30"/>
              <p:cNvSpPr/>
              <p:nvPr/>
            </p:nvSpPr>
            <p:spPr>
              <a:xfrm>
                <a:off x="3396600" y="1538575"/>
                <a:ext cx="359550" cy="207825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8313" extrusionOk="0">
                    <a:moveTo>
                      <a:pt x="7194" y="8312"/>
                    </a:moveTo>
                    <a:lnTo>
                      <a:pt x="0" y="4160"/>
                    </a:lnTo>
                    <a:lnTo>
                      <a:pt x="7204" y="1"/>
                    </a:lnTo>
                    <a:lnTo>
                      <a:pt x="14382" y="415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30"/>
              <p:cNvSpPr/>
              <p:nvPr/>
            </p:nvSpPr>
            <p:spPr>
              <a:xfrm>
                <a:off x="3396600" y="1642550"/>
                <a:ext cx="180125" cy="187050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7482" extrusionOk="0">
                    <a:moveTo>
                      <a:pt x="7194" y="4153"/>
                    </a:moveTo>
                    <a:lnTo>
                      <a:pt x="7204" y="7481"/>
                    </a:lnTo>
                    <a:lnTo>
                      <a:pt x="0" y="33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0"/>
              <p:cNvSpPr/>
              <p:nvPr/>
            </p:nvSpPr>
            <p:spPr>
              <a:xfrm>
                <a:off x="3576425" y="1642475"/>
                <a:ext cx="180125" cy="187125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7485" extrusionOk="0">
                    <a:moveTo>
                      <a:pt x="7189" y="1"/>
                    </a:moveTo>
                    <a:lnTo>
                      <a:pt x="7205" y="3332"/>
                    </a:lnTo>
                    <a:lnTo>
                      <a:pt x="11" y="7484"/>
                    </a:lnTo>
                    <a:lnTo>
                      <a:pt x="1" y="41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0"/>
              <p:cNvSpPr/>
              <p:nvPr/>
            </p:nvSpPr>
            <p:spPr>
              <a:xfrm>
                <a:off x="3472550" y="1576850"/>
                <a:ext cx="104200" cy="120250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4810" extrusionOk="0">
                    <a:moveTo>
                      <a:pt x="4167" y="4810"/>
                    </a:moveTo>
                    <a:lnTo>
                      <a:pt x="4162" y="2407"/>
                    </a:lnTo>
                    <a:lnTo>
                      <a:pt x="1" y="1"/>
                    </a:lnTo>
                    <a:lnTo>
                      <a:pt x="1" y="24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0"/>
              <p:cNvSpPr/>
              <p:nvPr/>
            </p:nvSpPr>
            <p:spPr>
              <a:xfrm>
                <a:off x="3576600" y="1576850"/>
                <a:ext cx="104225" cy="120250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4810" extrusionOk="0">
                    <a:moveTo>
                      <a:pt x="4168" y="1"/>
                    </a:moveTo>
                    <a:lnTo>
                      <a:pt x="4168" y="2405"/>
                    </a:lnTo>
                    <a:lnTo>
                      <a:pt x="5" y="4810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0"/>
              <p:cNvSpPr/>
              <p:nvPr/>
            </p:nvSpPr>
            <p:spPr>
              <a:xfrm>
                <a:off x="3472550" y="1516500"/>
                <a:ext cx="208275" cy="120550"/>
              </a:xfrm>
              <a:custGeom>
                <a:avLst/>
                <a:gdLst/>
                <a:ahLst/>
                <a:cxnLst/>
                <a:rect l="l" t="t" r="r" b="b"/>
                <a:pathLst>
                  <a:path w="8331" h="4822" extrusionOk="0">
                    <a:moveTo>
                      <a:pt x="1" y="2415"/>
                    </a:moveTo>
                    <a:lnTo>
                      <a:pt x="4181" y="1"/>
                    </a:lnTo>
                    <a:lnTo>
                      <a:pt x="8330" y="2415"/>
                    </a:lnTo>
                    <a:lnTo>
                      <a:pt x="4162" y="482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0"/>
              <p:cNvSpPr/>
              <p:nvPr/>
            </p:nvSpPr>
            <p:spPr>
              <a:xfrm>
                <a:off x="3622375" y="1954600"/>
                <a:ext cx="99300" cy="819950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32798" extrusionOk="0">
                    <a:moveTo>
                      <a:pt x="0" y="596"/>
                    </a:moveTo>
                    <a:lnTo>
                      <a:pt x="1024" y="1"/>
                    </a:lnTo>
                    <a:lnTo>
                      <a:pt x="1024" y="9040"/>
                    </a:lnTo>
                    <a:lnTo>
                      <a:pt x="0" y="9630"/>
                    </a:lnTo>
                    <a:close/>
                    <a:moveTo>
                      <a:pt x="2948" y="20319"/>
                    </a:moveTo>
                    <a:lnTo>
                      <a:pt x="3972" y="19728"/>
                    </a:lnTo>
                    <a:lnTo>
                      <a:pt x="3972" y="10689"/>
                    </a:lnTo>
                    <a:lnTo>
                      <a:pt x="2948" y="11284"/>
                    </a:lnTo>
                    <a:close/>
                    <a:moveTo>
                      <a:pt x="166" y="32798"/>
                    </a:moveTo>
                    <a:lnTo>
                      <a:pt x="1190" y="32207"/>
                    </a:lnTo>
                    <a:lnTo>
                      <a:pt x="1190" y="23168"/>
                    </a:lnTo>
                    <a:lnTo>
                      <a:pt x="166" y="2376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3137"/>
                    </a:srgbClr>
                  </a:gs>
                  <a:gs pos="50000">
                    <a:srgbClr val="E354F7">
                      <a:alpha val="56862"/>
                    </a:srgbClr>
                  </a:gs>
                  <a:gs pos="100000">
                    <a:srgbClr val="10ECFF">
                      <a:alpha val="58823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30"/>
            <p:cNvGrpSpPr/>
            <p:nvPr/>
          </p:nvGrpSpPr>
          <p:grpSpPr>
            <a:xfrm>
              <a:off x="7536371" y="1214749"/>
              <a:ext cx="398664" cy="3966160"/>
              <a:chOff x="4366225" y="1399075"/>
              <a:chExt cx="359675" cy="3578275"/>
            </a:xfrm>
          </p:grpSpPr>
          <p:sp>
            <p:nvSpPr>
              <p:cNvPr id="179" name="Google Shape;179;p30"/>
              <p:cNvSpPr/>
              <p:nvPr/>
            </p:nvSpPr>
            <p:spPr>
              <a:xfrm>
                <a:off x="4366225" y="1502200"/>
                <a:ext cx="179900" cy="347515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39006" extrusionOk="0">
                    <a:moveTo>
                      <a:pt x="7195" y="139005"/>
                    </a:moveTo>
                    <a:lnTo>
                      <a:pt x="7195" y="4184"/>
                    </a:lnTo>
                    <a:lnTo>
                      <a:pt x="1" y="0"/>
                    </a:lnTo>
                    <a:lnTo>
                      <a:pt x="1" y="13484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0"/>
              <p:cNvSpPr/>
              <p:nvPr/>
            </p:nvSpPr>
            <p:spPr>
              <a:xfrm>
                <a:off x="4546100" y="1503600"/>
                <a:ext cx="179800" cy="3466075"/>
              </a:xfrm>
              <a:custGeom>
                <a:avLst/>
                <a:gdLst/>
                <a:ahLst/>
                <a:cxnLst/>
                <a:rect l="l" t="t" r="r" b="b"/>
                <a:pathLst>
                  <a:path w="7192" h="138643" extrusionOk="0">
                    <a:moveTo>
                      <a:pt x="0" y="138643"/>
                    </a:moveTo>
                    <a:lnTo>
                      <a:pt x="7191" y="134544"/>
                    </a:lnTo>
                    <a:lnTo>
                      <a:pt x="7191" y="1"/>
                    </a:lnTo>
                    <a:lnTo>
                      <a:pt x="0" y="412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0"/>
              <p:cNvSpPr/>
              <p:nvPr/>
            </p:nvSpPr>
            <p:spPr>
              <a:xfrm>
                <a:off x="4366225" y="1399075"/>
                <a:ext cx="359675" cy="207725"/>
              </a:xfrm>
              <a:custGeom>
                <a:avLst/>
                <a:gdLst/>
                <a:ahLst/>
                <a:cxnLst/>
                <a:rect l="l" t="t" r="r" b="b"/>
                <a:pathLst>
                  <a:path w="14387" h="8309" extrusionOk="0">
                    <a:moveTo>
                      <a:pt x="7141" y="1"/>
                    </a:moveTo>
                    <a:lnTo>
                      <a:pt x="14386" y="4125"/>
                    </a:lnTo>
                    <a:lnTo>
                      <a:pt x="7195" y="8309"/>
                    </a:lnTo>
                    <a:lnTo>
                      <a:pt x="1" y="412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0"/>
              <p:cNvSpPr/>
              <p:nvPr/>
            </p:nvSpPr>
            <p:spPr>
              <a:xfrm>
                <a:off x="4573550" y="1647025"/>
                <a:ext cx="80800" cy="853975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4159" extrusionOk="0">
                    <a:moveTo>
                      <a:pt x="0" y="409"/>
                    </a:moveTo>
                    <a:lnTo>
                      <a:pt x="704" y="1"/>
                    </a:lnTo>
                    <a:lnTo>
                      <a:pt x="704" y="6214"/>
                    </a:lnTo>
                    <a:lnTo>
                      <a:pt x="0" y="6620"/>
                    </a:lnTo>
                    <a:close/>
                    <a:moveTo>
                      <a:pt x="2528" y="15615"/>
                    </a:moveTo>
                    <a:lnTo>
                      <a:pt x="3231" y="15208"/>
                    </a:lnTo>
                    <a:lnTo>
                      <a:pt x="3231" y="8994"/>
                    </a:lnTo>
                    <a:lnTo>
                      <a:pt x="2528" y="9402"/>
                    </a:lnTo>
                    <a:close/>
                    <a:moveTo>
                      <a:pt x="0" y="28329"/>
                    </a:moveTo>
                    <a:lnTo>
                      <a:pt x="704" y="27922"/>
                    </a:lnTo>
                    <a:lnTo>
                      <a:pt x="704" y="21709"/>
                    </a:lnTo>
                    <a:lnTo>
                      <a:pt x="0" y="22118"/>
                    </a:lnTo>
                    <a:close/>
                    <a:moveTo>
                      <a:pt x="2528" y="34158"/>
                    </a:moveTo>
                    <a:lnTo>
                      <a:pt x="3231" y="33752"/>
                    </a:lnTo>
                    <a:lnTo>
                      <a:pt x="3231" y="27537"/>
                    </a:lnTo>
                    <a:lnTo>
                      <a:pt x="2528" y="2794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30"/>
            <p:cNvGrpSpPr/>
            <p:nvPr/>
          </p:nvGrpSpPr>
          <p:grpSpPr>
            <a:xfrm>
              <a:off x="5373919" y="2280667"/>
              <a:ext cx="574317" cy="3119363"/>
              <a:chOff x="2506200" y="2301225"/>
              <a:chExt cx="518150" cy="2814294"/>
            </a:xfrm>
          </p:grpSpPr>
          <p:sp>
            <p:nvSpPr>
              <p:cNvPr id="184" name="Google Shape;184;p30"/>
              <p:cNvSpPr/>
              <p:nvPr/>
            </p:nvSpPr>
            <p:spPr>
              <a:xfrm>
                <a:off x="2506200" y="2658325"/>
                <a:ext cx="268609" cy="2457194"/>
              </a:xfrm>
              <a:custGeom>
                <a:avLst/>
                <a:gdLst/>
                <a:ahLst/>
                <a:cxnLst/>
                <a:rect l="l" t="t" r="r" b="b"/>
                <a:pathLst>
                  <a:path w="10366" h="97984" extrusionOk="0">
                    <a:moveTo>
                      <a:pt x="10365" y="97983"/>
                    </a:moveTo>
                    <a:lnTo>
                      <a:pt x="10365" y="6027"/>
                    </a:lnTo>
                    <a:lnTo>
                      <a:pt x="0" y="0"/>
                    </a:lnTo>
                    <a:lnTo>
                      <a:pt x="0" y="9199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0"/>
              <p:cNvSpPr/>
              <p:nvPr/>
            </p:nvSpPr>
            <p:spPr>
              <a:xfrm>
                <a:off x="2765325" y="2665800"/>
                <a:ext cx="259025" cy="2438575"/>
              </a:xfrm>
              <a:custGeom>
                <a:avLst/>
                <a:gdLst/>
                <a:ahLst/>
                <a:cxnLst/>
                <a:rect l="l" t="t" r="r" b="b"/>
                <a:pathLst>
                  <a:path w="10361" h="97543" extrusionOk="0">
                    <a:moveTo>
                      <a:pt x="0" y="97543"/>
                    </a:moveTo>
                    <a:lnTo>
                      <a:pt x="10361" y="91555"/>
                    </a:lnTo>
                    <a:lnTo>
                      <a:pt x="10361" y="0"/>
                    </a:lnTo>
                    <a:lnTo>
                      <a:pt x="0" y="6027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0"/>
              <p:cNvSpPr/>
              <p:nvPr/>
            </p:nvSpPr>
            <p:spPr>
              <a:xfrm>
                <a:off x="2506200" y="2517200"/>
                <a:ext cx="518150" cy="299300"/>
              </a:xfrm>
              <a:custGeom>
                <a:avLst/>
                <a:gdLst/>
                <a:ahLst/>
                <a:cxnLst/>
                <a:rect l="l" t="t" r="r" b="b"/>
                <a:pathLst>
                  <a:path w="20726" h="11972" extrusionOk="0">
                    <a:moveTo>
                      <a:pt x="10287" y="0"/>
                    </a:moveTo>
                    <a:lnTo>
                      <a:pt x="20726" y="5944"/>
                    </a:lnTo>
                    <a:lnTo>
                      <a:pt x="10365" y="11971"/>
                    </a:lnTo>
                    <a:lnTo>
                      <a:pt x="0" y="5944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0"/>
              <p:cNvSpPr/>
              <p:nvPr/>
            </p:nvSpPr>
            <p:spPr>
              <a:xfrm>
                <a:off x="2540675" y="2328975"/>
                <a:ext cx="452275" cy="261475"/>
              </a:xfrm>
              <a:custGeom>
                <a:avLst/>
                <a:gdLst/>
                <a:ahLst/>
                <a:cxnLst/>
                <a:rect l="l" t="t" r="r" b="b"/>
                <a:pathLst>
                  <a:path w="18091" h="10459" extrusionOk="0">
                    <a:moveTo>
                      <a:pt x="9048" y="10458"/>
                    </a:moveTo>
                    <a:lnTo>
                      <a:pt x="0" y="5233"/>
                    </a:lnTo>
                    <a:lnTo>
                      <a:pt x="9062" y="1"/>
                    </a:lnTo>
                    <a:lnTo>
                      <a:pt x="18090" y="522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0"/>
              <p:cNvSpPr/>
              <p:nvPr/>
            </p:nvSpPr>
            <p:spPr>
              <a:xfrm>
                <a:off x="2540675" y="2459800"/>
                <a:ext cx="226550" cy="235300"/>
              </a:xfrm>
              <a:custGeom>
                <a:avLst/>
                <a:gdLst/>
                <a:ahLst/>
                <a:cxnLst/>
                <a:rect l="l" t="t" r="r" b="b"/>
                <a:pathLst>
                  <a:path w="9062" h="9412" extrusionOk="0">
                    <a:moveTo>
                      <a:pt x="9048" y="5225"/>
                    </a:moveTo>
                    <a:lnTo>
                      <a:pt x="9062" y="9412"/>
                    </a:lnTo>
                    <a:lnTo>
                      <a:pt x="0" y="4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0"/>
              <p:cNvSpPr/>
              <p:nvPr/>
            </p:nvSpPr>
            <p:spPr>
              <a:xfrm>
                <a:off x="2766850" y="2459675"/>
                <a:ext cx="226625" cy="235425"/>
              </a:xfrm>
              <a:custGeom>
                <a:avLst/>
                <a:gdLst/>
                <a:ahLst/>
                <a:cxnLst/>
                <a:rect l="l" t="t" r="r" b="b"/>
                <a:pathLst>
                  <a:path w="9065" h="9417" extrusionOk="0">
                    <a:moveTo>
                      <a:pt x="9043" y="1"/>
                    </a:moveTo>
                    <a:lnTo>
                      <a:pt x="9064" y="4193"/>
                    </a:lnTo>
                    <a:lnTo>
                      <a:pt x="15" y="9417"/>
                    </a:lnTo>
                    <a:lnTo>
                      <a:pt x="1" y="52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0"/>
              <p:cNvSpPr/>
              <p:nvPr/>
            </p:nvSpPr>
            <p:spPr>
              <a:xfrm>
                <a:off x="2636200" y="2377150"/>
                <a:ext cx="13105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5242" h="6050" extrusionOk="0">
                    <a:moveTo>
                      <a:pt x="5242" y="6050"/>
                    </a:moveTo>
                    <a:lnTo>
                      <a:pt x="5234" y="3028"/>
                    </a:lnTo>
                    <a:lnTo>
                      <a:pt x="1" y="0"/>
                    </a:lnTo>
                    <a:lnTo>
                      <a:pt x="1" y="30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0"/>
              <p:cNvSpPr/>
              <p:nvPr/>
            </p:nvSpPr>
            <p:spPr>
              <a:xfrm>
                <a:off x="2767050" y="2377150"/>
                <a:ext cx="13115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6050" extrusionOk="0">
                    <a:moveTo>
                      <a:pt x="5245" y="0"/>
                    </a:moveTo>
                    <a:lnTo>
                      <a:pt x="5245" y="3025"/>
                    </a:lnTo>
                    <a:lnTo>
                      <a:pt x="8" y="6050"/>
                    </a:lnTo>
                    <a:lnTo>
                      <a:pt x="0" y="302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0"/>
              <p:cNvSpPr/>
              <p:nvPr/>
            </p:nvSpPr>
            <p:spPr>
              <a:xfrm>
                <a:off x="2636200" y="2301225"/>
                <a:ext cx="262000" cy="151650"/>
              </a:xfrm>
              <a:custGeom>
                <a:avLst/>
                <a:gdLst/>
                <a:ahLst/>
                <a:cxnLst/>
                <a:rect l="l" t="t" r="r" b="b"/>
                <a:pathLst>
                  <a:path w="10480" h="6066" extrusionOk="0">
                    <a:moveTo>
                      <a:pt x="1" y="3037"/>
                    </a:moveTo>
                    <a:lnTo>
                      <a:pt x="5260" y="1"/>
                    </a:lnTo>
                    <a:lnTo>
                      <a:pt x="10479" y="3037"/>
                    </a:lnTo>
                    <a:lnTo>
                      <a:pt x="5234" y="606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0"/>
              <p:cNvSpPr/>
              <p:nvPr/>
            </p:nvSpPr>
            <p:spPr>
              <a:xfrm>
                <a:off x="2827500" y="2901275"/>
                <a:ext cx="143000" cy="1845175"/>
              </a:xfrm>
              <a:custGeom>
                <a:avLst/>
                <a:gdLst/>
                <a:ahLst/>
                <a:cxnLst/>
                <a:rect l="l" t="t" r="r" b="b"/>
                <a:pathLst>
                  <a:path w="5720" h="73807" extrusionOk="0">
                    <a:moveTo>
                      <a:pt x="1" y="818"/>
                    </a:moveTo>
                    <a:lnTo>
                      <a:pt x="1408" y="0"/>
                    </a:lnTo>
                    <a:lnTo>
                      <a:pt x="1408" y="12437"/>
                    </a:lnTo>
                    <a:lnTo>
                      <a:pt x="1" y="13248"/>
                    </a:lnTo>
                    <a:close/>
                    <a:moveTo>
                      <a:pt x="4312" y="21776"/>
                    </a:moveTo>
                    <a:lnTo>
                      <a:pt x="5719" y="20962"/>
                    </a:lnTo>
                    <a:lnTo>
                      <a:pt x="5719" y="8527"/>
                    </a:lnTo>
                    <a:lnTo>
                      <a:pt x="4312" y="9345"/>
                    </a:lnTo>
                    <a:close/>
                    <a:moveTo>
                      <a:pt x="3607" y="51334"/>
                    </a:moveTo>
                    <a:lnTo>
                      <a:pt x="5015" y="50521"/>
                    </a:lnTo>
                    <a:lnTo>
                      <a:pt x="5015" y="38085"/>
                    </a:lnTo>
                    <a:lnTo>
                      <a:pt x="3607" y="38903"/>
                    </a:lnTo>
                    <a:close/>
                    <a:moveTo>
                      <a:pt x="4503" y="73806"/>
                    </a:moveTo>
                    <a:lnTo>
                      <a:pt x="5527" y="73216"/>
                    </a:lnTo>
                    <a:lnTo>
                      <a:pt x="5527" y="64177"/>
                    </a:lnTo>
                    <a:lnTo>
                      <a:pt x="4503" y="64771"/>
                    </a:lnTo>
                    <a:close/>
                    <a:moveTo>
                      <a:pt x="1" y="70801"/>
                    </a:moveTo>
                    <a:lnTo>
                      <a:pt x="1408" y="69988"/>
                    </a:lnTo>
                    <a:lnTo>
                      <a:pt x="1408" y="57552"/>
                    </a:lnTo>
                    <a:lnTo>
                      <a:pt x="1" y="58371"/>
                    </a:lnTo>
                    <a:close/>
                    <a:moveTo>
                      <a:pt x="1" y="43957"/>
                    </a:moveTo>
                    <a:lnTo>
                      <a:pt x="1408" y="43144"/>
                    </a:lnTo>
                    <a:lnTo>
                      <a:pt x="1408" y="30709"/>
                    </a:lnTo>
                    <a:lnTo>
                      <a:pt x="1" y="3152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30"/>
            <p:cNvGrpSpPr/>
            <p:nvPr/>
          </p:nvGrpSpPr>
          <p:grpSpPr>
            <a:xfrm>
              <a:off x="4355896" y="3862903"/>
              <a:ext cx="595294" cy="1410162"/>
              <a:chOff x="1717700" y="3849300"/>
              <a:chExt cx="537075" cy="1272250"/>
            </a:xfrm>
          </p:grpSpPr>
          <p:sp>
            <p:nvSpPr>
              <p:cNvPr id="195" name="Google Shape;195;p30"/>
              <p:cNvSpPr/>
              <p:nvPr/>
            </p:nvSpPr>
            <p:spPr>
              <a:xfrm>
                <a:off x="1717700" y="4033725"/>
                <a:ext cx="268600" cy="1087825"/>
              </a:xfrm>
              <a:custGeom>
                <a:avLst/>
                <a:gdLst/>
                <a:ahLst/>
                <a:cxnLst/>
                <a:rect l="l" t="t" r="r" b="b"/>
                <a:pathLst>
                  <a:path w="10744" h="43513" extrusionOk="0">
                    <a:moveTo>
                      <a:pt x="10744" y="43513"/>
                    </a:moveTo>
                    <a:lnTo>
                      <a:pt x="10744" y="6248"/>
                    </a:lnTo>
                    <a:lnTo>
                      <a:pt x="0" y="0"/>
                    </a:lnTo>
                    <a:lnTo>
                      <a:pt x="0" y="3730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0"/>
              <p:cNvSpPr/>
              <p:nvPr/>
            </p:nvSpPr>
            <p:spPr>
              <a:xfrm>
                <a:off x="1986275" y="4033725"/>
                <a:ext cx="268500" cy="1087825"/>
              </a:xfrm>
              <a:custGeom>
                <a:avLst/>
                <a:gdLst/>
                <a:ahLst/>
                <a:cxnLst/>
                <a:rect l="l" t="t" r="r" b="b"/>
                <a:pathLst>
                  <a:path w="10740" h="43513" extrusionOk="0">
                    <a:moveTo>
                      <a:pt x="1" y="43513"/>
                    </a:moveTo>
                    <a:lnTo>
                      <a:pt x="10740" y="37307"/>
                    </a:lnTo>
                    <a:lnTo>
                      <a:pt x="10740" y="0"/>
                    </a:lnTo>
                    <a:lnTo>
                      <a:pt x="1" y="6248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0"/>
              <p:cNvSpPr/>
              <p:nvPr/>
            </p:nvSpPr>
            <p:spPr>
              <a:xfrm>
                <a:off x="1717700" y="3879675"/>
                <a:ext cx="537075" cy="310250"/>
              </a:xfrm>
              <a:custGeom>
                <a:avLst/>
                <a:gdLst/>
                <a:ahLst/>
                <a:cxnLst/>
                <a:rect l="l" t="t" r="r" b="b"/>
                <a:pathLst>
                  <a:path w="21483" h="12410" extrusionOk="0">
                    <a:moveTo>
                      <a:pt x="10663" y="1"/>
                    </a:moveTo>
                    <a:lnTo>
                      <a:pt x="21483" y="6162"/>
                    </a:lnTo>
                    <a:lnTo>
                      <a:pt x="10744" y="12410"/>
                    </a:lnTo>
                    <a:lnTo>
                      <a:pt x="0" y="616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0"/>
              <p:cNvSpPr/>
              <p:nvPr/>
            </p:nvSpPr>
            <p:spPr>
              <a:xfrm>
                <a:off x="1816275" y="3849300"/>
                <a:ext cx="339475" cy="196250"/>
              </a:xfrm>
              <a:custGeom>
                <a:avLst/>
                <a:gdLst/>
                <a:ahLst/>
                <a:cxnLst/>
                <a:rect l="l" t="t" r="r" b="b"/>
                <a:pathLst>
                  <a:path w="13579" h="7850" extrusionOk="0">
                    <a:moveTo>
                      <a:pt x="6793" y="7850"/>
                    </a:moveTo>
                    <a:lnTo>
                      <a:pt x="1" y="3928"/>
                    </a:lnTo>
                    <a:lnTo>
                      <a:pt x="6803" y="1"/>
                    </a:lnTo>
                    <a:lnTo>
                      <a:pt x="13579" y="39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0"/>
              <p:cNvSpPr/>
              <p:nvPr/>
            </p:nvSpPr>
            <p:spPr>
              <a:xfrm>
                <a:off x="1918150" y="3888675"/>
                <a:ext cx="67975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3139" extrusionOk="0">
                    <a:moveTo>
                      <a:pt x="2718" y="3138"/>
                    </a:moveTo>
                    <a:lnTo>
                      <a:pt x="2715" y="1571"/>
                    </a:lnTo>
                    <a:lnTo>
                      <a:pt x="1" y="1"/>
                    </a:lnTo>
                    <a:lnTo>
                      <a:pt x="1" y="156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0"/>
              <p:cNvSpPr/>
              <p:nvPr/>
            </p:nvSpPr>
            <p:spPr>
              <a:xfrm>
                <a:off x="1986000" y="3888675"/>
                <a:ext cx="68025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2721" h="3139" extrusionOk="0">
                    <a:moveTo>
                      <a:pt x="2720" y="1"/>
                    </a:moveTo>
                    <a:lnTo>
                      <a:pt x="2720" y="1569"/>
                    </a:lnTo>
                    <a:lnTo>
                      <a:pt x="4" y="3138"/>
                    </a:lnTo>
                    <a:lnTo>
                      <a:pt x="1" y="157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0"/>
              <p:cNvSpPr/>
              <p:nvPr/>
            </p:nvSpPr>
            <p:spPr>
              <a:xfrm>
                <a:off x="1918150" y="3849300"/>
                <a:ext cx="135875" cy="78650"/>
              </a:xfrm>
              <a:custGeom>
                <a:avLst/>
                <a:gdLst/>
                <a:ahLst/>
                <a:cxnLst/>
                <a:rect l="l" t="t" r="r" b="b"/>
                <a:pathLst>
                  <a:path w="5435" h="3146" extrusionOk="0">
                    <a:moveTo>
                      <a:pt x="1" y="1576"/>
                    </a:moveTo>
                    <a:lnTo>
                      <a:pt x="2728" y="1"/>
                    </a:lnTo>
                    <a:lnTo>
                      <a:pt x="5434" y="1576"/>
                    </a:lnTo>
                    <a:lnTo>
                      <a:pt x="2715" y="314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0"/>
              <p:cNvSpPr/>
              <p:nvPr/>
            </p:nvSpPr>
            <p:spPr>
              <a:xfrm>
                <a:off x="1816275" y="3947475"/>
                <a:ext cx="170075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6803" h="7066" extrusionOk="0">
                    <a:moveTo>
                      <a:pt x="6793" y="3923"/>
                    </a:moveTo>
                    <a:lnTo>
                      <a:pt x="6803" y="7065"/>
                    </a:lnTo>
                    <a:lnTo>
                      <a:pt x="1" y="31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0"/>
              <p:cNvSpPr/>
              <p:nvPr/>
            </p:nvSpPr>
            <p:spPr>
              <a:xfrm>
                <a:off x="1986100" y="3947400"/>
                <a:ext cx="170050" cy="176725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7069" extrusionOk="0">
                    <a:moveTo>
                      <a:pt x="6786" y="1"/>
                    </a:moveTo>
                    <a:lnTo>
                      <a:pt x="6802" y="3147"/>
                    </a:lnTo>
                    <a:lnTo>
                      <a:pt x="10" y="7068"/>
                    </a:lnTo>
                    <a:lnTo>
                      <a:pt x="0" y="39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" name="Google Shape;204;p30"/>
            <p:cNvGrpSpPr/>
            <p:nvPr/>
          </p:nvGrpSpPr>
          <p:grpSpPr>
            <a:xfrm>
              <a:off x="6495389" y="2498858"/>
              <a:ext cx="1775657" cy="2955044"/>
              <a:chOff x="3427050" y="2557600"/>
              <a:chExt cx="1602000" cy="2666045"/>
            </a:xfrm>
          </p:grpSpPr>
          <p:grpSp>
            <p:nvGrpSpPr>
              <p:cNvPr id="205" name="Google Shape;205;p30"/>
              <p:cNvGrpSpPr/>
              <p:nvPr/>
            </p:nvGrpSpPr>
            <p:grpSpPr>
              <a:xfrm>
                <a:off x="3745250" y="3110500"/>
                <a:ext cx="913875" cy="2113145"/>
                <a:chOff x="3745250" y="3110500"/>
                <a:chExt cx="913875" cy="2113145"/>
              </a:xfrm>
            </p:grpSpPr>
            <p:sp>
              <p:nvSpPr>
                <p:cNvPr id="206" name="Google Shape;206;p30"/>
                <p:cNvSpPr/>
                <p:nvPr/>
              </p:nvSpPr>
              <p:spPr>
                <a:xfrm>
                  <a:off x="3745250" y="3373175"/>
                  <a:ext cx="489382" cy="1850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81" h="74041" extrusionOk="0">
                      <a:moveTo>
                        <a:pt x="18281" y="74040"/>
                      </a:moveTo>
                      <a:lnTo>
                        <a:pt x="18281" y="10631"/>
                      </a:lnTo>
                      <a:lnTo>
                        <a:pt x="0" y="0"/>
                      </a:lnTo>
                      <a:lnTo>
                        <a:pt x="0" y="6348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30"/>
                <p:cNvSpPr/>
                <p:nvPr/>
              </p:nvSpPr>
              <p:spPr>
                <a:xfrm>
                  <a:off x="4202250" y="3372575"/>
                  <a:ext cx="456875" cy="185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75" h="74041" extrusionOk="0">
                      <a:moveTo>
                        <a:pt x="1" y="74040"/>
                      </a:moveTo>
                      <a:lnTo>
                        <a:pt x="18275" y="63481"/>
                      </a:lnTo>
                      <a:lnTo>
                        <a:pt x="18275" y="0"/>
                      </a:lnTo>
                      <a:lnTo>
                        <a:pt x="1" y="1063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FCAE0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30"/>
                <p:cNvSpPr/>
                <p:nvPr/>
              </p:nvSpPr>
              <p:spPr>
                <a:xfrm>
                  <a:off x="3745250" y="3110500"/>
                  <a:ext cx="913875" cy="52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55" h="21114" extrusionOk="0">
                      <a:moveTo>
                        <a:pt x="18144" y="0"/>
                      </a:moveTo>
                      <a:lnTo>
                        <a:pt x="36555" y="10483"/>
                      </a:lnTo>
                      <a:lnTo>
                        <a:pt x="18281" y="21114"/>
                      </a:lnTo>
                      <a:lnTo>
                        <a:pt x="0" y="1048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9" name="Google Shape;209;p30"/>
              <p:cNvGrpSpPr/>
              <p:nvPr/>
            </p:nvGrpSpPr>
            <p:grpSpPr>
              <a:xfrm>
                <a:off x="3710225" y="2557600"/>
                <a:ext cx="1027600" cy="1087125"/>
                <a:chOff x="3710225" y="2557600"/>
                <a:chExt cx="1027600" cy="1087125"/>
              </a:xfrm>
            </p:grpSpPr>
            <p:sp>
              <p:nvSpPr>
                <p:cNvPr id="210" name="Google Shape;210;p30"/>
                <p:cNvSpPr/>
                <p:nvPr/>
              </p:nvSpPr>
              <p:spPr>
                <a:xfrm>
                  <a:off x="3710250" y="3276525"/>
                  <a:ext cx="992950" cy="36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8" h="14728" extrusionOk="0">
                      <a:moveTo>
                        <a:pt x="15" y="84"/>
                      </a:moveTo>
                      <a:cubicBezTo>
                        <a:pt x="16" y="86"/>
                        <a:pt x="17" y="90"/>
                        <a:pt x="17" y="93"/>
                      </a:cubicBezTo>
                      <a:cubicBezTo>
                        <a:pt x="28" y="120"/>
                        <a:pt x="41" y="146"/>
                        <a:pt x="57" y="170"/>
                      </a:cubicBezTo>
                      <a:cubicBezTo>
                        <a:pt x="61" y="175"/>
                        <a:pt x="63" y="179"/>
                        <a:pt x="66" y="183"/>
                      </a:cubicBezTo>
                      <a:cubicBezTo>
                        <a:pt x="85" y="210"/>
                        <a:pt x="108" y="234"/>
                        <a:pt x="132" y="256"/>
                      </a:cubicBezTo>
                      <a:cubicBezTo>
                        <a:pt x="150" y="272"/>
                        <a:pt x="169" y="285"/>
                        <a:pt x="190" y="298"/>
                      </a:cubicBezTo>
                      <a:cubicBezTo>
                        <a:pt x="206" y="312"/>
                        <a:pt x="224" y="324"/>
                        <a:pt x="242" y="335"/>
                      </a:cubicBezTo>
                      <a:lnTo>
                        <a:pt x="22889" y="13496"/>
                      </a:lnTo>
                      <a:cubicBezTo>
                        <a:pt x="22941" y="13525"/>
                        <a:pt x="22995" y="13549"/>
                        <a:pt x="23051" y="13567"/>
                      </a:cubicBezTo>
                      <a:cubicBezTo>
                        <a:pt x="23072" y="13575"/>
                        <a:pt x="23093" y="13581"/>
                        <a:pt x="23113" y="13587"/>
                      </a:cubicBezTo>
                      <a:cubicBezTo>
                        <a:pt x="23141" y="13594"/>
                        <a:pt x="23168" y="13602"/>
                        <a:pt x="23196" y="13608"/>
                      </a:cubicBezTo>
                      <a:cubicBezTo>
                        <a:pt x="23230" y="13614"/>
                        <a:pt x="23263" y="13621"/>
                        <a:pt x="23296" y="13625"/>
                      </a:cubicBezTo>
                      <a:cubicBezTo>
                        <a:pt x="23305" y="13625"/>
                        <a:pt x="23313" y="13627"/>
                        <a:pt x="23322" y="13628"/>
                      </a:cubicBezTo>
                      <a:cubicBezTo>
                        <a:pt x="23366" y="13632"/>
                        <a:pt x="23414" y="13636"/>
                        <a:pt x="23460" y="13636"/>
                      </a:cubicBezTo>
                      <a:lnTo>
                        <a:pt x="23482" y="13636"/>
                      </a:lnTo>
                      <a:cubicBezTo>
                        <a:pt x="23529" y="13636"/>
                        <a:pt x="23575" y="13632"/>
                        <a:pt x="23621" y="13628"/>
                      </a:cubicBezTo>
                      <a:cubicBezTo>
                        <a:pt x="23627" y="13627"/>
                        <a:pt x="23633" y="13627"/>
                        <a:pt x="23641" y="13627"/>
                      </a:cubicBezTo>
                      <a:cubicBezTo>
                        <a:pt x="23685" y="13621"/>
                        <a:pt x="23730" y="13613"/>
                        <a:pt x="23774" y="13603"/>
                      </a:cubicBezTo>
                      <a:cubicBezTo>
                        <a:pt x="23781" y="13602"/>
                        <a:pt x="23790" y="13599"/>
                        <a:pt x="23797" y="13597"/>
                      </a:cubicBezTo>
                      <a:cubicBezTo>
                        <a:pt x="23837" y="13588"/>
                        <a:pt x="23875" y="13576"/>
                        <a:pt x="23912" y="13562"/>
                      </a:cubicBezTo>
                      <a:cubicBezTo>
                        <a:pt x="23918" y="13560"/>
                        <a:pt x="23926" y="13558"/>
                        <a:pt x="23931" y="13555"/>
                      </a:cubicBezTo>
                      <a:cubicBezTo>
                        <a:pt x="23976" y="13539"/>
                        <a:pt x="24019" y="13519"/>
                        <a:pt x="24059" y="13495"/>
                      </a:cubicBezTo>
                      <a:lnTo>
                        <a:pt x="39470" y="4599"/>
                      </a:lnTo>
                      <a:cubicBezTo>
                        <a:pt x="39634" y="4504"/>
                        <a:pt x="39715" y="4379"/>
                        <a:pt x="39715" y="4257"/>
                      </a:cubicBezTo>
                      <a:lnTo>
                        <a:pt x="39718" y="5348"/>
                      </a:lnTo>
                      <a:cubicBezTo>
                        <a:pt x="39718" y="5471"/>
                        <a:pt x="39638" y="5594"/>
                        <a:pt x="39473" y="5689"/>
                      </a:cubicBezTo>
                      <a:lnTo>
                        <a:pt x="24062" y="14587"/>
                      </a:lnTo>
                      <a:cubicBezTo>
                        <a:pt x="24024" y="14609"/>
                        <a:pt x="23984" y="14628"/>
                        <a:pt x="23943" y="14644"/>
                      </a:cubicBezTo>
                      <a:cubicBezTo>
                        <a:pt x="23940" y="14645"/>
                        <a:pt x="23938" y="14646"/>
                        <a:pt x="23936" y="14646"/>
                      </a:cubicBezTo>
                      <a:cubicBezTo>
                        <a:pt x="23929" y="14649"/>
                        <a:pt x="23922" y="14651"/>
                        <a:pt x="23915" y="14654"/>
                      </a:cubicBezTo>
                      <a:cubicBezTo>
                        <a:pt x="23892" y="14662"/>
                        <a:pt x="23866" y="14671"/>
                        <a:pt x="23842" y="14678"/>
                      </a:cubicBezTo>
                      <a:lnTo>
                        <a:pt x="23800" y="14688"/>
                      </a:lnTo>
                      <a:cubicBezTo>
                        <a:pt x="23793" y="14690"/>
                        <a:pt x="23784" y="14692"/>
                        <a:pt x="23776" y="14694"/>
                      </a:cubicBezTo>
                      <a:cubicBezTo>
                        <a:pt x="23770" y="14696"/>
                        <a:pt x="23762" y="14697"/>
                        <a:pt x="23756" y="14699"/>
                      </a:cubicBezTo>
                      <a:cubicBezTo>
                        <a:pt x="23728" y="14705"/>
                        <a:pt x="23700" y="14710"/>
                        <a:pt x="23673" y="14713"/>
                      </a:cubicBezTo>
                      <a:cubicBezTo>
                        <a:pt x="23662" y="14715"/>
                        <a:pt x="23654" y="14715"/>
                        <a:pt x="23644" y="14717"/>
                      </a:cubicBezTo>
                      <a:cubicBezTo>
                        <a:pt x="23638" y="14718"/>
                        <a:pt x="23630" y="14718"/>
                        <a:pt x="23623" y="14719"/>
                      </a:cubicBezTo>
                      <a:cubicBezTo>
                        <a:pt x="23612" y="14721"/>
                        <a:pt x="23604" y="14722"/>
                        <a:pt x="23592" y="14723"/>
                      </a:cubicBezTo>
                      <a:cubicBezTo>
                        <a:pt x="23565" y="14725"/>
                        <a:pt x="23538" y="14726"/>
                        <a:pt x="23511" y="14726"/>
                      </a:cubicBezTo>
                      <a:cubicBezTo>
                        <a:pt x="23503" y="14727"/>
                        <a:pt x="23494" y="14727"/>
                        <a:pt x="23485" y="14726"/>
                      </a:cubicBezTo>
                      <a:lnTo>
                        <a:pt x="23463" y="14726"/>
                      </a:lnTo>
                      <a:cubicBezTo>
                        <a:pt x="23451" y="14726"/>
                        <a:pt x="23439" y="14727"/>
                        <a:pt x="23426" y="14726"/>
                      </a:cubicBezTo>
                      <a:cubicBezTo>
                        <a:pt x="23395" y="14725"/>
                        <a:pt x="23364" y="14723"/>
                        <a:pt x="23333" y="14721"/>
                      </a:cubicBezTo>
                      <a:cubicBezTo>
                        <a:pt x="23330" y="14720"/>
                        <a:pt x="23327" y="14720"/>
                        <a:pt x="23324" y="14719"/>
                      </a:cubicBezTo>
                      <a:cubicBezTo>
                        <a:pt x="23315" y="14718"/>
                        <a:pt x="23309" y="14717"/>
                        <a:pt x="23300" y="14715"/>
                      </a:cubicBezTo>
                      <a:cubicBezTo>
                        <a:pt x="23277" y="14712"/>
                        <a:pt x="23252" y="14710"/>
                        <a:pt x="23229" y="14706"/>
                      </a:cubicBezTo>
                      <a:cubicBezTo>
                        <a:pt x="23218" y="14704"/>
                        <a:pt x="23209" y="14701"/>
                        <a:pt x="23199" y="14698"/>
                      </a:cubicBezTo>
                      <a:cubicBezTo>
                        <a:pt x="23171" y="14692"/>
                        <a:pt x="23144" y="14686"/>
                        <a:pt x="23116" y="14677"/>
                      </a:cubicBezTo>
                      <a:cubicBezTo>
                        <a:pt x="23101" y="14674"/>
                        <a:pt x="23087" y="14672"/>
                        <a:pt x="23073" y="14668"/>
                      </a:cubicBezTo>
                      <a:cubicBezTo>
                        <a:pt x="23066" y="14665"/>
                        <a:pt x="23061" y="14661"/>
                        <a:pt x="23055" y="14659"/>
                      </a:cubicBezTo>
                      <a:cubicBezTo>
                        <a:pt x="22998" y="14640"/>
                        <a:pt x="22944" y="14617"/>
                        <a:pt x="22892" y="14588"/>
                      </a:cubicBezTo>
                      <a:lnTo>
                        <a:pt x="244" y="1426"/>
                      </a:lnTo>
                      <a:cubicBezTo>
                        <a:pt x="241" y="1424"/>
                        <a:pt x="238" y="1423"/>
                        <a:pt x="233" y="1421"/>
                      </a:cubicBezTo>
                      <a:cubicBezTo>
                        <a:pt x="219" y="1411"/>
                        <a:pt x="206" y="1400"/>
                        <a:pt x="192" y="1390"/>
                      </a:cubicBezTo>
                      <a:cubicBezTo>
                        <a:pt x="173" y="1375"/>
                        <a:pt x="151" y="1362"/>
                        <a:pt x="134" y="1346"/>
                      </a:cubicBezTo>
                      <a:cubicBezTo>
                        <a:pt x="132" y="1345"/>
                        <a:pt x="131" y="1343"/>
                        <a:pt x="129" y="1343"/>
                      </a:cubicBezTo>
                      <a:cubicBezTo>
                        <a:pt x="110" y="1325"/>
                        <a:pt x="93" y="1307"/>
                        <a:pt x="77" y="1288"/>
                      </a:cubicBezTo>
                      <a:cubicBezTo>
                        <a:pt x="74" y="1283"/>
                        <a:pt x="72" y="1279"/>
                        <a:pt x="68" y="1275"/>
                      </a:cubicBezTo>
                      <a:cubicBezTo>
                        <a:pt x="66" y="1271"/>
                        <a:pt x="62" y="1265"/>
                        <a:pt x="60" y="1261"/>
                      </a:cubicBezTo>
                      <a:cubicBezTo>
                        <a:pt x="55" y="1254"/>
                        <a:pt x="49" y="1246"/>
                        <a:pt x="45" y="1238"/>
                      </a:cubicBezTo>
                      <a:cubicBezTo>
                        <a:pt x="35" y="1224"/>
                        <a:pt x="28" y="1208"/>
                        <a:pt x="23" y="1192"/>
                      </a:cubicBezTo>
                      <a:cubicBezTo>
                        <a:pt x="22" y="1190"/>
                        <a:pt x="22" y="1186"/>
                        <a:pt x="20" y="1184"/>
                      </a:cubicBezTo>
                      <a:cubicBezTo>
                        <a:pt x="19" y="1181"/>
                        <a:pt x="18" y="1178"/>
                        <a:pt x="18" y="1176"/>
                      </a:cubicBezTo>
                      <a:cubicBezTo>
                        <a:pt x="14" y="1165"/>
                        <a:pt x="12" y="1155"/>
                        <a:pt x="9" y="1145"/>
                      </a:cubicBezTo>
                      <a:cubicBezTo>
                        <a:pt x="7" y="1129"/>
                        <a:pt x="5" y="1113"/>
                        <a:pt x="3" y="1097"/>
                      </a:cubicBezTo>
                      <a:lnTo>
                        <a:pt x="3" y="1091"/>
                      </a:lnTo>
                      <a:lnTo>
                        <a:pt x="0" y="0"/>
                      </a:lnTo>
                      <a:cubicBezTo>
                        <a:pt x="1" y="28"/>
                        <a:pt x="7" y="57"/>
                        <a:pt x="15" y="8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30"/>
                <p:cNvSpPr/>
                <p:nvPr/>
              </p:nvSpPr>
              <p:spPr>
                <a:xfrm>
                  <a:off x="4099625" y="3090225"/>
                  <a:ext cx="526050" cy="33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42" h="13318" extrusionOk="0">
                      <a:moveTo>
                        <a:pt x="0" y="0"/>
                      </a:moveTo>
                      <a:lnTo>
                        <a:pt x="3" y="1090"/>
                      </a:lnTo>
                      <a:lnTo>
                        <a:pt x="21042" y="13318"/>
                      </a:lnTo>
                      <a:lnTo>
                        <a:pt x="21038" y="122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0A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30"/>
                <p:cNvSpPr/>
                <p:nvPr/>
              </p:nvSpPr>
              <p:spPr>
                <a:xfrm>
                  <a:off x="3898200" y="3090225"/>
                  <a:ext cx="727400" cy="42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96" h="16880" extrusionOk="0">
                      <a:moveTo>
                        <a:pt x="0" y="4653"/>
                      </a:moveTo>
                      <a:lnTo>
                        <a:pt x="21039" y="16880"/>
                      </a:lnTo>
                      <a:lnTo>
                        <a:pt x="29095" y="12228"/>
                      </a:lnTo>
                      <a:lnTo>
                        <a:pt x="8057" y="0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30"/>
                <p:cNvSpPr/>
                <p:nvPr/>
              </p:nvSpPr>
              <p:spPr>
                <a:xfrm>
                  <a:off x="3710225" y="3043975"/>
                  <a:ext cx="995350" cy="57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14" h="23075" extrusionOk="0">
                      <a:moveTo>
                        <a:pt x="15712" y="186"/>
                      </a:moveTo>
                      <a:cubicBezTo>
                        <a:pt x="16037" y="0"/>
                        <a:pt x="16560" y="0"/>
                        <a:pt x="16882" y="186"/>
                      </a:cubicBezTo>
                      <a:lnTo>
                        <a:pt x="39493" y="13328"/>
                      </a:lnTo>
                      <a:cubicBezTo>
                        <a:pt x="39814" y="13514"/>
                        <a:pt x="39812" y="13818"/>
                        <a:pt x="39488" y="14004"/>
                      </a:cubicBezTo>
                      <a:lnTo>
                        <a:pt x="24101" y="22888"/>
                      </a:lnTo>
                      <a:cubicBezTo>
                        <a:pt x="23778" y="23075"/>
                        <a:pt x="23255" y="23075"/>
                        <a:pt x="22933" y="22889"/>
                      </a:cubicBezTo>
                      <a:lnTo>
                        <a:pt x="320" y="9747"/>
                      </a:lnTo>
                      <a:cubicBezTo>
                        <a:pt x="0" y="9561"/>
                        <a:pt x="1" y="9258"/>
                        <a:pt x="326" y="9071"/>
                      </a:cubicBezTo>
                      <a:close/>
                      <a:moveTo>
                        <a:pt x="28558" y="18730"/>
                      </a:moveTo>
                      <a:lnTo>
                        <a:pt x="36614" y="14078"/>
                      </a:lnTo>
                      <a:lnTo>
                        <a:pt x="15576" y="1850"/>
                      </a:lnTo>
                      <a:lnTo>
                        <a:pt x="7519" y="6503"/>
                      </a:lnTo>
                      <a:lnTo>
                        <a:pt x="28558" y="18730"/>
                      </a:lnTo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30"/>
                <p:cNvSpPr/>
                <p:nvPr/>
              </p:nvSpPr>
              <p:spPr>
                <a:xfrm>
                  <a:off x="3905800" y="3094700"/>
                  <a:ext cx="712050" cy="41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82" h="16522" extrusionOk="0">
                      <a:moveTo>
                        <a:pt x="7718" y="45"/>
                      </a:moveTo>
                      <a:cubicBezTo>
                        <a:pt x="7796" y="0"/>
                        <a:pt x="7921" y="0"/>
                        <a:pt x="8000" y="45"/>
                      </a:cubicBezTo>
                      <a:lnTo>
                        <a:pt x="8970" y="610"/>
                      </a:lnTo>
                      <a:cubicBezTo>
                        <a:pt x="9048" y="654"/>
                        <a:pt x="9047" y="728"/>
                        <a:pt x="8969" y="773"/>
                      </a:cubicBezTo>
                      <a:lnTo>
                        <a:pt x="8221" y="1205"/>
                      </a:lnTo>
                      <a:cubicBezTo>
                        <a:pt x="8143" y="1250"/>
                        <a:pt x="8017" y="1250"/>
                        <a:pt x="7938" y="1205"/>
                      </a:cubicBezTo>
                      <a:lnTo>
                        <a:pt x="6968" y="642"/>
                      </a:lnTo>
                      <a:cubicBezTo>
                        <a:pt x="6890" y="596"/>
                        <a:pt x="6891" y="523"/>
                        <a:pt x="6970" y="478"/>
                      </a:cubicBezTo>
                      <a:close/>
                      <a:moveTo>
                        <a:pt x="8331" y="1268"/>
                      </a:moveTo>
                      <a:cubicBezTo>
                        <a:pt x="8252" y="1314"/>
                        <a:pt x="8251" y="1388"/>
                        <a:pt x="8329" y="1432"/>
                      </a:cubicBezTo>
                      <a:lnTo>
                        <a:pt x="9299" y="1996"/>
                      </a:lnTo>
                      <a:cubicBezTo>
                        <a:pt x="9378" y="2042"/>
                        <a:pt x="9503" y="2041"/>
                        <a:pt x="9583" y="1996"/>
                      </a:cubicBezTo>
                      <a:lnTo>
                        <a:pt x="10330" y="1564"/>
                      </a:lnTo>
                      <a:cubicBezTo>
                        <a:pt x="10408" y="1519"/>
                        <a:pt x="10410" y="1446"/>
                        <a:pt x="10331" y="1400"/>
                      </a:cubicBezTo>
                      <a:lnTo>
                        <a:pt x="9361" y="836"/>
                      </a:lnTo>
                      <a:cubicBezTo>
                        <a:pt x="9283" y="792"/>
                        <a:pt x="9156" y="792"/>
                        <a:pt x="9079" y="836"/>
                      </a:cubicBezTo>
                      <a:close/>
                      <a:moveTo>
                        <a:pt x="9718" y="2075"/>
                      </a:moveTo>
                      <a:cubicBezTo>
                        <a:pt x="9640" y="2121"/>
                        <a:pt x="9640" y="2195"/>
                        <a:pt x="9716" y="2239"/>
                      </a:cubicBezTo>
                      <a:lnTo>
                        <a:pt x="10686" y="2803"/>
                      </a:lnTo>
                      <a:cubicBezTo>
                        <a:pt x="10765" y="2848"/>
                        <a:pt x="10892" y="2848"/>
                        <a:pt x="10972" y="2803"/>
                      </a:cubicBezTo>
                      <a:lnTo>
                        <a:pt x="11719" y="2371"/>
                      </a:lnTo>
                      <a:cubicBezTo>
                        <a:pt x="11796" y="2326"/>
                        <a:pt x="11796" y="2252"/>
                        <a:pt x="11719" y="2207"/>
                      </a:cubicBezTo>
                      <a:lnTo>
                        <a:pt x="10748" y="1644"/>
                      </a:lnTo>
                      <a:cubicBezTo>
                        <a:pt x="10672" y="1598"/>
                        <a:pt x="10544" y="1598"/>
                        <a:pt x="10466" y="1644"/>
                      </a:cubicBezTo>
                      <a:close/>
                      <a:moveTo>
                        <a:pt x="11123" y="2891"/>
                      </a:moveTo>
                      <a:cubicBezTo>
                        <a:pt x="11043" y="2937"/>
                        <a:pt x="11043" y="3009"/>
                        <a:pt x="11120" y="3055"/>
                      </a:cubicBezTo>
                      <a:lnTo>
                        <a:pt x="12090" y="3619"/>
                      </a:lnTo>
                      <a:cubicBezTo>
                        <a:pt x="12168" y="3664"/>
                        <a:pt x="12294" y="3663"/>
                        <a:pt x="12373" y="3619"/>
                      </a:cubicBezTo>
                      <a:lnTo>
                        <a:pt x="13121" y="3187"/>
                      </a:lnTo>
                      <a:cubicBezTo>
                        <a:pt x="13199" y="3141"/>
                        <a:pt x="13200" y="3069"/>
                        <a:pt x="13122" y="3023"/>
                      </a:cubicBezTo>
                      <a:lnTo>
                        <a:pt x="12151" y="2459"/>
                      </a:lnTo>
                      <a:cubicBezTo>
                        <a:pt x="12074" y="2414"/>
                        <a:pt x="11947" y="2414"/>
                        <a:pt x="11870" y="2459"/>
                      </a:cubicBezTo>
                      <a:close/>
                      <a:moveTo>
                        <a:pt x="12510" y="3697"/>
                      </a:moveTo>
                      <a:cubicBezTo>
                        <a:pt x="12431" y="3742"/>
                        <a:pt x="12430" y="3816"/>
                        <a:pt x="12508" y="3861"/>
                      </a:cubicBezTo>
                      <a:lnTo>
                        <a:pt x="13478" y="4425"/>
                      </a:lnTo>
                      <a:cubicBezTo>
                        <a:pt x="13557" y="4471"/>
                        <a:pt x="13684" y="4471"/>
                        <a:pt x="13762" y="4425"/>
                      </a:cubicBezTo>
                      <a:lnTo>
                        <a:pt x="14509" y="3993"/>
                      </a:lnTo>
                      <a:cubicBezTo>
                        <a:pt x="14588" y="3948"/>
                        <a:pt x="14589" y="3875"/>
                        <a:pt x="14509" y="3829"/>
                      </a:cubicBezTo>
                      <a:lnTo>
                        <a:pt x="13540" y="3265"/>
                      </a:lnTo>
                      <a:cubicBezTo>
                        <a:pt x="13462" y="3221"/>
                        <a:pt x="13336" y="3221"/>
                        <a:pt x="13258" y="3265"/>
                      </a:cubicBezTo>
                      <a:close/>
                      <a:moveTo>
                        <a:pt x="13899" y="4505"/>
                      </a:moveTo>
                      <a:cubicBezTo>
                        <a:pt x="13821" y="4551"/>
                        <a:pt x="13820" y="4624"/>
                        <a:pt x="13898" y="4669"/>
                      </a:cubicBezTo>
                      <a:lnTo>
                        <a:pt x="14869" y="5234"/>
                      </a:lnTo>
                      <a:cubicBezTo>
                        <a:pt x="14945" y="5278"/>
                        <a:pt x="15073" y="5277"/>
                        <a:pt x="15151" y="5232"/>
                      </a:cubicBezTo>
                      <a:lnTo>
                        <a:pt x="15899" y="4800"/>
                      </a:lnTo>
                      <a:cubicBezTo>
                        <a:pt x="15976" y="4756"/>
                        <a:pt x="15978" y="4683"/>
                        <a:pt x="15900" y="4637"/>
                      </a:cubicBezTo>
                      <a:lnTo>
                        <a:pt x="14929" y="4073"/>
                      </a:lnTo>
                      <a:cubicBezTo>
                        <a:pt x="14852" y="4027"/>
                        <a:pt x="14725" y="4028"/>
                        <a:pt x="14647" y="4073"/>
                      </a:cubicBezTo>
                      <a:close/>
                      <a:moveTo>
                        <a:pt x="15288" y="5311"/>
                      </a:moveTo>
                      <a:cubicBezTo>
                        <a:pt x="15209" y="5357"/>
                        <a:pt x="15208" y="5432"/>
                        <a:pt x="15287" y="5476"/>
                      </a:cubicBezTo>
                      <a:lnTo>
                        <a:pt x="16257" y="6040"/>
                      </a:lnTo>
                      <a:cubicBezTo>
                        <a:pt x="16334" y="6085"/>
                        <a:pt x="16461" y="6085"/>
                        <a:pt x="16540" y="6040"/>
                      </a:cubicBezTo>
                      <a:lnTo>
                        <a:pt x="17288" y="5608"/>
                      </a:lnTo>
                      <a:cubicBezTo>
                        <a:pt x="17366" y="5563"/>
                        <a:pt x="17366" y="5490"/>
                        <a:pt x="17289" y="5444"/>
                      </a:cubicBezTo>
                      <a:lnTo>
                        <a:pt x="16319" y="4881"/>
                      </a:lnTo>
                      <a:cubicBezTo>
                        <a:pt x="16240" y="4836"/>
                        <a:pt x="16112" y="4836"/>
                        <a:pt x="16035" y="4881"/>
                      </a:cubicBezTo>
                      <a:close/>
                      <a:moveTo>
                        <a:pt x="16677" y="6120"/>
                      </a:moveTo>
                      <a:cubicBezTo>
                        <a:pt x="16600" y="6165"/>
                        <a:pt x="16599" y="6238"/>
                        <a:pt x="16675" y="6284"/>
                      </a:cubicBezTo>
                      <a:lnTo>
                        <a:pt x="17646" y="6847"/>
                      </a:lnTo>
                      <a:cubicBezTo>
                        <a:pt x="17724" y="6892"/>
                        <a:pt x="17852" y="6892"/>
                        <a:pt x="17930" y="6847"/>
                      </a:cubicBezTo>
                      <a:lnTo>
                        <a:pt x="18678" y="6416"/>
                      </a:lnTo>
                      <a:cubicBezTo>
                        <a:pt x="18755" y="6371"/>
                        <a:pt x="18755" y="6297"/>
                        <a:pt x="18678" y="6251"/>
                      </a:cubicBezTo>
                      <a:lnTo>
                        <a:pt x="17708" y="5688"/>
                      </a:lnTo>
                      <a:cubicBezTo>
                        <a:pt x="17631" y="5642"/>
                        <a:pt x="17503" y="5642"/>
                        <a:pt x="17425" y="5688"/>
                      </a:cubicBezTo>
                      <a:close/>
                      <a:moveTo>
                        <a:pt x="18067" y="6926"/>
                      </a:moveTo>
                      <a:cubicBezTo>
                        <a:pt x="17988" y="6972"/>
                        <a:pt x="17987" y="7046"/>
                        <a:pt x="18065" y="7090"/>
                      </a:cubicBezTo>
                      <a:lnTo>
                        <a:pt x="19035" y="7654"/>
                      </a:lnTo>
                      <a:cubicBezTo>
                        <a:pt x="19113" y="7700"/>
                        <a:pt x="19239" y="7699"/>
                        <a:pt x="19318" y="7654"/>
                      </a:cubicBezTo>
                      <a:lnTo>
                        <a:pt x="20066" y="7222"/>
                      </a:lnTo>
                      <a:cubicBezTo>
                        <a:pt x="20144" y="7177"/>
                        <a:pt x="20146" y="7104"/>
                        <a:pt x="20066" y="7058"/>
                      </a:cubicBezTo>
                      <a:lnTo>
                        <a:pt x="19096" y="6495"/>
                      </a:lnTo>
                      <a:cubicBezTo>
                        <a:pt x="19018" y="6450"/>
                        <a:pt x="18891" y="6450"/>
                        <a:pt x="18814" y="6495"/>
                      </a:cubicBezTo>
                      <a:close/>
                      <a:moveTo>
                        <a:pt x="19459" y="7735"/>
                      </a:moveTo>
                      <a:cubicBezTo>
                        <a:pt x="19380" y="7781"/>
                        <a:pt x="19379" y="7855"/>
                        <a:pt x="19457" y="7900"/>
                      </a:cubicBezTo>
                      <a:lnTo>
                        <a:pt x="20429" y="8464"/>
                      </a:lnTo>
                      <a:cubicBezTo>
                        <a:pt x="20505" y="8509"/>
                        <a:pt x="20633" y="8509"/>
                        <a:pt x="20712" y="8463"/>
                      </a:cubicBezTo>
                      <a:lnTo>
                        <a:pt x="21460" y="8031"/>
                      </a:lnTo>
                      <a:cubicBezTo>
                        <a:pt x="21537" y="7987"/>
                        <a:pt x="21537" y="7914"/>
                        <a:pt x="21461" y="7868"/>
                      </a:cubicBezTo>
                      <a:lnTo>
                        <a:pt x="20491" y="7304"/>
                      </a:lnTo>
                      <a:cubicBezTo>
                        <a:pt x="20412" y="7259"/>
                        <a:pt x="20285" y="7259"/>
                        <a:pt x="20206" y="7303"/>
                      </a:cubicBezTo>
                      <a:close/>
                      <a:moveTo>
                        <a:pt x="20848" y="8541"/>
                      </a:moveTo>
                      <a:cubicBezTo>
                        <a:pt x="20769" y="8587"/>
                        <a:pt x="20768" y="8661"/>
                        <a:pt x="20846" y="8706"/>
                      </a:cubicBezTo>
                      <a:lnTo>
                        <a:pt x="21816" y="9269"/>
                      </a:lnTo>
                      <a:cubicBezTo>
                        <a:pt x="21895" y="9315"/>
                        <a:pt x="22020" y="9315"/>
                        <a:pt x="22099" y="9269"/>
                      </a:cubicBezTo>
                      <a:lnTo>
                        <a:pt x="22847" y="8838"/>
                      </a:lnTo>
                      <a:cubicBezTo>
                        <a:pt x="22925" y="8794"/>
                        <a:pt x="22927" y="8719"/>
                        <a:pt x="22848" y="8674"/>
                      </a:cubicBezTo>
                      <a:lnTo>
                        <a:pt x="21878" y="8111"/>
                      </a:lnTo>
                      <a:cubicBezTo>
                        <a:pt x="21799" y="8065"/>
                        <a:pt x="21674" y="8066"/>
                        <a:pt x="21596" y="8111"/>
                      </a:cubicBezTo>
                      <a:close/>
                      <a:moveTo>
                        <a:pt x="22238" y="9350"/>
                      </a:moveTo>
                      <a:cubicBezTo>
                        <a:pt x="22158" y="9395"/>
                        <a:pt x="22158" y="9468"/>
                        <a:pt x="22235" y="9514"/>
                      </a:cubicBezTo>
                      <a:lnTo>
                        <a:pt x="23206" y="10078"/>
                      </a:lnTo>
                      <a:cubicBezTo>
                        <a:pt x="23283" y="10122"/>
                        <a:pt x="23410" y="10122"/>
                        <a:pt x="23490" y="10077"/>
                      </a:cubicBezTo>
                      <a:lnTo>
                        <a:pt x="24238" y="9645"/>
                      </a:lnTo>
                      <a:cubicBezTo>
                        <a:pt x="24314" y="9600"/>
                        <a:pt x="24315" y="9528"/>
                        <a:pt x="24238" y="9482"/>
                      </a:cubicBezTo>
                      <a:lnTo>
                        <a:pt x="23266" y="8918"/>
                      </a:lnTo>
                      <a:cubicBezTo>
                        <a:pt x="23189" y="8872"/>
                        <a:pt x="23062" y="8872"/>
                        <a:pt x="22984" y="8918"/>
                      </a:cubicBezTo>
                      <a:close/>
                      <a:moveTo>
                        <a:pt x="23625" y="10155"/>
                      </a:moveTo>
                      <a:cubicBezTo>
                        <a:pt x="23547" y="10201"/>
                        <a:pt x="23546" y="10276"/>
                        <a:pt x="23624" y="10320"/>
                      </a:cubicBezTo>
                      <a:lnTo>
                        <a:pt x="24593" y="10884"/>
                      </a:lnTo>
                      <a:cubicBezTo>
                        <a:pt x="24672" y="10929"/>
                        <a:pt x="24799" y="10929"/>
                        <a:pt x="24877" y="10884"/>
                      </a:cubicBezTo>
                      <a:lnTo>
                        <a:pt x="25625" y="10452"/>
                      </a:lnTo>
                      <a:cubicBezTo>
                        <a:pt x="25704" y="10408"/>
                        <a:pt x="25704" y="10333"/>
                        <a:pt x="25625" y="10287"/>
                      </a:cubicBezTo>
                      <a:lnTo>
                        <a:pt x="24655" y="9724"/>
                      </a:lnTo>
                      <a:cubicBezTo>
                        <a:pt x="24577" y="9680"/>
                        <a:pt x="24450" y="9680"/>
                        <a:pt x="24373" y="9724"/>
                      </a:cubicBezTo>
                      <a:close/>
                      <a:moveTo>
                        <a:pt x="25015" y="10964"/>
                      </a:moveTo>
                      <a:cubicBezTo>
                        <a:pt x="24937" y="11009"/>
                        <a:pt x="24936" y="11083"/>
                        <a:pt x="25013" y="11128"/>
                      </a:cubicBezTo>
                      <a:lnTo>
                        <a:pt x="25984" y="11692"/>
                      </a:lnTo>
                      <a:cubicBezTo>
                        <a:pt x="26061" y="11737"/>
                        <a:pt x="26188" y="11736"/>
                        <a:pt x="26267" y="11692"/>
                      </a:cubicBezTo>
                      <a:lnTo>
                        <a:pt x="27013" y="11260"/>
                      </a:lnTo>
                      <a:cubicBezTo>
                        <a:pt x="27091" y="11215"/>
                        <a:pt x="27093" y="11142"/>
                        <a:pt x="27016" y="11096"/>
                      </a:cubicBezTo>
                      <a:lnTo>
                        <a:pt x="26045" y="10533"/>
                      </a:lnTo>
                      <a:cubicBezTo>
                        <a:pt x="25968" y="10487"/>
                        <a:pt x="25841" y="10487"/>
                        <a:pt x="25763" y="10533"/>
                      </a:cubicBezTo>
                      <a:close/>
                      <a:moveTo>
                        <a:pt x="26403" y="11770"/>
                      </a:moveTo>
                      <a:cubicBezTo>
                        <a:pt x="26324" y="11816"/>
                        <a:pt x="26324" y="11890"/>
                        <a:pt x="26402" y="11935"/>
                      </a:cubicBezTo>
                      <a:lnTo>
                        <a:pt x="27373" y="12498"/>
                      </a:lnTo>
                      <a:cubicBezTo>
                        <a:pt x="27450" y="12543"/>
                        <a:pt x="27577" y="12543"/>
                        <a:pt x="27656" y="12498"/>
                      </a:cubicBezTo>
                      <a:lnTo>
                        <a:pt x="28404" y="12066"/>
                      </a:lnTo>
                      <a:cubicBezTo>
                        <a:pt x="28482" y="12022"/>
                        <a:pt x="28482" y="11948"/>
                        <a:pt x="28404" y="11903"/>
                      </a:cubicBezTo>
                      <a:lnTo>
                        <a:pt x="27434" y="11340"/>
                      </a:lnTo>
                      <a:cubicBezTo>
                        <a:pt x="27356" y="11294"/>
                        <a:pt x="27228" y="11294"/>
                        <a:pt x="27151" y="11338"/>
                      </a:cubicBezTo>
                      <a:close/>
                      <a:moveTo>
                        <a:pt x="5823" y="1140"/>
                      </a:moveTo>
                      <a:cubicBezTo>
                        <a:pt x="5744" y="1184"/>
                        <a:pt x="5744" y="1258"/>
                        <a:pt x="5822" y="1302"/>
                      </a:cubicBezTo>
                      <a:lnTo>
                        <a:pt x="9094" y="3204"/>
                      </a:lnTo>
                      <a:cubicBezTo>
                        <a:pt x="9171" y="3249"/>
                        <a:pt x="9297" y="3249"/>
                        <a:pt x="9376" y="3204"/>
                      </a:cubicBezTo>
                      <a:lnTo>
                        <a:pt x="10124" y="2773"/>
                      </a:lnTo>
                      <a:cubicBezTo>
                        <a:pt x="10202" y="2727"/>
                        <a:pt x="10202" y="2655"/>
                        <a:pt x="10125" y="2609"/>
                      </a:cubicBezTo>
                      <a:lnTo>
                        <a:pt x="6853" y="708"/>
                      </a:lnTo>
                      <a:cubicBezTo>
                        <a:pt x="6774" y="662"/>
                        <a:pt x="6650" y="662"/>
                        <a:pt x="6571" y="708"/>
                      </a:cubicBezTo>
                      <a:close/>
                      <a:moveTo>
                        <a:pt x="9521" y="3289"/>
                      </a:moveTo>
                      <a:cubicBezTo>
                        <a:pt x="9443" y="3333"/>
                        <a:pt x="9443" y="3407"/>
                        <a:pt x="9521" y="3453"/>
                      </a:cubicBezTo>
                      <a:lnTo>
                        <a:pt x="10492" y="4016"/>
                      </a:lnTo>
                      <a:cubicBezTo>
                        <a:pt x="10569" y="4061"/>
                        <a:pt x="10696" y="4061"/>
                        <a:pt x="10774" y="4016"/>
                      </a:cubicBezTo>
                      <a:lnTo>
                        <a:pt x="11523" y="3585"/>
                      </a:lnTo>
                      <a:cubicBezTo>
                        <a:pt x="11600" y="3539"/>
                        <a:pt x="11600" y="3465"/>
                        <a:pt x="11523" y="3421"/>
                      </a:cubicBezTo>
                      <a:lnTo>
                        <a:pt x="10552" y="2857"/>
                      </a:lnTo>
                      <a:cubicBezTo>
                        <a:pt x="10474" y="2812"/>
                        <a:pt x="10348" y="2811"/>
                        <a:pt x="10269" y="2857"/>
                      </a:cubicBezTo>
                      <a:close/>
                      <a:moveTo>
                        <a:pt x="10910" y="4095"/>
                      </a:moveTo>
                      <a:cubicBezTo>
                        <a:pt x="10831" y="4141"/>
                        <a:pt x="10830" y="4213"/>
                        <a:pt x="10909" y="4259"/>
                      </a:cubicBezTo>
                      <a:lnTo>
                        <a:pt x="11880" y="4823"/>
                      </a:lnTo>
                      <a:cubicBezTo>
                        <a:pt x="11958" y="4868"/>
                        <a:pt x="12084" y="4869"/>
                        <a:pt x="12163" y="4823"/>
                      </a:cubicBezTo>
                      <a:lnTo>
                        <a:pt x="12911" y="4391"/>
                      </a:lnTo>
                      <a:cubicBezTo>
                        <a:pt x="12990" y="4345"/>
                        <a:pt x="12990" y="4273"/>
                        <a:pt x="12911" y="4227"/>
                      </a:cubicBezTo>
                      <a:lnTo>
                        <a:pt x="11941" y="3664"/>
                      </a:lnTo>
                      <a:cubicBezTo>
                        <a:pt x="11862" y="3618"/>
                        <a:pt x="11737" y="3618"/>
                        <a:pt x="11658" y="3664"/>
                      </a:cubicBezTo>
                      <a:close/>
                      <a:moveTo>
                        <a:pt x="12300" y="4903"/>
                      </a:moveTo>
                      <a:cubicBezTo>
                        <a:pt x="12222" y="4949"/>
                        <a:pt x="12221" y="5021"/>
                        <a:pt x="12299" y="5067"/>
                      </a:cubicBezTo>
                      <a:lnTo>
                        <a:pt x="13270" y="5630"/>
                      </a:lnTo>
                      <a:cubicBezTo>
                        <a:pt x="13347" y="5675"/>
                        <a:pt x="13474" y="5675"/>
                        <a:pt x="13552" y="5630"/>
                      </a:cubicBezTo>
                      <a:lnTo>
                        <a:pt x="14301" y="5199"/>
                      </a:lnTo>
                      <a:cubicBezTo>
                        <a:pt x="14378" y="5154"/>
                        <a:pt x="14380" y="5080"/>
                        <a:pt x="14301" y="5036"/>
                      </a:cubicBezTo>
                      <a:lnTo>
                        <a:pt x="13330" y="4471"/>
                      </a:lnTo>
                      <a:cubicBezTo>
                        <a:pt x="13253" y="4426"/>
                        <a:pt x="13127" y="4426"/>
                        <a:pt x="13049" y="4471"/>
                      </a:cubicBezTo>
                      <a:close/>
                      <a:moveTo>
                        <a:pt x="13688" y="5709"/>
                      </a:moveTo>
                      <a:cubicBezTo>
                        <a:pt x="13609" y="5755"/>
                        <a:pt x="13610" y="5827"/>
                        <a:pt x="13688" y="5873"/>
                      </a:cubicBezTo>
                      <a:lnTo>
                        <a:pt x="14657" y="6437"/>
                      </a:lnTo>
                      <a:cubicBezTo>
                        <a:pt x="14736" y="6482"/>
                        <a:pt x="14862" y="6483"/>
                        <a:pt x="14940" y="6437"/>
                      </a:cubicBezTo>
                      <a:lnTo>
                        <a:pt x="15688" y="6005"/>
                      </a:lnTo>
                      <a:cubicBezTo>
                        <a:pt x="15767" y="5959"/>
                        <a:pt x="15767" y="5887"/>
                        <a:pt x="15688" y="5841"/>
                      </a:cubicBezTo>
                      <a:lnTo>
                        <a:pt x="14719" y="5277"/>
                      </a:lnTo>
                      <a:cubicBezTo>
                        <a:pt x="14641" y="5233"/>
                        <a:pt x="14514" y="5233"/>
                        <a:pt x="14437" y="5277"/>
                      </a:cubicBezTo>
                      <a:close/>
                      <a:moveTo>
                        <a:pt x="15078" y="6517"/>
                      </a:moveTo>
                      <a:cubicBezTo>
                        <a:pt x="15000" y="6561"/>
                        <a:pt x="15000" y="6635"/>
                        <a:pt x="15077" y="6681"/>
                      </a:cubicBezTo>
                      <a:lnTo>
                        <a:pt x="16046" y="7244"/>
                      </a:lnTo>
                      <a:cubicBezTo>
                        <a:pt x="16125" y="7289"/>
                        <a:pt x="16251" y="7289"/>
                        <a:pt x="16329" y="7244"/>
                      </a:cubicBezTo>
                      <a:lnTo>
                        <a:pt x="17077" y="6813"/>
                      </a:lnTo>
                      <a:cubicBezTo>
                        <a:pt x="17156" y="6767"/>
                        <a:pt x="17156" y="6694"/>
                        <a:pt x="17079" y="6649"/>
                      </a:cubicBezTo>
                      <a:lnTo>
                        <a:pt x="16108" y="6085"/>
                      </a:lnTo>
                      <a:cubicBezTo>
                        <a:pt x="16029" y="6040"/>
                        <a:pt x="15904" y="6040"/>
                        <a:pt x="15825" y="6085"/>
                      </a:cubicBezTo>
                      <a:close/>
                      <a:moveTo>
                        <a:pt x="16466" y="7323"/>
                      </a:moveTo>
                      <a:cubicBezTo>
                        <a:pt x="16387" y="7369"/>
                        <a:pt x="16388" y="7442"/>
                        <a:pt x="16466" y="7488"/>
                      </a:cubicBezTo>
                      <a:lnTo>
                        <a:pt x="17436" y="8052"/>
                      </a:lnTo>
                      <a:cubicBezTo>
                        <a:pt x="17513" y="8097"/>
                        <a:pt x="17639" y="8097"/>
                        <a:pt x="17718" y="8052"/>
                      </a:cubicBezTo>
                      <a:lnTo>
                        <a:pt x="18466" y="7619"/>
                      </a:lnTo>
                      <a:cubicBezTo>
                        <a:pt x="18545" y="7574"/>
                        <a:pt x="18544" y="7501"/>
                        <a:pt x="18467" y="7456"/>
                      </a:cubicBezTo>
                      <a:lnTo>
                        <a:pt x="17496" y="6892"/>
                      </a:lnTo>
                      <a:cubicBezTo>
                        <a:pt x="17418" y="6847"/>
                        <a:pt x="17291" y="6847"/>
                        <a:pt x="17213" y="6892"/>
                      </a:cubicBezTo>
                      <a:close/>
                      <a:moveTo>
                        <a:pt x="17859" y="8133"/>
                      </a:moveTo>
                      <a:cubicBezTo>
                        <a:pt x="17781" y="8179"/>
                        <a:pt x="17782" y="8252"/>
                        <a:pt x="17858" y="8297"/>
                      </a:cubicBezTo>
                      <a:lnTo>
                        <a:pt x="18828" y="8861"/>
                      </a:lnTo>
                      <a:cubicBezTo>
                        <a:pt x="18906" y="8906"/>
                        <a:pt x="19033" y="8906"/>
                        <a:pt x="19112" y="8862"/>
                      </a:cubicBezTo>
                      <a:lnTo>
                        <a:pt x="19859" y="8430"/>
                      </a:lnTo>
                      <a:cubicBezTo>
                        <a:pt x="19937" y="8384"/>
                        <a:pt x="19937" y="8311"/>
                        <a:pt x="19859" y="8265"/>
                      </a:cubicBezTo>
                      <a:lnTo>
                        <a:pt x="18889" y="7702"/>
                      </a:lnTo>
                      <a:cubicBezTo>
                        <a:pt x="18812" y="7656"/>
                        <a:pt x="18685" y="7656"/>
                        <a:pt x="18607" y="7702"/>
                      </a:cubicBezTo>
                      <a:close/>
                      <a:moveTo>
                        <a:pt x="19248" y="8940"/>
                      </a:moveTo>
                      <a:cubicBezTo>
                        <a:pt x="19168" y="8986"/>
                        <a:pt x="19168" y="9058"/>
                        <a:pt x="19247" y="9104"/>
                      </a:cubicBezTo>
                      <a:lnTo>
                        <a:pt x="20217" y="9667"/>
                      </a:lnTo>
                      <a:cubicBezTo>
                        <a:pt x="20295" y="9713"/>
                        <a:pt x="20421" y="9713"/>
                        <a:pt x="20499" y="9667"/>
                      </a:cubicBezTo>
                      <a:lnTo>
                        <a:pt x="21247" y="9235"/>
                      </a:lnTo>
                      <a:cubicBezTo>
                        <a:pt x="21326" y="9189"/>
                        <a:pt x="21326" y="9117"/>
                        <a:pt x="21248" y="9071"/>
                      </a:cubicBezTo>
                      <a:lnTo>
                        <a:pt x="20278" y="8508"/>
                      </a:lnTo>
                      <a:cubicBezTo>
                        <a:pt x="20200" y="8463"/>
                        <a:pt x="20075" y="8463"/>
                        <a:pt x="19996" y="8508"/>
                      </a:cubicBezTo>
                      <a:close/>
                      <a:moveTo>
                        <a:pt x="20636" y="9747"/>
                      </a:moveTo>
                      <a:cubicBezTo>
                        <a:pt x="20559" y="9793"/>
                        <a:pt x="20559" y="9866"/>
                        <a:pt x="20637" y="9911"/>
                      </a:cubicBezTo>
                      <a:lnTo>
                        <a:pt x="21608" y="10475"/>
                      </a:lnTo>
                      <a:cubicBezTo>
                        <a:pt x="21684" y="10519"/>
                        <a:pt x="21811" y="10520"/>
                        <a:pt x="21890" y="10475"/>
                      </a:cubicBezTo>
                      <a:lnTo>
                        <a:pt x="22636" y="10043"/>
                      </a:lnTo>
                      <a:cubicBezTo>
                        <a:pt x="22715" y="9998"/>
                        <a:pt x="22715" y="9925"/>
                        <a:pt x="22638" y="9880"/>
                      </a:cubicBezTo>
                      <a:lnTo>
                        <a:pt x="21667" y="9316"/>
                      </a:lnTo>
                      <a:cubicBezTo>
                        <a:pt x="21590" y="9270"/>
                        <a:pt x="21462" y="9269"/>
                        <a:pt x="21383" y="9315"/>
                      </a:cubicBezTo>
                      <a:close/>
                      <a:moveTo>
                        <a:pt x="22026" y="10554"/>
                      </a:moveTo>
                      <a:cubicBezTo>
                        <a:pt x="21947" y="10600"/>
                        <a:pt x="21946" y="10672"/>
                        <a:pt x="22025" y="10718"/>
                      </a:cubicBezTo>
                      <a:lnTo>
                        <a:pt x="22996" y="11281"/>
                      </a:lnTo>
                      <a:cubicBezTo>
                        <a:pt x="23074" y="11327"/>
                        <a:pt x="23200" y="11327"/>
                        <a:pt x="23279" y="11282"/>
                      </a:cubicBezTo>
                      <a:lnTo>
                        <a:pt x="24027" y="10850"/>
                      </a:lnTo>
                      <a:cubicBezTo>
                        <a:pt x="24105" y="10804"/>
                        <a:pt x="24105" y="10732"/>
                        <a:pt x="24027" y="10685"/>
                      </a:cubicBezTo>
                      <a:lnTo>
                        <a:pt x="23056" y="10122"/>
                      </a:lnTo>
                      <a:cubicBezTo>
                        <a:pt x="22978" y="10077"/>
                        <a:pt x="22851" y="10077"/>
                        <a:pt x="22774" y="10122"/>
                      </a:cubicBezTo>
                      <a:close/>
                      <a:moveTo>
                        <a:pt x="23415" y="11362"/>
                      </a:moveTo>
                      <a:cubicBezTo>
                        <a:pt x="23338" y="11408"/>
                        <a:pt x="23337" y="11480"/>
                        <a:pt x="23415" y="11526"/>
                      </a:cubicBezTo>
                      <a:lnTo>
                        <a:pt x="24385" y="12090"/>
                      </a:lnTo>
                      <a:cubicBezTo>
                        <a:pt x="24463" y="12134"/>
                        <a:pt x="24589" y="12134"/>
                        <a:pt x="24668" y="12090"/>
                      </a:cubicBezTo>
                      <a:lnTo>
                        <a:pt x="25414" y="11658"/>
                      </a:lnTo>
                      <a:cubicBezTo>
                        <a:pt x="25494" y="11612"/>
                        <a:pt x="25494" y="11540"/>
                        <a:pt x="25417" y="11494"/>
                      </a:cubicBezTo>
                      <a:lnTo>
                        <a:pt x="24445" y="10930"/>
                      </a:lnTo>
                      <a:cubicBezTo>
                        <a:pt x="24367" y="10885"/>
                        <a:pt x="24242" y="10885"/>
                        <a:pt x="24163" y="10930"/>
                      </a:cubicBezTo>
                      <a:close/>
                      <a:moveTo>
                        <a:pt x="24804" y="12168"/>
                      </a:moveTo>
                      <a:cubicBezTo>
                        <a:pt x="24725" y="12213"/>
                        <a:pt x="24726" y="12288"/>
                        <a:pt x="24804" y="12331"/>
                      </a:cubicBezTo>
                      <a:lnTo>
                        <a:pt x="25773" y="12896"/>
                      </a:lnTo>
                      <a:cubicBezTo>
                        <a:pt x="25852" y="12941"/>
                        <a:pt x="25978" y="12942"/>
                        <a:pt x="26057" y="12896"/>
                      </a:cubicBezTo>
                      <a:lnTo>
                        <a:pt x="26804" y="12464"/>
                      </a:lnTo>
                      <a:cubicBezTo>
                        <a:pt x="26883" y="12418"/>
                        <a:pt x="26883" y="12345"/>
                        <a:pt x="26804" y="12299"/>
                      </a:cubicBezTo>
                      <a:lnTo>
                        <a:pt x="25835" y="11736"/>
                      </a:lnTo>
                      <a:cubicBezTo>
                        <a:pt x="25758" y="11692"/>
                        <a:pt x="25630" y="11691"/>
                        <a:pt x="25552" y="11736"/>
                      </a:cubicBezTo>
                      <a:close/>
                      <a:moveTo>
                        <a:pt x="4669" y="1805"/>
                      </a:moveTo>
                      <a:cubicBezTo>
                        <a:pt x="4590" y="1850"/>
                        <a:pt x="4590" y="1923"/>
                        <a:pt x="4668" y="1968"/>
                      </a:cubicBezTo>
                      <a:lnTo>
                        <a:pt x="5716" y="2578"/>
                      </a:lnTo>
                      <a:cubicBezTo>
                        <a:pt x="5794" y="2623"/>
                        <a:pt x="5920" y="2623"/>
                        <a:pt x="5998" y="2578"/>
                      </a:cubicBezTo>
                      <a:lnTo>
                        <a:pt x="6747" y="2146"/>
                      </a:lnTo>
                      <a:cubicBezTo>
                        <a:pt x="6824" y="2100"/>
                        <a:pt x="6824" y="2028"/>
                        <a:pt x="6747" y="1982"/>
                      </a:cubicBezTo>
                      <a:lnTo>
                        <a:pt x="5698" y="1374"/>
                      </a:lnTo>
                      <a:cubicBezTo>
                        <a:pt x="5620" y="1328"/>
                        <a:pt x="5494" y="1328"/>
                        <a:pt x="5416" y="1374"/>
                      </a:cubicBezTo>
                      <a:close/>
                      <a:moveTo>
                        <a:pt x="6115" y="2645"/>
                      </a:moveTo>
                      <a:cubicBezTo>
                        <a:pt x="6035" y="2691"/>
                        <a:pt x="6036" y="2763"/>
                        <a:pt x="6115" y="2809"/>
                      </a:cubicBezTo>
                      <a:lnTo>
                        <a:pt x="7163" y="3419"/>
                      </a:lnTo>
                      <a:cubicBezTo>
                        <a:pt x="7240" y="3463"/>
                        <a:pt x="7366" y="3463"/>
                        <a:pt x="7445" y="3419"/>
                      </a:cubicBezTo>
                      <a:lnTo>
                        <a:pt x="8193" y="2987"/>
                      </a:lnTo>
                      <a:cubicBezTo>
                        <a:pt x="8271" y="2941"/>
                        <a:pt x="8272" y="2869"/>
                        <a:pt x="8194" y="2823"/>
                      </a:cubicBezTo>
                      <a:lnTo>
                        <a:pt x="7146" y="2214"/>
                      </a:lnTo>
                      <a:cubicBezTo>
                        <a:pt x="7067" y="2168"/>
                        <a:pt x="6940" y="2167"/>
                        <a:pt x="6862" y="2213"/>
                      </a:cubicBezTo>
                      <a:close/>
                      <a:moveTo>
                        <a:pt x="2378" y="3128"/>
                      </a:moveTo>
                      <a:cubicBezTo>
                        <a:pt x="2298" y="3174"/>
                        <a:pt x="2298" y="3246"/>
                        <a:pt x="2377" y="3292"/>
                      </a:cubicBezTo>
                      <a:lnTo>
                        <a:pt x="3111" y="3718"/>
                      </a:lnTo>
                      <a:cubicBezTo>
                        <a:pt x="3190" y="3763"/>
                        <a:pt x="3314" y="3763"/>
                        <a:pt x="3394" y="3718"/>
                      </a:cubicBezTo>
                      <a:lnTo>
                        <a:pt x="5281" y="2628"/>
                      </a:lnTo>
                      <a:cubicBezTo>
                        <a:pt x="5359" y="2582"/>
                        <a:pt x="5360" y="2510"/>
                        <a:pt x="5283" y="2464"/>
                      </a:cubicBezTo>
                      <a:lnTo>
                        <a:pt x="4549" y="2039"/>
                      </a:lnTo>
                      <a:cubicBezTo>
                        <a:pt x="4471" y="1993"/>
                        <a:pt x="4343" y="1993"/>
                        <a:pt x="4265" y="2039"/>
                      </a:cubicBezTo>
                      <a:close/>
                      <a:moveTo>
                        <a:pt x="4671" y="3141"/>
                      </a:moveTo>
                      <a:cubicBezTo>
                        <a:pt x="4593" y="3186"/>
                        <a:pt x="4592" y="3259"/>
                        <a:pt x="4671" y="3305"/>
                      </a:cubicBezTo>
                      <a:lnTo>
                        <a:pt x="5719" y="3914"/>
                      </a:lnTo>
                      <a:cubicBezTo>
                        <a:pt x="5797" y="3959"/>
                        <a:pt x="5925" y="3959"/>
                        <a:pt x="6002" y="3915"/>
                      </a:cubicBezTo>
                      <a:lnTo>
                        <a:pt x="6750" y="3483"/>
                      </a:lnTo>
                      <a:cubicBezTo>
                        <a:pt x="6830" y="3438"/>
                        <a:pt x="6830" y="3363"/>
                        <a:pt x="6751" y="3319"/>
                      </a:cubicBezTo>
                      <a:lnTo>
                        <a:pt x="5703" y="2709"/>
                      </a:lnTo>
                      <a:cubicBezTo>
                        <a:pt x="5625" y="2663"/>
                        <a:pt x="5499" y="2664"/>
                        <a:pt x="5420" y="2709"/>
                      </a:cubicBezTo>
                      <a:close/>
                      <a:moveTo>
                        <a:pt x="9045" y="4342"/>
                      </a:moveTo>
                      <a:cubicBezTo>
                        <a:pt x="8967" y="4387"/>
                        <a:pt x="8965" y="4459"/>
                        <a:pt x="9044" y="4505"/>
                      </a:cubicBezTo>
                      <a:lnTo>
                        <a:pt x="10014" y="5069"/>
                      </a:lnTo>
                      <a:cubicBezTo>
                        <a:pt x="10092" y="5114"/>
                        <a:pt x="10219" y="5113"/>
                        <a:pt x="10296" y="5069"/>
                      </a:cubicBezTo>
                      <a:lnTo>
                        <a:pt x="11044" y="4637"/>
                      </a:lnTo>
                      <a:cubicBezTo>
                        <a:pt x="11123" y="4591"/>
                        <a:pt x="11125" y="4519"/>
                        <a:pt x="11046" y="4473"/>
                      </a:cubicBezTo>
                      <a:lnTo>
                        <a:pt x="10076" y="3909"/>
                      </a:lnTo>
                      <a:cubicBezTo>
                        <a:pt x="9997" y="3863"/>
                        <a:pt x="9871" y="3864"/>
                        <a:pt x="9793" y="3909"/>
                      </a:cubicBezTo>
                      <a:close/>
                      <a:moveTo>
                        <a:pt x="6496" y="4187"/>
                      </a:moveTo>
                      <a:cubicBezTo>
                        <a:pt x="6417" y="4232"/>
                        <a:pt x="6417" y="4307"/>
                        <a:pt x="6496" y="4353"/>
                      </a:cubicBezTo>
                      <a:lnTo>
                        <a:pt x="8414" y="5468"/>
                      </a:lnTo>
                      <a:cubicBezTo>
                        <a:pt x="8493" y="5512"/>
                        <a:pt x="8619" y="5512"/>
                        <a:pt x="8698" y="5467"/>
                      </a:cubicBezTo>
                      <a:lnTo>
                        <a:pt x="9445" y="5035"/>
                      </a:lnTo>
                      <a:cubicBezTo>
                        <a:pt x="9524" y="4990"/>
                        <a:pt x="9525" y="4917"/>
                        <a:pt x="9447" y="4872"/>
                      </a:cubicBezTo>
                      <a:lnTo>
                        <a:pt x="8638" y="4402"/>
                      </a:lnTo>
                      <a:lnTo>
                        <a:pt x="9642" y="3822"/>
                      </a:lnTo>
                      <a:cubicBezTo>
                        <a:pt x="9720" y="3777"/>
                        <a:pt x="9720" y="3703"/>
                        <a:pt x="9644" y="3658"/>
                      </a:cubicBezTo>
                      <a:lnTo>
                        <a:pt x="8673" y="3094"/>
                      </a:lnTo>
                      <a:cubicBezTo>
                        <a:pt x="8596" y="3049"/>
                        <a:pt x="8468" y="3049"/>
                        <a:pt x="8389" y="3094"/>
                      </a:cubicBezTo>
                      <a:lnTo>
                        <a:pt x="7245" y="3755"/>
                      </a:lnTo>
                      <a:lnTo>
                        <a:pt x="6970" y="3913"/>
                      </a:lnTo>
                      <a:close/>
                      <a:moveTo>
                        <a:pt x="10432" y="5149"/>
                      </a:moveTo>
                      <a:cubicBezTo>
                        <a:pt x="10354" y="5193"/>
                        <a:pt x="10354" y="5267"/>
                        <a:pt x="10432" y="5312"/>
                      </a:cubicBezTo>
                      <a:lnTo>
                        <a:pt x="11403" y="5875"/>
                      </a:lnTo>
                      <a:cubicBezTo>
                        <a:pt x="11480" y="5921"/>
                        <a:pt x="11608" y="5921"/>
                        <a:pt x="11685" y="5875"/>
                      </a:cubicBezTo>
                      <a:lnTo>
                        <a:pt x="12433" y="5444"/>
                      </a:lnTo>
                      <a:cubicBezTo>
                        <a:pt x="12511" y="5399"/>
                        <a:pt x="12512" y="5325"/>
                        <a:pt x="12434" y="5280"/>
                      </a:cubicBezTo>
                      <a:lnTo>
                        <a:pt x="11465" y="4717"/>
                      </a:lnTo>
                      <a:cubicBezTo>
                        <a:pt x="11386" y="4671"/>
                        <a:pt x="11259" y="4671"/>
                        <a:pt x="11180" y="4717"/>
                      </a:cubicBezTo>
                      <a:close/>
                      <a:moveTo>
                        <a:pt x="11823" y="5956"/>
                      </a:moveTo>
                      <a:cubicBezTo>
                        <a:pt x="11745" y="6001"/>
                        <a:pt x="11744" y="6075"/>
                        <a:pt x="11823" y="6119"/>
                      </a:cubicBezTo>
                      <a:lnTo>
                        <a:pt x="12792" y="6684"/>
                      </a:lnTo>
                      <a:cubicBezTo>
                        <a:pt x="12870" y="6728"/>
                        <a:pt x="12997" y="6728"/>
                        <a:pt x="13075" y="6684"/>
                      </a:cubicBezTo>
                      <a:lnTo>
                        <a:pt x="13823" y="6252"/>
                      </a:lnTo>
                      <a:cubicBezTo>
                        <a:pt x="13902" y="6207"/>
                        <a:pt x="13902" y="6133"/>
                        <a:pt x="13824" y="6087"/>
                      </a:cubicBezTo>
                      <a:lnTo>
                        <a:pt x="12854" y="5523"/>
                      </a:lnTo>
                      <a:cubicBezTo>
                        <a:pt x="12776" y="5479"/>
                        <a:pt x="12648" y="5479"/>
                        <a:pt x="12571" y="5524"/>
                      </a:cubicBezTo>
                      <a:close/>
                      <a:moveTo>
                        <a:pt x="13210" y="6763"/>
                      </a:moveTo>
                      <a:cubicBezTo>
                        <a:pt x="13132" y="6807"/>
                        <a:pt x="13132" y="6881"/>
                        <a:pt x="13210" y="6926"/>
                      </a:cubicBezTo>
                      <a:lnTo>
                        <a:pt x="14180" y="7490"/>
                      </a:lnTo>
                      <a:cubicBezTo>
                        <a:pt x="14258" y="7536"/>
                        <a:pt x="14384" y="7535"/>
                        <a:pt x="14462" y="7490"/>
                      </a:cubicBezTo>
                      <a:lnTo>
                        <a:pt x="15210" y="7058"/>
                      </a:lnTo>
                      <a:cubicBezTo>
                        <a:pt x="15289" y="7013"/>
                        <a:pt x="15290" y="6940"/>
                        <a:pt x="15212" y="6894"/>
                      </a:cubicBezTo>
                      <a:lnTo>
                        <a:pt x="14242" y="6331"/>
                      </a:lnTo>
                      <a:cubicBezTo>
                        <a:pt x="14163" y="6285"/>
                        <a:pt x="14037" y="6285"/>
                        <a:pt x="13957" y="6331"/>
                      </a:cubicBezTo>
                      <a:close/>
                      <a:moveTo>
                        <a:pt x="14601" y="7570"/>
                      </a:moveTo>
                      <a:cubicBezTo>
                        <a:pt x="14522" y="7615"/>
                        <a:pt x="14522" y="7689"/>
                        <a:pt x="14598" y="7734"/>
                      </a:cubicBezTo>
                      <a:lnTo>
                        <a:pt x="15570" y="8298"/>
                      </a:lnTo>
                      <a:cubicBezTo>
                        <a:pt x="15648" y="8342"/>
                        <a:pt x="15774" y="8342"/>
                        <a:pt x="15852" y="8298"/>
                      </a:cubicBezTo>
                      <a:lnTo>
                        <a:pt x="16600" y="7866"/>
                      </a:lnTo>
                      <a:cubicBezTo>
                        <a:pt x="16680" y="7821"/>
                        <a:pt x="16680" y="7748"/>
                        <a:pt x="16602" y="7702"/>
                      </a:cubicBezTo>
                      <a:lnTo>
                        <a:pt x="15632" y="7138"/>
                      </a:lnTo>
                      <a:cubicBezTo>
                        <a:pt x="15554" y="7093"/>
                        <a:pt x="15426" y="7093"/>
                        <a:pt x="15349" y="7138"/>
                      </a:cubicBezTo>
                      <a:close/>
                      <a:moveTo>
                        <a:pt x="15989" y="8378"/>
                      </a:moveTo>
                      <a:cubicBezTo>
                        <a:pt x="15911" y="8422"/>
                        <a:pt x="15910" y="8496"/>
                        <a:pt x="15989" y="8540"/>
                      </a:cubicBezTo>
                      <a:lnTo>
                        <a:pt x="16958" y="9104"/>
                      </a:lnTo>
                      <a:cubicBezTo>
                        <a:pt x="17037" y="9150"/>
                        <a:pt x="17163" y="9149"/>
                        <a:pt x="17241" y="9104"/>
                      </a:cubicBezTo>
                      <a:lnTo>
                        <a:pt x="17988" y="8673"/>
                      </a:lnTo>
                      <a:cubicBezTo>
                        <a:pt x="18067" y="8628"/>
                        <a:pt x="18069" y="8554"/>
                        <a:pt x="17990" y="8508"/>
                      </a:cubicBezTo>
                      <a:lnTo>
                        <a:pt x="17020" y="7946"/>
                      </a:lnTo>
                      <a:cubicBezTo>
                        <a:pt x="16941" y="7899"/>
                        <a:pt x="16816" y="7900"/>
                        <a:pt x="16737" y="7946"/>
                      </a:cubicBezTo>
                      <a:close/>
                      <a:moveTo>
                        <a:pt x="17382" y="9186"/>
                      </a:moveTo>
                      <a:cubicBezTo>
                        <a:pt x="17304" y="9231"/>
                        <a:pt x="17303" y="9305"/>
                        <a:pt x="17382" y="9350"/>
                      </a:cubicBezTo>
                      <a:lnTo>
                        <a:pt x="18351" y="9914"/>
                      </a:lnTo>
                      <a:cubicBezTo>
                        <a:pt x="18429" y="9960"/>
                        <a:pt x="18556" y="9959"/>
                        <a:pt x="18633" y="9914"/>
                      </a:cubicBezTo>
                      <a:lnTo>
                        <a:pt x="19381" y="9483"/>
                      </a:lnTo>
                      <a:cubicBezTo>
                        <a:pt x="19460" y="9437"/>
                        <a:pt x="19461" y="9364"/>
                        <a:pt x="19383" y="9318"/>
                      </a:cubicBezTo>
                      <a:lnTo>
                        <a:pt x="18413" y="8754"/>
                      </a:lnTo>
                      <a:cubicBezTo>
                        <a:pt x="18334" y="8710"/>
                        <a:pt x="18207" y="8710"/>
                        <a:pt x="18129" y="8754"/>
                      </a:cubicBezTo>
                      <a:close/>
                      <a:moveTo>
                        <a:pt x="18770" y="9994"/>
                      </a:moveTo>
                      <a:cubicBezTo>
                        <a:pt x="18692" y="10038"/>
                        <a:pt x="18692" y="10112"/>
                        <a:pt x="18769" y="10158"/>
                      </a:cubicBezTo>
                      <a:lnTo>
                        <a:pt x="19739" y="10720"/>
                      </a:lnTo>
                      <a:cubicBezTo>
                        <a:pt x="19817" y="10766"/>
                        <a:pt x="19945" y="10766"/>
                        <a:pt x="20022" y="10721"/>
                      </a:cubicBezTo>
                      <a:lnTo>
                        <a:pt x="20770" y="10289"/>
                      </a:lnTo>
                      <a:cubicBezTo>
                        <a:pt x="20849" y="10245"/>
                        <a:pt x="20850" y="10170"/>
                        <a:pt x="20771" y="10125"/>
                      </a:cubicBezTo>
                      <a:lnTo>
                        <a:pt x="19800" y="9561"/>
                      </a:lnTo>
                      <a:cubicBezTo>
                        <a:pt x="19723" y="9516"/>
                        <a:pt x="19596" y="9516"/>
                        <a:pt x="19517" y="9561"/>
                      </a:cubicBezTo>
                      <a:close/>
                      <a:moveTo>
                        <a:pt x="20160" y="10801"/>
                      </a:moveTo>
                      <a:cubicBezTo>
                        <a:pt x="20082" y="10847"/>
                        <a:pt x="20080" y="10919"/>
                        <a:pt x="20159" y="10965"/>
                      </a:cubicBezTo>
                      <a:lnTo>
                        <a:pt x="21130" y="11528"/>
                      </a:lnTo>
                      <a:cubicBezTo>
                        <a:pt x="21208" y="11574"/>
                        <a:pt x="21334" y="11574"/>
                        <a:pt x="21412" y="11528"/>
                      </a:cubicBezTo>
                      <a:lnTo>
                        <a:pt x="22160" y="11097"/>
                      </a:lnTo>
                      <a:cubicBezTo>
                        <a:pt x="22239" y="11051"/>
                        <a:pt x="22240" y="10978"/>
                        <a:pt x="22162" y="10932"/>
                      </a:cubicBezTo>
                      <a:lnTo>
                        <a:pt x="21192" y="10369"/>
                      </a:lnTo>
                      <a:cubicBezTo>
                        <a:pt x="21113" y="10323"/>
                        <a:pt x="20987" y="10323"/>
                        <a:pt x="20908" y="10369"/>
                      </a:cubicBezTo>
                      <a:close/>
                      <a:moveTo>
                        <a:pt x="21548" y="11608"/>
                      </a:moveTo>
                      <a:cubicBezTo>
                        <a:pt x="21470" y="11652"/>
                        <a:pt x="21470" y="11726"/>
                        <a:pt x="21548" y="11772"/>
                      </a:cubicBezTo>
                      <a:lnTo>
                        <a:pt x="22517" y="12336"/>
                      </a:lnTo>
                      <a:cubicBezTo>
                        <a:pt x="22595" y="12380"/>
                        <a:pt x="22723" y="12380"/>
                        <a:pt x="22800" y="12336"/>
                      </a:cubicBezTo>
                      <a:lnTo>
                        <a:pt x="23548" y="11903"/>
                      </a:lnTo>
                      <a:cubicBezTo>
                        <a:pt x="23627" y="11858"/>
                        <a:pt x="23628" y="11784"/>
                        <a:pt x="23550" y="11740"/>
                      </a:cubicBezTo>
                      <a:lnTo>
                        <a:pt x="22580" y="11176"/>
                      </a:lnTo>
                      <a:cubicBezTo>
                        <a:pt x="22501" y="11131"/>
                        <a:pt x="22375" y="11131"/>
                        <a:pt x="22296" y="11176"/>
                      </a:cubicBezTo>
                      <a:close/>
                      <a:moveTo>
                        <a:pt x="22958" y="12427"/>
                      </a:moveTo>
                      <a:cubicBezTo>
                        <a:pt x="22879" y="12473"/>
                        <a:pt x="22878" y="12545"/>
                        <a:pt x="22957" y="12591"/>
                      </a:cubicBezTo>
                      <a:lnTo>
                        <a:pt x="25078" y="13824"/>
                      </a:lnTo>
                      <a:cubicBezTo>
                        <a:pt x="25155" y="13869"/>
                        <a:pt x="25282" y="13869"/>
                        <a:pt x="25360" y="13824"/>
                      </a:cubicBezTo>
                      <a:lnTo>
                        <a:pt x="26108" y="13392"/>
                      </a:lnTo>
                      <a:cubicBezTo>
                        <a:pt x="26187" y="13346"/>
                        <a:pt x="26187" y="13273"/>
                        <a:pt x="26110" y="13227"/>
                      </a:cubicBezTo>
                      <a:lnTo>
                        <a:pt x="23990" y="11995"/>
                      </a:lnTo>
                      <a:cubicBezTo>
                        <a:pt x="23911" y="11949"/>
                        <a:pt x="23784" y="11950"/>
                        <a:pt x="23707" y="11995"/>
                      </a:cubicBezTo>
                      <a:close/>
                      <a:moveTo>
                        <a:pt x="8834" y="5546"/>
                      </a:moveTo>
                      <a:cubicBezTo>
                        <a:pt x="8755" y="5591"/>
                        <a:pt x="8755" y="5666"/>
                        <a:pt x="8832" y="5710"/>
                      </a:cubicBezTo>
                      <a:lnTo>
                        <a:pt x="9802" y="6273"/>
                      </a:lnTo>
                      <a:cubicBezTo>
                        <a:pt x="9880" y="6319"/>
                        <a:pt x="10008" y="6319"/>
                        <a:pt x="10086" y="6273"/>
                      </a:cubicBezTo>
                      <a:lnTo>
                        <a:pt x="10834" y="5842"/>
                      </a:lnTo>
                      <a:cubicBezTo>
                        <a:pt x="10912" y="5798"/>
                        <a:pt x="10912" y="5723"/>
                        <a:pt x="10834" y="5678"/>
                      </a:cubicBezTo>
                      <a:lnTo>
                        <a:pt x="9863" y="5114"/>
                      </a:lnTo>
                      <a:cubicBezTo>
                        <a:pt x="9786" y="5069"/>
                        <a:pt x="9659" y="5069"/>
                        <a:pt x="9581" y="5114"/>
                      </a:cubicBezTo>
                      <a:close/>
                      <a:moveTo>
                        <a:pt x="10224" y="6354"/>
                      </a:moveTo>
                      <a:cubicBezTo>
                        <a:pt x="10145" y="6400"/>
                        <a:pt x="10144" y="6472"/>
                        <a:pt x="10221" y="6518"/>
                      </a:cubicBezTo>
                      <a:lnTo>
                        <a:pt x="11192" y="7082"/>
                      </a:lnTo>
                      <a:cubicBezTo>
                        <a:pt x="11269" y="7126"/>
                        <a:pt x="11397" y="7125"/>
                        <a:pt x="11475" y="7081"/>
                      </a:cubicBezTo>
                      <a:lnTo>
                        <a:pt x="12223" y="6650"/>
                      </a:lnTo>
                      <a:cubicBezTo>
                        <a:pt x="12300" y="6604"/>
                        <a:pt x="12301" y="6531"/>
                        <a:pt x="12223" y="6486"/>
                      </a:cubicBezTo>
                      <a:lnTo>
                        <a:pt x="11253" y="5922"/>
                      </a:lnTo>
                      <a:cubicBezTo>
                        <a:pt x="11176" y="5876"/>
                        <a:pt x="11049" y="5877"/>
                        <a:pt x="10970" y="5922"/>
                      </a:cubicBezTo>
                      <a:close/>
                      <a:moveTo>
                        <a:pt x="11612" y="7159"/>
                      </a:moveTo>
                      <a:cubicBezTo>
                        <a:pt x="11533" y="7205"/>
                        <a:pt x="11533" y="7280"/>
                        <a:pt x="11610" y="7325"/>
                      </a:cubicBezTo>
                      <a:lnTo>
                        <a:pt x="12581" y="7889"/>
                      </a:lnTo>
                      <a:cubicBezTo>
                        <a:pt x="12659" y="7933"/>
                        <a:pt x="12786" y="7933"/>
                        <a:pt x="12864" y="7888"/>
                      </a:cubicBezTo>
                      <a:lnTo>
                        <a:pt x="13613" y="7456"/>
                      </a:lnTo>
                      <a:cubicBezTo>
                        <a:pt x="13691" y="7412"/>
                        <a:pt x="13691" y="7338"/>
                        <a:pt x="13613" y="7292"/>
                      </a:cubicBezTo>
                      <a:lnTo>
                        <a:pt x="12643" y="6730"/>
                      </a:lnTo>
                      <a:cubicBezTo>
                        <a:pt x="12565" y="6684"/>
                        <a:pt x="12438" y="6684"/>
                        <a:pt x="12360" y="6730"/>
                      </a:cubicBezTo>
                      <a:close/>
                      <a:moveTo>
                        <a:pt x="13002" y="7968"/>
                      </a:moveTo>
                      <a:cubicBezTo>
                        <a:pt x="12923" y="8014"/>
                        <a:pt x="12923" y="8088"/>
                        <a:pt x="12999" y="8132"/>
                      </a:cubicBezTo>
                      <a:lnTo>
                        <a:pt x="13971" y="8696"/>
                      </a:lnTo>
                      <a:cubicBezTo>
                        <a:pt x="14048" y="8741"/>
                        <a:pt x="14176" y="8741"/>
                        <a:pt x="14255" y="8696"/>
                      </a:cubicBezTo>
                      <a:lnTo>
                        <a:pt x="15003" y="8264"/>
                      </a:lnTo>
                      <a:cubicBezTo>
                        <a:pt x="15080" y="8219"/>
                        <a:pt x="15080" y="8146"/>
                        <a:pt x="15003" y="8100"/>
                      </a:cubicBezTo>
                      <a:lnTo>
                        <a:pt x="14032" y="7537"/>
                      </a:lnTo>
                      <a:cubicBezTo>
                        <a:pt x="13955" y="7492"/>
                        <a:pt x="13828" y="7492"/>
                        <a:pt x="13751" y="7537"/>
                      </a:cubicBezTo>
                      <a:close/>
                      <a:moveTo>
                        <a:pt x="14390" y="8775"/>
                      </a:moveTo>
                      <a:cubicBezTo>
                        <a:pt x="14312" y="8820"/>
                        <a:pt x="14310" y="8894"/>
                        <a:pt x="14389" y="8939"/>
                      </a:cubicBezTo>
                      <a:lnTo>
                        <a:pt x="15358" y="9503"/>
                      </a:lnTo>
                      <a:cubicBezTo>
                        <a:pt x="15437" y="9548"/>
                        <a:pt x="15563" y="9548"/>
                        <a:pt x="15642" y="9502"/>
                      </a:cubicBezTo>
                      <a:lnTo>
                        <a:pt x="16390" y="9070"/>
                      </a:lnTo>
                      <a:cubicBezTo>
                        <a:pt x="16468" y="9025"/>
                        <a:pt x="16469" y="8952"/>
                        <a:pt x="16391" y="8907"/>
                      </a:cubicBezTo>
                      <a:lnTo>
                        <a:pt x="15421" y="8344"/>
                      </a:lnTo>
                      <a:cubicBezTo>
                        <a:pt x="15342" y="8298"/>
                        <a:pt x="15216" y="8299"/>
                        <a:pt x="15139" y="8344"/>
                      </a:cubicBezTo>
                      <a:close/>
                      <a:moveTo>
                        <a:pt x="15784" y="9584"/>
                      </a:moveTo>
                      <a:cubicBezTo>
                        <a:pt x="15705" y="9630"/>
                        <a:pt x="15704" y="9704"/>
                        <a:pt x="15783" y="9749"/>
                      </a:cubicBezTo>
                      <a:lnTo>
                        <a:pt x="16752" y="10313"/>
                      </a:lnTo>
                      <a:cubicBezTo>
                        <a:pt x="16830" y="10358"/>
                        <a:pt x="16957" y="10358"/>
                        <a:pt x="17036" y="10312"/>
                      </a:cubicBezTo>
                      <a:lnTo>
                        <a:pt x="17784" y="9881"/>
                      </a:lnTo>
                      <a:cubicBezTo>
                        <a:pt x="17862" y="9835"/>
                        <a:pt x="17862" y="9761"/>
                        <a:pt x="17785" y="9717"/>
                      </a:cubicBezTo>
                      <a:lnTo>
                        <a:pt x="16815" y="9153"/>
                      </a:lnTo>
                      <a:cubicBezTo>
                        <a:pt x="16736" y="9107"/>
                        <a:pt x="16608" y="9107"/>
                        <a:pt x="16531" y="9153"/>
                      </a:cubicBezTo>
                      <a:close/>
                      <a:moveTo>
                        <a:pt x="17172" y="10391"/>
                      </a:moveTo>
                      <a:cubicBezTo>
                        <a:pt x="17093" y="10436"/>
                        <a:pt x="17092" y="10511"/>
                        <a:pt x="17170" y="10555"/>
                      </a:cubicBezTo>
                      <a:lnTo>
                        <a:pt x="18140" y="11119"/>
                      </a:lnTo>
                      <a:cubicBezTo>
                        <a:pt x="18218" y="11164"/>
                        <a:pt x="18346" y="11164"/>
                        <a:pt x="18424" y="11119"/>
                      </a:cubicBezTo>
                      <a:lnTo>
                        <a:pt x="19171" y="10686"/>
                      </a:lnTo>
                      <a:cubicBezTo>
                        <a:pt x="19249" y="10643"/>
                        <a:pt x="19251" y="10569"/>
                        <a:pt x="19172" y="10524"/>
                      </a:cubicBezTo>
                      <a:lnTo>
                        <a:pt x="18201" y="9960"/>
                      </a:lnTo>
                      <a:cubicBezTo>
                        <a:pt x="18124" y="9915"/>
                        <a:pt x="17997" y="9915"/>
                        <a:pt x="17919" y="9960"/>
                      </a:cubicBezTo>
                      <a:close/>
                      <a:moveTo>
                        <a:pt x="18562" y="11199"/>
                      </a:moveTo>
                      <a:cubicBezTo>
                        <a:pt x="18482" y="11244"/>
                        <a:pt x="18482" y="11317"/>
                        <a:pt x="18561" y="11364"/>
                      </a:cubicBezTo>
                      <a:lnTo>
                        <a:pt x="19530" y="11927"/>
                      </a:lnTo>
                      <a:cubicBezTo>
                        <a:pt x="19609" y="11973"/>
                        <a:pt x="19735" y="11972"/>
                        <a:pt x="19814" y="11926"/>
                      </a:cubicBezTo>
                      <a:lnTo>
                        <a:pt x="20561" y="11494"/>
                      </a:lnTo>
                      <a:cubicBezTo>
                        <a:pt x="20638" y="11449"/>
                        <a:pt x="20641" y="11377"/>
                        <a:pt x="20562" y="11331"/>
                      </a:cubicBezTo>
                      <a:lnTo>
                        <a:pt x="19592" y="10767"/>
                      </a:lnTo>
                      <a:cubicBezTo>
                        <a:pt x="19514" y="10721"/>
                        <a:pt x="19386" y="10721"/>
                        <a:pt x="19309" y="10767"/>
                      </a:cubicBezTo>
                      <a:close/>
                      <a:moveTo>
                        <a:pt x="19951" y="12005"/>
                      </a:moveTo>
                      <a:cubicBezTo>
                        <a:pt x="19871" y="12051"/>
                        <a:pt x="19871" y="12125"/>
                        <a:pt x="19948" y="12169"/>
                      </a:cubicBezTo>
                      <a:lnTo>
                        <a:pt x="20919" y="12733"/>
                      </a:lnTo>
                      <a:cubicBezTo>
                        <a:pt x="20997" y="12779"/>
                        <a:pt x="21125" y="12779"/>
                        <a:pt x="21203" y="12733"/>
                      </a:cubicBezTo>
                      <a:lnTo>
                        <a:pt x="21951" y="12301"/>
                      </a:lnTo>
                      <a:cubicBezTo>
                        <a:pt x="22028" y="12257"/>
                        <a:pt x="22029" y="12183"/>
                        <a:pt x="21951" y="12137"/>
                      </a:cubicBezTo>
                      <a:lnTo>
                        <a:pt x="20980" y="11574"/>
                      </a:lnTo>
                      <a:cubicBezTo>
                        <a:pt x="20902" y="11529"/>
                        <a:pt x="20776" y="11529"/>
                        <a:pt x="20698" y="11574"/>
                      </a:cubicBezTo>
                      <a:close/>
                      <a:moveTo>
                        <a:pt x="21341" y="12813"/>
                      </a:moveTo>
                      <a:cubicBezTo>
                        <a:pt x="21261" y="12859"/>
                        <a:pt x="21261" y="12932"/>
                        <a:pt x="21338" y="12977"/>
                      </a:cubicBezTo>
                      <a:lnTo>
                        <a:pt x="22309" y="13542"/>
                      </a:lnTo>
                      <a:cubicBezTo>
                        <a:pt x="22386" y="13587"/>
                        <a:pt x="22513" y="13587"/>
                        <a:pt x="22592" y="13540"/>
                      </a:cubicBezTo>
                      <a:lnTo>
                        <a:pt x="23340" y="13109"/>
                      </a:lnTo>
                      <a:cubicBezTo>
                        <a:pt x="23417" y="13064"/>
                        <a:pt x="23420" y="12991"/>
                        <a:pt x="23341" y="12945"/>
                      </a:cubicBezTo>
                      <a:lnTo>
                        <a:pt x="22370" y="12382"/>
                      </a:lnTo>
                      <a:cubicBezTo>
                        <a:pt x="22292" y="12336"/>
                        <a:pt x="22165" y="12336"/>
                        <a:pt x="22089" y="12382"/>
                      </a:cubicBezTo>
                      <a:close/>
                      <a:moveTo>
                        <a:pt x="22728" y="13620"/>
                      </a:moveTo>
                      <a:cubicBezTo>
                        <a:pt x="22648" y="13665"/>
                        <a:pt x="22648" y="13740"/>
                        <a:pt x="22727" y="13784"/>
                      </a:cubicBezTo>
                      <a:lnTo>
                        <a:pt x="23932" y="14485"/>
                      </a:lnTo>
                      <a:cubicBezTo>
                        <a:pt x="24010" y="14529"/>
                        <a:pt x="24138" y="14529"/>
                        <a:pt x="24216" y="14485"/>
                      </a:cubicBezTo>
                      <a:lnTo>
                        <a:pt x="24963" y="14053"/>
                      </a:lnTo>
                      <a:cubicBezTo>
                        <a:pt x="25041" y="14008"/>
                        <a:pt x="25042" y="13934"/>
                        <a:pt x="24964" y="13890"/>
                      </a:cubicBezTo>
                      <a:lnTo>
                        <a:pt x="23759" y="13189"/>
                      </a:lnTo>
                      <a:cubicBezTo>
                        <a:pt x="23680" y="13144"/>
                        <a:pt x="23554" y="13144"/>
                        <a:pt x="23476" y="13189"/>
                      </a:cubicBezTo>
                      <a:close/>
                      <a:moveTo>
                        <a:pt x="3533" y="3798"/>
                      </a:moveTo>
                      <a:cubicBezTo>
                        <a:pt x="3454" y="3844"/>
                        <a:pt x="3454" y="3918"/>
                        <a:pt x="3531" y="3962"/>
                      </a:cubicBezTo>
                      <a:lnTo>
                        <a:pt x="4581" y="4571"/>
                      </a:lnTo>
                      <a:cubicBezTo>
                        <a:pt x="4658" y="4618"/>
                        <a:pt x="4785" y="4618"/>
                        <a:pt x="4864" y="4572"/>
                      </a:cubicBezTo>
                      <a:lnTo>
                        <a:pt x="5611" y="4141"/>
                      </a:lnTo>
                      <a:cubicBezTo>
                        <a:pt x="5690" y="4094"/>
                        <a:pt x="5689" y="4022"/>
                        <a:pt x="5610" y="3976"/>
                      </a:cubicBezTo>
                      <a:lnTo>
                        <a:pt x="4563" y="3367"/>
                      </a:lnTo>
                      <a:cubicBezTo>
                        <a:pt x="4485" y="3322"/>
                        <a:pt x="4359" y="3322"/>
                        <a:pt x="4280" y="3367"/>
                      </a:cubicBezTo>
                      <a:close/>
                      <a:moveTo>
                        <a:pt x="5041" y="4669"/>
                      </a:moveTo>
                      <a:cubicBezTo>
                        <a:pt x="4965" y="4713"/>
                        <a:pt x="4964" y="4787"/>
                        <a:pt x="5041" y="4833"/>
                      </a:cubicBezTo>
                      <a:lnTo>
                        <a:pt x="6321" y="5576"/>
                      </a:lnTo>
                      <a:cubicBezTo>
                        <a:pt x="6398" y="5621"/>
                        <a:pt x="6525" y="5621"/>
                        <a:pt x="6604" y="5576"/>
                      </a:cubicBezTo>
                      <a:lnTo>
                        <a:pt x="7351" y="5144"/>
                      </a:lnTo>
                      <a:cubicBezTo>
                        <a:pt x="7431" y="5099"/>
                        <a:pt x="7431" y="5025"/>
                        <a:pt x="7353" y="4980"/>
                      </a:cubicBezTo>
                      <a:lnTo>
                        <a:pt x="6074" y="4236"/>
                      </a:lnTo>
                      <a:cubicBezTo>
                        <a:pt x="5996" y="4191"/>
                        <a:pt x="5869" y="4191"/>
                        <a:pt x="5789" y="4236"/>
                      </a:cubicBezTo>
                      <a:close/>
                      <a:moveTo>
                        <a:pt x="6755" y="5663"/>
                      </a:moveTo>
                      <a:cubicBezTo>
                        <a:pt x="6678" y="5709"/>
                        <a:pt x="6675" y="5782"/>
                        <a:pt x="6754" y="5827"/>
                      </a:cubicBezTo>
                      <a:lnTo>
                        <a:pt x="7723" y="6391"/>
                      </a:lnTo>
                      <a:cubicBezTo>
                        <a:pt x="7802" y="6437"/>
                        <a:pt x="7929" y="6436"/>
                        <a:pt x="8006" y="6391"/>
                      </a:cubicBezTo>
                      <a:lnTo>
                        <a:pt x="8753" y="5959"/>
                      </a:lnTo>
                      <a:cubicBezTo>
                        <a:pt x="8832" y="5913"/>
                        <a:pt x="8833" y="5841"/>
                        <a:pt x="8755" y="5795"/>
                      </a:cubicBezTo>
                      <a:lnTo>
                        <a:pt x="7786" y="5232"/>
                      </a:lnTo>
                      <a:cubicBezTo>
                        <a:pt x="7707" y="5186"/>
                        <a:pt x="7582" y="5187"/>
                        <a:pt x="7502" y="5233"/>
                      </a:cubicBezTo>
                      <a:close/>
                      <a:moveTo>
                        <a:pt x="8143" y="6470"/>
                      </a:moveTo>
                      <a:cubicBezTo>
                        <a:pt x="8065" y="6516"/>
                        <a:pt x="8065" y="6589"/>
                        <a:pt x="8143" y="6635"/>
                      </a:cubicBezTo>
                      <a:lnTo>
                        <a:pt x="9114" y="7199"/>
                      </a:lnTo>
                      <a:cubicBezTo>
                        <a:pt x="9191" y="7243"/>
                        <a:pt x="9318" y="7243"/>
                        <a:pt x="9396" y="7199"/>
                      </a:cubicBezTo>
                      <a:lnTo>
                        <a:pt x="10143" y="6767"/>
                      </a:lnTo>
                      <a:cubicBezTo>
                        <a:pt x="10221" y="6721"/>
                        <a:pt x="10223" y="6648"/>
                        <a:pt x="10145" y="6603"/>
                      </a:cubicBezTo>
                      <a:lnTo>
                        <a:pt x="9176" y="6039"/>
                      </a:lnTo>
                      <a:cubicBezTo>
                        <a:pt x="9097" y="5993"/>
                        <a:pt x="8969" y="5993"/>
                        <a:pt x="8890" y="6039"/>
                      </a:cubicBezTo>
                      <a:close/>
                      <a:moveTo>
                        <a:pt x="9532" y="7279"/>
                      </a:moveTo>
                      <a:cubicBezTo>
                        <a:pt x="9454" y="7324"/>
                        <a:pt x="9454" y="7397"/>
                        <a:pt x="9531" y="7441"/>
                      </a:cubicBezTo>
                      <a:lnTo>
                        <a:pt x="10501" y="8005"/>
                      </a:lnTo>
                      <a:cubicBezTo>
                        <a:pt x="10579" y="8051"/>
                        <a:pt x="10708" y="8051"/>
                        <a:pt x="10785" y="8006"/>
                      </a:cubicBezTo>
                      <a:lnTo>
                        <a:pt x="11532" y="7574"/>
                      </a:lnTo>
                      <a:cubicBezTo>
                        <a:pt x="11611" y="7529"/>
                        <a:pt x="11612" y="7455"/>
                        <a:pt x="11533" y="7409"/>
                      </a:cubicBezTo>
                      <a:lnTo>
                        <a:pt x="10564" y="6847"/>
                      </a:lnTo>
                      <a:cubicBezTo>
                        <a:pt x="10486" y="6801"/>
                        <a:pt x="10359" y="6801"/>
                        <a:pt x="10280" y="6847"/>
                      </a:cubicBezTo>
                      <a:close/>
                      <a:moveTo>
                        <a:pt x="10920" y="8085"/>
                      </a:moveTo>
                      <a:cubicBezTo>
                        <a:pt x="10843" y="8130"/>
                        <a:pt x="10843" y="8204"/>
                        <a:pt x="10920" y="8250"/>
                      </a:cubicBezTo>
                      <a:lnTo>
                        <a:pt x="11891" y="8813"/>
                      </a:lnTo>
                      <a:cubicBezTo>
                        <a:pt x="11968" y="8858"/>
                        <a:pt x="12095" y="8858"/>
                        <a:pt x="12173" y="8813"/>
                      </a:cubicBezTo>
                      <a:lnTo>
                        <a:pt x="12921" y="8382"/>
                      </a:lnTo>
                      <a:cubicBezTo>
                        <a:pt x="12999" y="8336"/>
                        <a:pt x="13000" y="8263"/>
                        <a:pt x="12923" y="8217"/>
                      </a:cubicBezTo>
                      <a:lnTo>
                        <a:pt x="11951" y="7653"/>
                      </a:lnTo>
                      <a:cubicBezTo>
                        <a:pt x="11874" y="7608"/>
                        <a:pt x="11747" y="7608"/>
                        <a:pt x="11668" y="7653"/>
                      </a:cubicBezTo>
                      <a:close/>
                      <a:moveTo>
                        <a:pt x="12311" y="8893"/>
                      </a:moveTo>
                      <a:cubicBezTo>
                        <a:pt x="12232" y="8938"/>
                        <a:pt x="12232" y="9012"/>
                        <a:pt x="12310" y="9056"/>
                      </a:cubicBezTo>
                      <a:lnTo>
                        <a:pt x="13280" y="9620"/>
                      </a:lnTo>
                      <a:cubicBezTo>
                        <a:pt x="13357" y="9665"/>
                        <a:pt x="13485" y="9665"/>
                        <a:pt x="13562" y="9620"/>
                      </a:cubicBezTo>
                      <a:lnTo>
                        <a:pt x="14310" y="9189"/>
                      </a:lnTo>
                      <a:cubicBezTo>
                        <a:pt x="14388" y="9144"/>
                        <a:pt x="14390" y="9069"/>
                        <a:pt x="14312" y="9024"/>
                      </a:cubicBezTo>
                      <a:lnTo>
                        <a:pt x="13341" y="8461"/>
                      </a:lnTo>
                      <a:cubicBezTo>
                        <a:pt x="13263" y="8416"/>
                        <a:pt x="13137" y="8416"/>
                        <a:pt x="13058" y="8462"/>
                      </a:cubicBezTo>
                      <a:close/>
                      <a:moveTo>
                        <a:pt x="13699" y="9700"/>
                      </a:moveTo>
                      <a:cubicBezTo>
                        <a:pt x="13622" y="9745"/>
                        <a:pt x="13620" y="9818"/>
                        <a:pt x="13698" y="9864"/>
                      </a:cubicBezTo>
                      <a:lnTo>
                        <a:pt x="14668" y="10427"/>
                      </a:lnTo>
                      <a:cubicBezTo>
                        <a:pt x="14746" y="10474"/>
                        <a:pt x="14873" y="10472"/>
                        <a:pt x="14951" y="10427"/>
                      </a:cubicBezTo>
                      <a:lnTo>
                        <a:pt x="15699" y="9996"/>
                      </a:lnTo>
                      <a:cubicBezTo>
                        <a:pt x="15777" y="9950"/>
                        <a:pt x="15778" y="9877"/>
                        <a:pt x="15701" y="9831"/>
                      </a:cubicBezTo>
                      <a:lnTo>
                        <a:pt x="14730" y="9267"/>
                      </a:lnTo>
                      <a:cubicBezTo>
                        <a:pt x="14652" y="9222"/>
                        <a:pt x="14525" y="9222"/>
                        <a:pt x="14447" y="9267"/>
                      </a:cubicBezTo>
                      <a:close/>
                      <a:moveTo>
                        <a:pt x="15091" y="10509"/>
                      </a:moveTo>
                      <a:cubicBezTo>
                        <a:pt x="15013" y="10553"/>
                        <a:pt x="15013" y="10628"/>
                        <a:pt x="15091" y="10674"/>
                      </a:cubicBezTo>
                      <a:lnTo>
                        <a:pt x="16060" y="11236"/>
                      </a:lnTo>
                      <a:cubicBezTo>
                        <a:pt x="16139" y="11282"/>
                        <a:pt x="16266" y="11282"/>
                        <a:pt x="16343" y="11236"/>
                      </a:cubicBezTo>
                      <a:lnTo>
                        <a:pt x="17091" y="10805"/>
                      </a:lnTo>
                      <a:cubicBezTo>
                        <a:pt x="17170" y="10760"/>
                        <a:pt x="17171" y="10686"/>
                        <a:pt x="17092" y="10642"/>
                      </a:cubicBezTo>
                      <a:lnTo>
                        <a:pt x="16123" y="10078"/>
                      </a:lnTo>
                      <a:cubicBezTo>
                        <a:pt x="16045" y="10032"/>
                        <a:pt x="15917" y="10032"/>
                        <a:pt x="15838" y="10078"/>
                      </a:cubicBezTo>
                      <a:close/>
                      <a:moveTo>
                        <a:pt x="16481" y="11316"/>
                      </a:moveTo>
                      <a:cubicBezTo>
                        <a:pt x="16403" y="11361"/>
                        <a:pt x="16402" y="11434"/>
                        <a:pt x="16478" y="11480"/>
                      </a:cubicBezTo>
                      <a:lnTo>
                        <a:pt x="17449" y="12043"/>
                      </a:lnTo>
                      <a:cubicBezTo>
                        <a:pt x="17527" y="12089"/>
                        <a:pt x="17654" y="12089"/>
                        <a:pt x="17732" y="12044"/>
                      </a:cubicBezTo>
                      <a:lnTo>
                        <a:pt x="18480" y="11612"/>
                      </a:lnTo>
                      <a:cubicBezTo>
                        <a:pt x="18559" y="11567"/>
                        <a:pt x="18559" y="11493"/>
                        <a:pt x="18482" y="11447"/>
                      </a:cubicBezTo>
                      <a:lnTo>
                        <a:pt x="17510" y="10884"/>
                      </a:lnTo>
                      <a:cubicBezTo>
                        <a:pt x="17433" y="10840"/>
                        <a:pt x="17306" y="10840"/>
                        <a:pt x="17227" y="10884"/>
                      </a:cubicBezTo>
                      <a:close/>
                      <a:moveTo>
                        <a:pt x="17870" y="12124"/>
                      </a:moveTo>
                      <a:cubicBezTo>
                        <a:pt x="17792" y="12168"/>
                        <a:pt x="17791" y="12242"/>
                        <a:pt x="17870" y="12288"/>
                      </a:cubicBezTo>
                      <a:lnTo>
                        <a:pt x="18839" y="12851"/>
                      </a:lnTo>
                      <a:cubicBezTo>
                        <a:pt x="18917" y="12896"/>
                        <a:pt x="19045" y="12896"/>
                        <a:pt x="19122" y="12851"/>
                      </a:cubicBezTo>
                      <a:lnTo>
                        <a:pt x="19870" y="12419"/>
                      </a:lnTo>
                      <a:cubicBezTo>
                        <a:pt x="19948" y="12374"/>
                        <a:pt x="19950" y="12300"/>
                        <a:pt x="19871" y="12255"/>
                      </a:cubicBezTo>
                      <a:lnTo>
                        <a:pt x="18902" y="11692"/>
                      </a:lnTo>
                      <a:cubicBezTo>
                        <a:pt x="18823" y="11646"/>
                        <a:pt x="18697" y="11646"/>
                        <a:pt x="18618" y="11692"/>
                      </a:cubicBezTo>
                      <a:close/>
                      <a:moveTo>
                        <a:pt x="19257" y="12930"/>
                      </a:moveTo>
                      <a:cubicBezTo>
                        <a:pt x="19180" y="12975"/>
                        <a:pt x="19180" y="13048"/>
                        <a:pt x="19257" y="13094"/>
                      </a:cubicBezTo>
                      <a:lnTo>
                        <a:pt x="20229" y="13658"/>
                      </a:lnTo>
                      <a:cubicBezTo>
                        <a:pt x="20305" y="13703"/>
                        <a:pt x="20433" y="13703"/>
                        <a:pt x="20511" y="13658"/>
                      </a:cubicBezTo>
                      <a:lnTo>
                        <a:pt x="21259" y="13227"/>
                      </a:lnTo>
                      <a:cubicBezTo>
                        <a:pt x="21337" y="13181"/>
                        <a:pt x="21337" y="13107"/>
                        <a:pt x="21261" y="13062"/>
                      </a:cubicBezTo>
                      <a:lnTo>
                        <a:pt x="20291" y="12498"/>
                      </a:lnTo>
                      <a:cubicBezTo>
                        <a:pt x="20212" y="12452"/>
                        <a:pt x="20085" y="12452"/>
                        <a:pt x="20006" y="12498"/>
                      </a:cubicBezTo>
                      <a:close/>
                      <a:moveTo>
                        <a:pt x="20667" y="13749"/>
                      </a:moveTo>
                      <a:cubicBezTo>
                        <a:pt x="20591" y="13794"/>
                        <a:pt x="20589" y="13867"/>
                        <a:pt x="20667" y="13913"/>
                      </a:cubicBezTo>
                      <a:lnTo>
                        <a:pt x="22789" y="15145"/>
                      </a:lnTo>
                      <a:cubicBezTo>
                        <a:pt x="22865" y="15190"/>
                        <a:pt x="22994" y="15190"/>
                        <a:pt x="23072" y="15145"/>
                      </a:cubicBezTo>
                      <a:lnTo>
                        <a:pt x="23819" y="14713"/>
                      </a:lnTo>
                      <a:cubicBezTo>
                        <a:pt x="23897" y="14669"/>
                        <a:pt x="23897" y="14595"/>
                        <a:pt x="23821" y="14549"/>
                      </a:cubicBezTo>
                      <a:lnTo>
                        <a:pt x="21699" y="13316"/>
                      </a:lnTo>
                      <a:cubicBezTo>
                        <a:pt x="21620" y="13272"/>
                        <a:pt x="21495" y="13273"/>
                        <a:pt x="21416" y="13317"/>
                      </a:cubicBezTo>
                      <a:close/>
                      <a:moveTo>
                        <a:pt x="80" y="4455"/>
                      </a:moveTo>
                      <a:cubicBezTo>
                        <a:pt x="1" y="4501"/>
                        <a:pt x="0" y="4574"/>
                        <a:pt x="78" y="4619"/>
                      </a:cubicBezTo>
                      <a:lnTo>
                        <a:pt x="812" y="5046"/>
                      </a:lnTo>
                      <a:cubicBezTo>
                        <a:pt x="891" y="5091"/>
                        <a:pt x="1017" y="5091"/>
                        <a:pt x="1096" y="5045"/>
                      </a:cubicBezTo>
                      <a:lnTo>
                        <a:pt x="2991" y="3952"/>
                      </a:lnTo>
                      <a:cubicBezTo>
                        <a:pt x="3070" y="3906"/>
                        <a:pt x="3071" y="3832"/>
                        <a:pt x="2993" y="3788"/>
                      </a:cubicBezTo>
                      <a:lnTo>
                        <a:pt x="2259" y="3360"/>
                      </a:lnTo>
                      <a:cubicBezTo>
                        <a:pt x="2180" y="3315"/>
                        <a:pt x="2054" y="3316"/>
                        <a:pt x="1974" y="3361"/>
                      </a:cubicBezTo>
                      <a:close/>
                      <a:moveTo>
                        <a:pt x="2354" y="4446"/>
                      </a:moveTo>
                      <a:cubicBezTo>
                        <a:pt x="2275" y="4491"/>
                        <a:pt x="2274" y="4564"/>
                        <a:pt x="2352" y="4610"/>
                      </a:cubicBezTo>
                      <a:lnTo>
                        <a:pt x="3458" y="5253"/>
                      </a:lnTo>
                      <a:cubicBezTo>
                        <a:pt x="3537" y="5299"/>
                        <a:pt x="3663" y="5299"/>
                        <a:pt x="3741" y="5253"/>
                      </a:cubicBezTo>
                      <a:lnTo>
                        <a:pt x="4490" y="4823"/>
                      </a:lnTo>
                      <a:cubicBezTo>
                        <a:pt x="4569" y="4777"/>
                        <a:pt x="4569" y="4703"/>
                        <a:pt x="4490" y="4657"/>
                      </a:cubicBezTo>
                      <a:lnTo>
                        <a:pt x="3384" y="4014"/>
                      </a:lnTo>
                      <a:cubicBezTo>
                        <a:pt x="3305" y="3969"/>
                        <a:pt x="3178" y="3970"/>
                        <a:pt x="3101" y="4014"/>
                      </a:cubicBezTo>
                      <a:close/>
                      <a:moveTo>
                        <a:pt x="3884" y="5337"/>
                      </a:moveTo>
                      <a:cubicBezTo>
                        <a:pt x="3806" y="5382"/>
                        <a:pt x="3806" y="5455"/>
                        <a:pt x="3884" y="5501"/>
                      </a:cubicBezTo>
                      <a:lnTo>
                        <a:pt x="4432" y="5820"/>
                      </a:lnTo>
                      <a:cubicBezTo>
                        <a:pt x="4509" y="5865"/>
                        <a:pt x="4637" y="5865"/>
                        <a:pt x="4715" y="5821"/>
                      </a:cubicBezTo>
                      <a:lnTo>
                        <a:pt x="5464" y="5388"/>
                      </a:lnTo>
                      <a:cubicBezTo>
                        <a:pt x="5542" y="5343"/>
                        <a:pt x="5542" y="5269"/>
                        <a:pt x="5464" y="5224"/>
                      </a:cubicBezTo>
                      <a:lnTo>
                        <a:pt x="4916" y="4905"/>
                      </a:lnTo>
                      <a:cubicBezTo>
                        <a:pt x="4838" y="4860"/>
                        <a:pt x="4710" y="4860"/>
                        <a:pt x="4632" y="4905"/>
                      </a:cubicBezTo>
                      <a:close/>
                      <a:moveTo>
                        <a:pt x="4899" y="5926"/>
                      </a:moveTo>
                      <a:cubicBezTo>
                        <a:pt x="4821" y="5971"/>
                        <a:pt x="4820" y="6044"/>
                        <a:pt x="4898" y="6090"/>
                      </a:cubicBezTo>
                      <a:lnTo>
                        <a:pt x="5472" y="6423"/>
                      </a:lnTo>
                      <a:cubicBezTo>
                        <a:pt x="5550" y="6469"/>
                        <a:pt x="5677" y="6469"/>
                        <a:pt x="5755" y="6423"/>
                      </a:cubicBezTo>
                      <a:lnTo>
                        <a:pt x="6503" y="5992"/>
                      </a:lnTo>
                      <a:cubicBezTo>
                        <a:pt x="6582" y="5946"/>
                        <a:pt x="6582" y="5872"/>
                        <a:pt x="6504" y="5827"/>
                      </a:cubicBezTo>
                      <a:lnTo>
                        <a:pt x="5930" y="5494"/>
                      </a:lnTo>
                      <a:cubicBezTo>
                        <a:pt x="5852" y="5449"/>
                        <a:pt x="5725" y="5450"/>
                        <a:pt x="5647" y="5495"/>
                      </a:cubicBezTo>
                      <a:close/>
                      <a:moveTo>
                        <a:pt x="5911" y="6515"/>
                      </a:moveTo>
                      <a:cubicBezTo>
                        <a:pt x="5834" y="6560"/>
                        <a:pt x="5834" y="6634"/>
                        <a:pt x="5910" y="6678"/>
                      </a:cubicBezTo>
                      <a:lnTo>
                        <a:pt x="7501" y="7602"/>
                      </a:lnTo>
                      <a:cubicBezTo>
                        <a:pt x="7579" y="7648"/>
                        <a:pt x="7706" y="7648"/>
                        <a:pt x="7784" y="7602"/>
                      </a:cubicBezTo>
                      <a:lnTo>
                        <a:pt x="8532" y="7171"/>
                      </a:lnTo>
                      <a:cubicBezTo>
                        <a:pt x="8611" y="7125"/>
                        <a:pt x="8612" y="7051"/>
                        <a:pt x="8532" y="7006"/>
                      </a:cubicBezTo>
                      <a:lnTo>
                        <a:pt x="6942" y="6082"/>
                      </a:lnTo>
                      <a:cubicBezTo>
                        <a:pt x="6866" y="6037"/>
                        <a:pt x="6737" y="6037"/>
                        <a:pt x="6659" y="6083"/>
                      </a:cubicBezTo>
                      <a:close/>
                      <a:moveTo>
                        <a:pt x="7921" y="7683"/>
                      </a:moveTo>
                      <a:cubicBezTo>
                        <a:pt x="7844" y="7727"/>
                        <a:pt x="7843" y="7801"/>
                        <a:pt x="7920" y="7847"/>
                      </a:cubicBezTo>
                      <a:lnTo>
                        <a:pt x="8890" y="8409"/>
                      </a:lnTo>
                      <a:cubicBezTo>
                        <a:pt x="8968" y="8455"/>
                        <a:pt x="9096" y="8454"/>
                        <a:pt x="9172" y="8409"/>
                      </a:cubicBezTo>
                      <a:lnTo>
                        <a:pt x="9920" y="7979"/>
                      </a:lnTo>
                      <a:cubicBezTo>
                        <a:pt x="9999" y="7933"/>
                        <a:pt x="10000" y="7858"/>
                        <a:pt x="9923" y="7815"/>
                      </a:cubicBezTo>
                      <a:lnTo>
                        <a:pt x="8952" y="7252"/>
                      </a:lnTo>
                      <a:cubicBezTo>
                        <a:pt x="8875" y="7206"/>
                        <a:pt x="8748" y="7207"/>
                        <a:pt x="8669" y="7252"/>
                      </a:cubicBezTo>
                      <a:close/>
                      <a:moveTo>
                        <a:pt x="9309" y="8488"/>
                      </a:moveTo>
                      <a:cubicBezTo>
                        <a:pt x="9232" y="8534"/>
                        <a:pt x="9231" y="8608"/>
                        <a:pt x="9309" y="8654"/>
                      </a:cubicBezTo>
                      <a:lnTo>
                        <a:pt x="10279" y="9217"/>
                      </a:lnTo>
                      <a:cubicBezTo>
                        <a:pt x="10357" y="9262"/>
                        <a:pt x="10484" y="9262"/>
                        <a:pt x="10561" y="9217"/>
                      </a:cubicBezTo>
                      <a:lnTo>
                        <a:pt x="11309" y="8785"/>
                      </a:lnTo>
                      <a:cubicBezTo>
                        <a:pt x="11388" y="8740"/>
                        <a:pt x="11389" y="8666"/>
                        <a:pt x="11311" y="8621"/>
                      </a:cubicBezTo>
                      <a:lnTo>
                        <a:pt x="10341" y="8057"/>
                      </a:lnTo>
                      <a:cubicBezTo>
                        <a:pt x="10262" y="8013"/>
                        <a:pt x="10135" y="8013"/>
                        <a:pt x="10057" y="8057"/>
                      </a:cubicBezTo>
                      <a:close/>
                      <a:moveTo>
                        <a:pt x="10699" y="9297"/>
                      </a:moveTo>
                      <a:cubicBezTo>
                        <a:pt x="10622" y="9341"/>
                        <a:pt x="10620" y="9416"/>
                        <a:pt x="10698" y="9461"/>
                      </a:cubicBezTo>
                      <a:lnTo>
                        <a:pt x="11668" y="10023"/>
                      </a:lnTo>
                      <a:cubicBezTo>
                        <a:pt x="11746" y="10069"/>
                        <a:pt x="11874" y="10069"/>
                        <a:pt x="11951" y="10026"/>
                      </a:cubicBezTo>
                      <a:lnTo>
                        <a:pt x="12699" y="9594"/>
                      </a:lnTo>
                      <a:cubicBezTo>
                        <a:pt x="12779" y="9548"/>
                        <a:pt x="12779" y="9473"/>
                        <a:pt x="12700" y="9429"/>
                      </a:cubicBezTo>
                      <a:lnTo>
                        <a:pt x="11730" y="8865"/>
                      </a:lnTo>
                      <a:cubicBezTo>
                        <a:pt x="11652" y="8820"/>
                        <a:pt x="11525" y="8820"/>
                        <a:pt x="11446" y="8866"/>
                      </a:cubicBezTo>
                      <a:close/>
                      <a:moveTo>
                        <a:pt x="12088" y="10104"/>
                      </a:moveTo>
                      <a:cubicBezTo>
                        <a:pt x="12011" y="10149"/>
                        <a:pt x="12009" y="10222"/>
                        <a:pt x="12088" y="10267"/>
                      </a:cubicBezTo>
                      <a:lnTo>
                        <a:pt x="13057" y="10831"/>
                      </a:lnTo>
                      <a:cubicBezTo>
                        <a:pt x="13136" y="10877"/>
                        <a:pt x="13262" y="10876"/>
                        <a:pt x="13340" y="10831"/>
                      </a:cubicBezTo>
                      <a:lnTo>
                        <a:pt x="14087" y="10400"/>
                      </a:lnTo>
                      <a:cubicBezTo>
                        <a:pt x="14167" y="10354"/>
                        <a:pt x="14168" y="10281"/>
                        <a:pt x="14089" y="10235"/>
                      </a:cubicBezTo>
                      <a:lnTo>
                        <a:pt x="13119" y="9672"/>
                      </a:lnTo>
                      <a:cubicBezTo>
                        <a:pt x="13041" y="9627"/>
                        <a:pt x="12914" y="9627"/>
                        <a:pt x="12836" y="9672"/>
                      </a:cubicBezTo>
                      <a:close/>
                      <a:moveTo>
                        <a:pt x="13480" y="10914"/>
                      </a:moveTo>
                      <a:cubicBezTo>
                        <a:pt x="13403" y="10958"/>
                        <a:pt x="13402" y="11032"/>
                        <a:pt x="13480" y="11077"/>
                      </a:cubicBezTo>
                      <a:lnTo>
                        <a:pt x="14450" y="11642"/>
                      </a:lnTo>
                      <a:cubicBezTo>
                        <a:pt x="14527" y="11686"/>
                        <a:pt x="14655" y="11686"/>
                        <a:pt x="14733" y="11642"/>
                      </a:cubicBezTo>
                      <a:lnTo>
                        <a:pt x="15480" y="11210"/>
                      </a:lnTo>
                      <a:cubicBezTo>
                        <a:pt x="15559" y="11164"/>
                        <a:pt x="15560" y="11090"/>
                        <a:pt x="15483" y="11045"/>
                      </a:cubicBezTo>
                      <a:lnTo>
                        <a:pt x="14512" y="10482"/>
                      </a:lnTo>
                      <a:cubicBezTo>
                        <a:pt x="14434" y="10436"/>
                        <a:pt x="14306" y="10436"/>
                        <a:pt x="14228" y="10482"/>
                      </a:cubicBezTo>
                      <a:close/>
                      <a:moveTo>
                        <a:pt x="14869" y="11720"/>
                      </a:moveTo>
                      <a:cubicBezTo>
                        <a:pt x="14792" y="11765"/>
                        <a:pt x="14789" y="11839"/>
                        <a:pt x="14869" y="11884"/>
                      </a:cubicBezTo>
                      <a:lnTo>
                        <a:pt x="15838" y="12447"/>
                      </a:lnTo>
                      <a:cubicBezTo>
                        <a:pt x="15916" y="12493"/>
                        <a:pt x="16042" y="12493"/>
                        <a:pt x="16120" y="12447"/>
                      </a:cubicBezTo>
                      <a:lnTo>
                        <a:pt x="16868" y="12015"/>
                      </a:lnTo>
                      <a:cubicBezTo>
                        <a:pt x="16947" y="11970"/>
                        <a:pt x="16949" y="11897"/>
                        <a:pt x="16870" y="11852"/>
                      </a:cubicBezTo>
                      <a:lnTo>
                        <a:pt x="15900" y="11287"/>
                      </a:lnTo>
                      <a:cubicBezTo>
                        <a:pt x="15822" y="11243"/>
                        <a:pt x="15695" y="11243"/>
                        <a:pt x="15617" y="11288"/>
                      </a:cubicBezTo>
                      <a:close/>
                      <a:moveTo>
                        <a:pt x="16257" y="12528"/>
                      </a:moveTo>
                      <a:cubicBezTo>
                        <a:pt x="16181" y="12573"/>
                        <a:pt x="16179" y="12646"/>
                        <a:pt x="16258" y="12691"/>
                      </a:cubicBezTo>
                      <a:lnTo>
                        <a:pt x="17227" y="13256"/>
                      </a:lnTo>
                      <a:cubicBezTo>
                        <a:pt x="17306" y="13301"/>
                        <a:pt x="17433" y="13300"/>
                        <a:pt x="17509" y="13256"/>
                      </a:cubicBezTo>
                      <a:lnTo>
                        <a:pt x="18258" y="12824"/>
                      </a:lnTo>
                      <a:cubicBezTo>
                        <a:pt x="18337" y="12778"/>
                        <a:pt x="18338" y="12705"/>
                        <a:pt x="18259" y="12659"/>
                      </a:cubicBezTo>
                      <a:lnTo>
                        <a:pt x="17290" y="12096"/>
                      </a:lnTo>
                      <a:cubicBezTo>
                        <a:pt x="17211" y="12050"/>
                        <a:pt x="17084" y="12050"/>
                        <a:pt x="17005" y="12096"/>
                      </a:cubicBezTo>
                      <a:close/>
                      <a:moveTo>
                        <a:pt x="17647" y="13334"/>
                      </a:moveTo>
                      <a:cubicBezTo>
                        <a:pt x="17569" y="13379"/>
                        <a:pt x="17569" y="13454"/>
                        <a:pt x="17646" y="13498"/>
                      </a:cubicBezTo>
                      <a:lnTo>
                        <a:pt x="18616" y="14062"/>
                      </a:lnTo>
                      <a:cubicBezTo>
                        <a:pt x="18694" y="14108"/>
                        <a:pt x="18821" y="14108"/>
                        <a:pt x="18899" y="14062"/>
                      </a:cubicBezTo>
                      <a:lnTo>
                        <a:pt x="19647" y="13630"/>
                      </a:lnTo>
                      <a:cubicBezTo>
                        <a:pt x="19726" y="13586"/>
                        <a:pt x="19726" y="13511"/>
                        <a:pt x="19649" y="13466"/>
                      </a:cubicBezTo>
                      <a:lnTo>
                        <a:pt x="18678" y="12902"/>
                      </a:lnTo>
                      <a:cubicBezTo>
                        <a:pt x="18600" y="12857"/>
                        <a:pt x="18473" y="12857"/>
                        <a:pt x="18395" y="12902"/>
                      </a:cubicBezTo>
                      <a:close/>
                      <a:moveTo>
                        <a:pt x="19037" y="14142"/>
                      </a:moveTo>
                      <a:cubicBezTo>
                        <a:pt x="18960" y="14188"/>
                        <a:pt x="18957" y="14260"/>
                        <a:pt x="19037" y="14306"/>
                      </a:cubicBezTo>
                      <a:lnTo>
                        <a:pt x="20006" y="14871"/>
                      </a:lnTo>
                      <a:cubicBezTo>
                        <a:pt x="20085" y="14914"/>
                        <a:pt x="20212" y="14914"/>
                        <a:pt x="20288" y="14871"/>
                      </a:cubicBezTo>
                      <a:lnTo>
                        <a:pt x="21036" y="14438"/>
                      </a:lnTo>
                      <a:cubicBezTo>
                        <a:pt x="21115" y="14392"/>
                        <a:pt x="21116" y="14319"/>
                        <a:pt x="21038" y="14274"/>
                      </a:cubicBezTo>
                      <a:lnTo>
                        <a:pt x="20068" y="13710"/>
                      </a:lnTo>
                      <a:cubicBezTo>
                        <a:pt x="19990" y="13664"/>
                        <a:pt x="19864" y="13665"/>
                        <a:pt x="19785" y="13710"/>
                      </a:cubicBezTo>
                      <a:close/>
                      <a:moveTo>
                        <a:pt x="20426" y="14949"/>
                      </a:moveTo>
                      <a:cubicBezTo>
                        <a:pt x="20348" y="14994"/>
                        <a:pt x="20347" y="15068"/>
                        <a:pt x="20426" y="15113"/>
                      </a:cubicBezTo>
                      <a:lnTo>
                        <a:pt x="21395" y="15677"/>
                      </a:lnTo>
                      <a:cubicBezTo>
                        <a:pt x="21473" y="15722"/>
                        <a:pt x="21600" y="15722"/>
                        <a:pt x="21678" y="15677"/>
                      </a:cubicBezTo>
                      <a:lnTo>
                        <a:pt x="22426" y="15245"/>
                      </a:lnTo>
                      <a:cubicBezTo>
                        <a:pt x="22503" y="15201"/>
                        <a:pt x="22505" y="15126"/>
                        <a:pt x="22427" y="15081"/>
                      </a:cubicBezTo>
                      <a:lnTo>
                        <a:pt x="21457" y="14518"/>
                      </a:lnTo>
                      <a:cubicBezTo>
                        <a:pt x="21379" y="14473"/>
                        <a:pt x="21252" y="14473"/>
                        <a:pt x="21174" y="14518"/>
                      </a:cubicBezTo>
                      <a:close/>
                      <a:moveTo>
                        <a:pt x="1658" y="5373"/>
                      </a:moveTo>
                      <a:cubicBezTo>
                        <a:pt x="1579" y="5418"/>
                        <a:pt x="1578" y="5491"/>
                        <a:pt x="1657" y="5537"/>
                      </a:cubicBezTo>
                      <a:lnTo>
                        <a:pt x="2626" y="6100"/>
                      </a:lnTo>
                      <a:cubicBezTo>
                        <a:pt x="2704" y="6146"/>
                        <a:pt x="2830" y="6145"/>
                        <a:pt x="2909" y="6100"/>
                      </a:cubicBezTo>
                      <a:lnTo>
                        <a:pt x="3658" y="5668"/>
                      </a:lnTo>
                      <a:cubicBezTo>
                        <a:pt x="3735" y="5624"/>
                        <a:pt x="3738" y="5550"/>
                        <a:pt x="3658" y="5505"/>
                      </a:cubicBezTo>
                      <a:lnTo>
                        <a:pt x="2688" y="4941"/>
                      </a:lnTo>
                      <a:cubicBezTo>
                        <a:pt x="2609" y="4895"/>
                        <a:pt x="2482" y="4896"/>
                        <a:pt x="2406" y="4941"/>
                      </a:cubicBezTo>
                      <a:close/>
                      <a:moveTo>
                        <a:pt x="3046" y="6179"/>
                      </a:moveTo>
                      <a:cubicBezTo>
                        <a:pt x="2968" y="6225"/>
                        <a:pt x="2967" y="6299"/>
                        <a:pt x="3045" y="6343"/>
                      </a:cubicBezTo>
                      <a:lnTo>
                        <a:pt x="4014" y="6907"/>
                      </a:lnTo>
                      <a:cubicBezTo>
                        <a:pt x="4092" y="6952"/>
                        <a:pt x="4220" y="6952"/>
                        <a:pt x="4299" y="6906"/>
                      </a:cubicBezTo>
                      <a:lnTo>
                        <a:pt x="5045" y="6475"/>
                      </a:lnTo>
                      <a:cubicBezTo>
                        <a:pt x="5123" y="6431"/>
                        <a:pt x="5123" y="6356"/>
                        <a:pt x="5047" y="6311"/>
                      </a:cubicBezTo>
                      <a:lnTo>
                        <a:pt x="4077" y="5749"/>
                      </a:lnTo>
                      <a:cubicBezTo>
                        <a:pt x="3999" y="5704"/>
                        <a:pt x="3871" y="5704"/>
                        <a:pt x="3793" y="5748"/>
                      </a:cubicBezTo>
                      <a:close/>
                      <a:moveTo>
                        <a:pt x="4450" y="6994"/>
                      </a:moveTo>
                      <a:cubicBezTo>
                        <a:pt x="4370" y="7040"/>
                        <a:pt x="4369" y="7114"/>
                        <a:pt x="4448" y="7158"/>
                      </a:cubicBezTo>
                      <a:lnTo>
                        <a:pt x="5418" y="7723"/>
                      </a:lnTo>
                      <a:cubicBezTo>
                        <a:pt x="5497" y="7768"/>
                        <a:pt x="5622" y="7767"/>
                        <a:pt x="5702" y="7722"/>
                      </a:cubicBezTo>
                      <a:lnTo>
                        <a:pt x="6448" y="7291"/>
                      </a:lnTo>
                      <a:cubicBezTo>
                        <a:pt x="6525" y="7246"/>
                        <a:pt x="6528" y="7173"/>
                        <a:pt x="6450" y="7127"/>
                      </a:cubicBezTo>
                      <a:lnTo>
                        <a:pt x="5478" y="6564"/>
                      </a:lnTo>
                      <a:cubicBezTo>
                        <a:pt x="5401" y="6519"/>
                        <a:pt x="5274" y="6519"/>
                        <a:pt x="5197" y="6564"/>
                      </a:cubicBezTo>
                      <a:close/>
                      <a:moveTo>
                        <a:pt x="5837" y="7801"/>
                      </a:moveTo>
                      <a:cubicBezTo>
                        <a:pt x="5759" y="7847"/>
                        <a:pt x="5758" y="7920"/>
                        <a:pt x="5837" y="7966"/>
                      </a:cubicBezTo>
                      <a:lnTo>
                        <a:pt x="6806" y="8530"/>
                      </a:lnTo>
                      <a:cubicBezTo>
                        <a:pt x="6884" y="8574"/>
                        <a:pt x="7011" y="8574"/>
                        <a:pt x="7090" y="8530"/>
                      </a:cubicBezTo>
                      <a:lnTo>
                        <a:pt x="7838" y="8097"/>
                      </a:lnTo>
                      <a:cubicBezTo>
                        <a:pt x="7916" y="8052"/>
                        <a:pt x="7916" y="7979"/>
                        <a:pt x="7838" y="7934"/>
                      </a:cubicBezTo>
                      <a:lnTo>
                        <a:pt x="6868" y="7370"/>
                      </a:lnTo>
                      <a:cubicBezTo>
                        <a:pt x="6791" y="7325"/>
                        <a:pt x="6664" y="7325"/>
                        <a:pt x="6585" y="7370"/>
                      </a:cubicBezTo>
                      <a:close/>
                      <a:moveTo>
                        <a:pt x="7228" y="8609"/>
                      </a:moveTo>
                      <a:cubicBezTo>
                        <a:pt x="7148" y="8654"/>
                        <a:pt x="7148" y="8728"/>
                        <a:pt x="7225" y="8773"/>
                      </a:cubicBezTo>
                      <a:lnTo>
                        <a:pt x="13755" y="12568"/>
                      </a:lnTo>
                      <a:cubicBezTo>
                        <a:pt x="13834" y="12613"/>
                        <a:pt x="13960" y="12612"/>
                        <a:pt x="14038" y="12568"/>
                      </a:cubicBezTo>
                      <a:lnTo>
                        <a:pt x="14786" y="12136"/>
                      </a:lnTo>
                      <a:cubicBezTo>
                        <a:pt x="14864" y="12091"/>
                        <a:pt x="14866" y="12017"/>
                        <a:pt x="14788" y="11973"/>
                      </a:cubicBezTo>
                      <a:lnTo>
                        <a:pt x="8257" y="8178"/>
                      </a:lnTo>
                      <a:cubicBezTo>
                        <a:pt x="8179" y="8133"/>
                        <a:pt x="8052" y="8133"/>
                        <a:pt x="7974" y="8178"/>
                      </a:cubicBezTo>
                      <a:close/>
                      <a:moveTo>
                        <a:pt x="14175" y="12646"/>
                      </a:moveTo>
                      <a:cubicBezTo>
                        <a:pt x="14096" y="12692"/>
                        <a:pt x="14096" y="12766"/>
                        <a:pt x="14173" y="12811"/>
                      </a:cubicBezTo>
                      <a:lnTo>
                        <a:pt x="15143" y="13375"/>
                      </a:lnTo>
                      <a:cubicBezTo>
                        <a:pt x="15221" y="13420"/>
                        <a:pt x="15349" y="13420"/>
                        <a:pt x="15427" y="13375"/>
                      </a:cubicBezTo>
                      <a:lnTo>
                        <a:pt x="16175" y="12944"/>
                      </a:lnTo>
                      <a:cubicBezTo>
                        <a:pt x="16253" y="12899"/>
                        <a:pt x="16253" y="12824"/>
                        <a:pt x="16175" y="12779"/>
                      </a:cubicBezTo>
                      <a:lnTo>
                        <a:pt x="15205" y="12215"/>
                      </a:lnTo>
                      <a:cubicBezTo>
                        <a:pt x="15128" y="12170"/>
                        <a:pt x="15001" y="12170"/>
                        <a:pt x="14922" y="12215"/>
                      </a:cubicBezTo>
                      <a:close/>
                      <a:moveTo>
                        <a:pt x="15565" y="13455"/>
                      </a:moveTo>
                      <a:cubicBezTo>
                        <a:pt x="15486" y="13500"/>
                        <a:pt x="15485" y="13573"/>
                        <a:pt x="15562" y="13618"/>
                      </a:cubicBezTo>
                      <a:lnTo>
                        <a:pt x="16533" y="14182"/>
                      </a:lnTo>
                      <a:cubicBezTo>
                        <a:pt x="16611" y="14228"/>
                        <a:pt x="16738" y="14227"/>
                        <a:pt x="16817" y="14182"/>
                      </a:cubicBezTo>
                      <a:lnTo>
                        <a:pt x="17565" y="13750"/>
                      </a:lnTo>
                      <a:cubicBezTo>
                        <a:pt x="17642" y="13705"/>
                        <a:pt x="17642" y="13632"/>
                        <a:pt x="17565" y="13587"/>
                      </a:cubicBezTo>
                      <a:lnTo>
                        <a:pt x="16593" y="13023"/>
                      </a:lnTo>
                      <a:cubicBezTo>
                        <a:pt x="16516" y="12977"/>
                        <a:pt x="16389" y="12978"/>
                        <a:pt x="16311" y="13023"/>
                      </a:cubicBezTo>
                      <a:close/>
                      <a:moveTo>
                        <a:pt x="16953" y="14261"/>
                      </a:moveTo>
                      <a:cubicBezTo>
                        <a:pt x="16874" y="14306"/>
                        <a:pt x="16874" y="14380"/>
                        <a:pt x="16953" y="14426"/>
                      </a:cubicBezTo>
                      <a:lnTo>
                        <a:pt x="17922" y="14990"/>
                      </a:lnTo>
                      <a:cubicBezTo>
                        <a:pt x="18000" y="15035"/>
                        <a:pt x="18126" y="15035"/>
                        <a:pt x="18205" y="14988"/>
                      </a:cubicBezTo>
                      <a:lnTo>
                        <a:pt x="18953" y="14557"/>
                      </a:lnTo>
                      <a:cubicBezTo>
                        <a:pt x="19031" y="14512"/>
                        <a:pt x="19031" y="14439"/>
                        <a:pt x="18954" y="14393"/>
                      </a:cubicBezTo>
                      <a:lnTo>
                        <a:pt x="17984" y="13830"/>
                      </a:lnTo>
                      <a:cubicBezTo>
                        <a:pt x="17906" y="13784"/>
                        <a:pt x="17779" y="13784"/>
                        <a:pt x="17701" y="13830"/>
                      </a:cubicBezTo>
                      <a:close/>
                      <a:moveTo>
                        <a:pt x="18342" y="15069"/>
                      </a:moveTo>
                      <a:cubicBezTo>
                        <a:pt x="18264" y="15114"/>
                        <a:pt x="18264" y="15189"/>
                        <a:pt x="18340" y="15232"/>
                      </a:cubicBezTo>
                      <a:lnTo>
                        <a:pt x="19311" y="15796"/>
                      </a:lnTo>
                      <a:cubicBezTo>
                        <a:pt x="19389" y="15842"/>
                        <a:pt x="19516" y="15842"/>
                        <a:pt x="19595" y="15796"/>
                      </a:cubicBezTo>
                      <a:lnTo>
                        <a:pt x="20343" y="15365"/>
                      </a:lnTo>
                      <a:cubicBezTo>
                        <a:pt x="20420" y="15320"/>
                        <a:pt x="20420" y="15246"/>
                        <a:pt x="20343" y="15201"/>
                      </a:cubicBezTo>
                      <a:lnTo>
                        <a:pt x="19372" y="14637"/>
                      </a:lnTo>
                      <a:cubicBezTo>
                        <a:pt x="19296" y="14592"/>
                        <a:pt x="19168" y="14592"/>
                        <a:pt x="19090" y="14637"/>
                      </a:cubicBezTo>
                      <a:close/>
                      <a:moveTo>
                        <a:pt x="19731" y="15875"/>
                      </a:moveTo>
                      <a:cubicBezTo>
                        <a:pt x="19652" y="15921"/>
                        <a:pt x="19651" y="15995"/>
                        <a:pt x="19731" y="16040"/>
                      </a:cubicBezTo>
                      <a:lnTo>
                        <a:pt x="20483" y="16477"/>
                      </a:lnTo>
                      <a:cubicBezTo>
                        <a:pt x="20559" y="16522"/>
                        <a:pt x="20687" y="16522"/>
                        <a:pt x="20766" y="16477"/>
                      </a:cubicBezTo>
                      <a:lnTo>
                        <a:pt x="21513" y="16045"/>
                      </a:lnTo>
                      <a:cubicBezTo>
                        <a:pt x="21591" y="16001"/>
                        <a:pt x="21592" y="15926"/>
                        <a:pt x="21514" y="15883"/>
                      </a:cubicBezTo>
                      <a:lnTo>
                        <a:pt x="20762" y="15444"/>
                      </a:lnTo>
                      <a:cubicBezTo>
                        <a:pt x="20683" y="15398"/>
                        <a:pt x="20555" y="15398"/>
                        <a:pt x="20478" y="1544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11372"/>
                      </a:srgbClr>
                    </a:gs>
                    <a:gs pos="50000">
                      <a:srgbClr val="E354F7">
                        <a:alpha val="56862"/>
                      </a:srgbClr>
                    </a:gs>
                    <a:gs pos="100000">
                      <a:srgbClr val="10ECFF">
                        <a:alpha val="86274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30"/>
                <p:cNvSpPr/>
                <p:nvPr/>
              </p:nvSpPr>
              <p:spPr>
                <a:xfrm>
                  <a:off x="4129975" y="2963975"/>
                  <a:ext cx="40650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6" h="1729" extrusionOk="0">
                      <a:moveTo>
                        <a:pt x="944" y="1"/>
                      </a:moveTo>
                      <a:cubicBezTo>
                        <a:pt x="944" y="46"/>
                        <a:pt x="946" y="90"/>
                        <a:pt x="952" y="134"/>
                      </a:cubicBezTo>
                      <a:cubicBezTo>
                        <a:pt x="956" y="166"/>
                        <a:pt x="961" y="198"/>
                        <a:pt x="968" y="229"/>
                      </a:cubicBezTo>
                      <a:cubicBezTo>
                        <a:pt x="974" y="254"/>
                        <a:pt x="980" y="281"/>
                        <a:pt x="987" y="307"/>
                      </a:cubicBezTo>
                      <a:cubicBezTo>
                        <a:pt x="995" y="330"/>
                        <a:pt x="1001" y="353"/>
                        <a:pt x="1009" y="377"/>
                      </a:cubicBezTo>
                      <a:cubicBezTo>
                        <a:pt x="1016" y="400"/>
                        <a:pt x="1024" y="419"/>
                        <a:pt x="1031" y="440"/>
                      </a:cubicBezTo>
                      <a:cubicBezTo>
                        <a:pt x="1040" y="462"/>
                        <a:pt x="1048" y="482"/>
                        <a:pt x="1057" y="502"/>
                      </a:cubicBezTo>
                      <a:cubicBezTo>
                        <a:pt x="1066" y="521"/>
                        <a:pt x="1075" y="541"/>
                        <a:pt x="1083" y="562"/>
                      </a:cubicBezTo>
                      <a:cubicBezTo>
                        <a:pt x="1093" y="582"/>
                        <a:pt x="1102" y="601"/>
                        <a:pt x="1113" y="620"/>
                      </a:cubicBezTo>
                      <a:cubicBezTo>
                        <a:pt x="1123" y="638"/>
                        <a:pt x="1134" y="658"/>
                        <a:pt x="1145" y="678"/>
                      </a:cubicBezTo>
                      <a:cubicBezTo>
                        <a:pt x="1157" y="697"/>
                        <a:pt x="1168" y="717"/>
                        <a:pt x="1180" y="736"/>
                      </a:cubicBezTo>
                      <a:cubicBezTo>
                        <a:pt x="1193" y="754"/>
                        <a:pt x="1207" y="776"/>
                        <a:pt x="1220" y="795"/>
                      </a:cubicBezTo>
                      <a:cubicBezTo>
                        <a:pt x="1233" y="814"/>
                        <a:pt x="1251" y="836"/>
                        <a:pt x="1266" y="856"/>
                      </a:cubicBezTo>
                      <a:cubicBezTo>
                        <a:pt x="1284" y="880"/>
                        <a:pt x="1302" y="902"/>
                        <a:pt x="1321" y="924"/>
                      </a:cubicBezTo>
                      <a:cubicBezTo>
                        <a:pt x="1346" y="952"/>
                        <a:pt x="1370" y="979"/>
                        <a:pt x="1397" y="1004"/>
                      </a:cubicBezTo>
                      <a:cubicBezTo>
                        <a:pt x="1465" y="1072"/>
                        <a:pt x="1542" y="1132"/>
                        <a:pt x="1626" y="1182"/>
                      </a:cubicBezTo>
                      <a:lnTo>
                        <a:pt x="683" y="1729"/>
                      </a:lnTo>
                      <a:cubicBezTo>
                        <a:pt x="600" y="1680"/>
                        <a:pt x="524" y="1620"/>
                        <a:pt x="454" y="1552"/>
                      </a:cubicBezTo>
                      <a:cubicBezTo>
                        <a:pt x="429" y="1527"/>
                        <a:pt x="404" y="1500"/>
                        <a:pt x="380" y="1472"/>
                      </a:cubicBezTo>
                      <a:cubicBezTo>
                        <a:pt x="361" y="1451"/>
                        <a:pt x="342" y="1429"/>
                        <a:pt x="325" y="1405"/>
                      </a:cubicBezTo>
                      <a:cubicBezTo>
                        <a:pt x="309" y="1384"/>
                        <a:pt x="294" y="1364"/>
                        <a:pt x="278" y="1344"/>
                      </a:cubicBezTo>
                      <a:cubicBezTo>
                        <a:pt x="263" y="1322"/>
                        <a:pt x="251" y="1304"/>
                        <a:pt x="238" y="1284"/>
                      </a:cubicBezTo>
                      <a:cubicBezTo>
                        <a:pt x="225" y="1264"/>
                        <a:pt x="215" y="1245"/>
                        <a:pt x="203" y="1226"/>
                      </a:cubicBezTo>
                      <a:cubicBezTo>
                        <a:pt x="192" y="1207"/>
                        <a:pt x="181" y="1187"/>
                        <a:pt x="170" y="1168"/>
                      </a:cubicBezTo>
                      <a:cubicBezTo>
                        <a:pt x="160" y="1149"/>
                        <a:pt x="150" y="1130"/>
                        <a:pt x="142" y="1110"/>
                      </a:cubicBezTo>
                      <a:cubicBezTo>
                        <a:pt x="132" y="1090"/>
                        <a:pt x="122" y="1070"/>
                        <a:pt x="115" y="1050"/>
                      </a:cubicBezTo>
                      <a:cubicBezTo>
                        <a:pt x="106" y="1031"/>
                        <a:pt x="97" y="1010"/>
                        <a:pt x="89" y="989"/>
                      </a:cubicBezTo>
                      <a:cubicBezTo>
                        <a:pt x="82" y="968"/>
                        <a:pt x="74" y="946"/>
                        <a:pt x="66" y="924"/>
                      </a:cubicBezTo>
                      <a:cubicBezTo>
                        <a:pt x="60" y="903"/>
                        <a:pt x="51" y="878"/>
                        <a:pt x="45" y="855"/>
                      </a:cubicBezTo>
                      <a:cubicBezTo>
                        <a:pt x="37" y="829"/>
                        <a:pt x="32" y="802"/>
                        <a:pt x="26" y="777"/>
                      </a:cubicBezTo>
                      <a:cubicBezTo>
                        <a:pt x="19" y="745"/>
                        <a:pt x="14" y="714"/>
                        <a:pt x="10" y="682"/>
                      </a:cubicBezTo>
                      <a:cubicBezTo>
                        <a:pt x="3" y="637"/>
                        <a:pt x="0" y="594"/>
                        <a:pt x="1" y="549"/>
                      </a:cubicBez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30"/>
                <p:cNvSpPr/>
                <p:nvPr/>
              </p:nvSpPr>
              <p:spPr>
                <a:xfrm>
                  <a:off x="4130000" y="2605075"/>
                  <a:ext cx="24575" cy="37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" h="14905" extrusionOk="0">
                      <a:moveTo>
                        <a:pt x="0" y="14905"/>
                      </a:moveTo>
                      <a:lnTo>
                        <a:pt x="943" y="14357"/>
                      </a:lnTo>
                      <a:lnTo>
                        <a:pt x="982" y="3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30"/>
                <p:cNvSpPr/>
                <p:nvPr/>
              </p:nvSpPr>
              <p:spPr>
                <a:xfrm>
                  <a:off x="4147075" y="2993500"/>
                  <a:ext cx="552300" cy="3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92" h="13104" extrusionOk="0">
                      <a:moveTo>
                        <a:pt x="21532" y="13103"/>
                      </a:moveTo>
                      <a:lnTo>
                        <a:pt x="22092" y="12212"/>
                      </a:lnTo>
                      <a:lnTo>
                        <a:pt x="942" y="1"/>
                      </a:lnTo>
                      <a:lnTo>
                        <a:pt x="0" y="549"/>
                      </a:ln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30"/>
                <p:cNvSpPr/>
                <p:nvPr/>
              </p:nvSpPr>
              <p:spPr>
                <a:xfrm>
                  <a:off x="4705225" y="2911875"/>
                  <a:ext cx="32550" cy="46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" h="18646" extrusionOk="0">
                      <a:moveTo>
                        <a:pt x="1" y="18645"/>
                      </a:moveTo>
                      <a:lnTo>
                        <a:pt x="1168" y="17813"/>
                      </a:lnTo>
                      <a:cubicBezTo>
                        <a:pt x="1168" y="17813"/>
                        <a:pt x="1245" y="17721"/>
                        <a:pt x="1264" y="17685"/>
                      </a:cubicBezTo>
                      <a:cubicBezTo>
                        <a:pt x="1302" y="17614"/>
                        <a:pt x="1302" y="17400"/>
                        <a:pt x="1302" y="17400"/>
                      </a:cubicBezTo>
                      <a:lnTo>
                        <a:pt x="1302" y="1"/>
                      </a:lnTo>
                      <a:lnTo>
                        <a:pt x="120" y="565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30"/>
                <p:cNvSpPr/>
                <p:nvPr/>
              </p:nvSpPr>
              <p:spPr>
                <a:xfrm>
                  <a:off x="4121700" y="2557600"/>
                  <a:ext cx="598975" cy="34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59" h="13731" extrusionOk="0">
                      <a:moveTo>
                        <a:pt x="23017" y="13730"/>
                      </a:moveTo>
                      <a:lnTo>
                        <a:pt x="23959" y="13183"/>
                      </a:lnTo>
                      <a:lnTo>
                        <a:pt x="1144" y="0"/>
                      </a:lnTo>
                      <a:lnTo>
                        <a:pt x="0" y="511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30"/>
                <p:cNvSpPr/>
                <p:nvPr/>
              </p:nvSpPr>
              <p:spPr>
                <a:xfrm>
                  <a:off x="4697125" y="2887175"/>
                  <a:ext cx="40700" cy="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8" h="1561" extrusionOk="0">
                      <a:moveTo>
                        <a:pt x="942" y="0"/>
                      </a:moveTo>
                      <a:cubicBezTo>
                        <a:pt x="1266" y="188"/>
                        <a:pt x="1627" y="616"/>
                        <a:pt x="1626" y="989"/>
                      </a:cubicBezTo>
                      <a:lnTo>
                        <a:pt x="585" y="1560"/>
                      </a:lnTo>
                      <a:cubicBezTo>
                        <a:pt x="584" y="1504"/>
                        <a:pt x="579" y="1446"/>
                        <a:pt x="568" y="1391"/>
                      </a:cubicBezTo>
                      <a:cubicBezTo>
                        <a:pt x="567" y="1386"/>
                        <a:pt x="567" y="1381"/>
                        <a:pt x="566" y="1376"/>
                      </a:cubicBezTo>
                      <a:cubicBezTo>
                        <a:pt x="554" y="1316"/>
                        <a:pt x="537" y="1257"/>
                        <a:pt x="516" y="1199"/>
                      </a:cubicBezTo>
                      <a:lnTo>
                        <a:pt x="516" y="1199"/>
                      </a:lnTo>
                      <a:cubicBezTo>
                        <a:pt x="469" y="1077"/>
                        <a:pt x="407" y="961"/>
                        <a:pt x="330" y="856"/>
                      </a:cubicBezTo>
                      <a:cubicBezTo>
                        <a:pt x="329" y="853"/>
                        <a:pt x="327" y="850"/>
                        <a:pt x="325" y="849"/>
                      </a:cubicBezTo>
                      <a:cubicBezTo>
                        <a:pt x="298" y="812"/>
                        <a:pt x="268" y="777"/>
                        <a:pt x="238" y="744"/>
                      </a:cubicBezTo>
                      <a:cubicBezTo>
                        <a:pt x="231" y="737"/>
                        <a:pt x="225" y="729"/>
                        <a:pt x="217" y="722"/>
                      </a:cubicBezTo>
                      <a:cubicBezTo>
                        <a:pt x="194" y="698"/>
                        <a:pt x="169" y="676"/>
                        <a:pt x="146" y="656"/>
                      </a:cubicBezTo>
                      <a:cubicBezTo>
                        <a:pt x="134" y="645"/>
                        <a:pt x="123" y="633"/>
                        <a:pt x="110" y="624"/>
                      </a:cubicBezTo>
                      <a:cubicBezTo>
                        <a:pt x="76" y="595"/>
                        <a:pt x="39" y="570"/>
                        <a:pt x="0" y="547"/>
                      </a:cubicBez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30"/>
                <p:cNvSpPr/>
                <p:nvPr/>
              </p:nvSpPr>
              <p:spPr>
                <a:xfrm>
                  <a:off x="4112175" y="2567700"/>
                  <a:ext cx="599600" cy="81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84" h="32543" extrusionOk="0">
                      <a:moveTo>
                        <a:pt x="23398" y="13326"/>
                      </a:moveTo>
                      <a:cubicBezTo>
                        <a:pt x="23723" y="13513"/>
                        <a:pt x="23983" y="13967"/>
                        <a:pt x="23983" y="14340"/>
                      </a:cubicBezTo>
                      <a:lnTo>
                        <a:pt x="23933" y="32021"/>
                      </a:lnTo>
                      <a:cubicBezTo>
                        <a:pt x="23932" y="32393"/>
                        <a:pt x="23669" y="32543"/>
                        <a:pt x="23345" y="32356"/>
                      </a:cubicBezTo>
                      <a:lnTo>
                        <a:pt x="587" y="19216"/>
                      </a:lnTo>
                      <a:cubicBezTo>
                        <a:pt x="262" y="19029"/>
                        <a:pt x="0" y="18576"/>
                        <a:pt x="1" y="18203"/>
                      </a:cubicBezTo>
                      <a:lnTo>
                        <a:pt x="50" y="523"/>
                      </a:lnTo>
                      <a:cubicBezTo>
                        <a:pt x="52" y="150"/>
                        <a:pt x="315" y="0"/>
                        <a:pt x="640" y="188"/>
                      </a:cubicBezTo>
                      <a:close/>
                      <a:moveTo>
                        <a:pt x="713" y="16400"/>
                      </a:moveTo>
                      <a:cubicBezTo>
                        <a:pt x="712" y="16833"/>
                        <a:pt x="1019" y="17363"/>
                        <a:pt x="1396" y="17581"/>
                      </a:cubicBezTo>
                      <a:lnTo>
                        <a:pt x="22546" y="29792"/>
                      </a:lnTo>
                      <a:cubicBezTo>
                        <a:pt x="22924" y="30010"/>
                        <a:pt x="23231" y="29834"/>
                        <a:pt x="23232" y="29401"/>
                      </a:cubicBezTo>
                      <a:lnTo>
                        <a:pt x="23272" y="15424"/>
                      </a:lnTo>
                      <a:cubicBezTo>
                        <a:pt x="23274" y="14989"/>
                        <a:pt x="22968" y="14460"/>
                        <a:pt x="22591" y="14242"/>
                      </a:cubicBezTo>
                      <a:lnTo>
                        <a:pt x="1440" y="2032"/>
                      </a:lnTo>
                      <a:cubicBezTo>
                        <a:pt x="1063" y="1813"/>
                        <a:pt x="755" y="1988"/>
                        <a:pt x="753" y="2423"/>
                      </a:cubicBezTo>
                      <a:lnTo>
                        <a:pt x="713" y="16400"/>
                      </a:lnTo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30"/>
                <p:cNvSpPr/>
                <p:nvPr/>
              </p:nvSpPr>
              <p:spPr>
                <a:xfrm>
                  <a:off x="4128025" y="2609175"/>
                  <a:ext cx="567900" cy="7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6" h="28388" extrusionOk="0">
                      <a:moveTo>
                        <a:pt x="3" y="14683"/>
                      </a:moveTo>
                      <a:cubicBezTo>
                        <a:pt x="0" y="15121"/>
                        <a:pt x="310" y="15655"/>
                        <a:pt x="691" y="15873"/>
                      </a:cubicBezTo>
                      <a:lnTo>
                        <a:pt x="13612" y="23333"/>
                      </a:lnTo>
                      <a:lnTo>
                        <a:pt x="21984" y="28168"/>
                      </a:lnTo>
                      <a:cubicBezTo>
                        <a:pt x="22363" y="28388"/>
                        <a:pt x="22673" y="28211"/>
                        <a:pt x="22676" y="27774"/>
                      </a:cubicBezTo>
                      <a:lnTo>
                        <a:pt x="22714" y="13704"/>
                      </a:lnTo>
                      <a:cubicBezTo>
                        <a:pt x="22715" y="13265"/>
                        <a:pt x="22409" y="12733"/>
                        <a:pt x="22028" y="12513"/>
                      </a:cubicBezTo>
                      <a:lnTo>
                        <a:pt x="11533" y="6454"/>
                      </a:lnTo>
                      <a:lnTo>
                        <a:pt x="735" y="218"/>
                      </a:lnTo>
                      <a:cubicBezTo>
                        <a:pt x="355" y="0"/>
                        <a:pt x="43" y="175"/>
                        <a:pt x="43" y="614"/>
                      </a:cubicBezTo>
                      <a:close/>
                    </a:path>
                  </a:pathLst>
                </a:custGeom>
                <a:solidFill>
                  <a:srgbClr val="10ECFF">
                    <a:alpha val="1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30"/>
                <p:cNvSpPr/>
                <p:nvPr/>
              </p:nvSpPr>
              <p:spPr>
                <a:xfrm>
                  <a:off x="4461725" y="2910500"/>
                  <a:ext cx="177200" cy="25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8" h="10069" extrusionOk="0">
                      <a:moveTo>
                        <a:pt x="2191" y="87"/>
                      </a:moveTo>
                      <a:cubicBezTo>
                        <a:pt x="2608" y="87"/>
                        <a:pt x="3065" y="212"/>
                        <a:pt x="3546" y="478"/>
                      </a:cubicBezTo>
                      <a:cubicBezTo>
                        <a:pt x="5466" y="1541"/>
                        <a:pt x="7029" y="4451"/>
                        <a:pt x="7029" y="6965"/>
                      </a:cubicBezTo>
                      <a:cubicBezTo>
                        <a:pt x="7029" y="8850"/>
                        <a:pt x="6151" y="9984"/>
                        <a:pt x="4901" y="9984"/>
                      </a:cubicBezTo>
                      <a:cubicBezTo>
                        <a:pt x="4484" y="9984"/>
                        <a:pt x="4026" y="9858"/>
                        <a:pt x="3546" y="9592"/>
                      </a:cubicBezTo>
                      <a:cubicBezTo>
                        <a:pt x="1623" y="8527"/>
                        <a:pt x="61" y="5617"/>
                        <a:pt x="61" y="3104"/>
                      </a:cubicBezTo>
                      <a:cubicBezTo>
                        <a:pt x="61" y="1219"/>
                        <a:pt x="941" y="87"/>
                        <a:pt x="2191" y="87"/>
                      </a:cubicBezTo>
                      <a:close/>
                      <a:moveTo>
                        <a:pt x="2167" y="0"/>
                      </a:moveTo>
                      <a:cubicBezTo>
                        <a:pt x="895" y="0"/>
                        <a:pt x="1" y="1154"/>
                        <a:pt x="1" y="3070"/>
                      </a:cubicBezTo>
                      <a:cubicBezTo>
                        <a:pt x="1" y="5626"/>
                        <a:pt x="1591" y="8587"/>
                        <a:pt x="3544" y="9669"/>
                      </a:cubicBezTo>
                      <a:cubicBezTo>
                        <a:pt x="4033" y="9940"/>
                        <a:pt x="4499" y="10069"/>
                        <a:pt x="4923" y="10069"/>
                      </a:cubicBezTo>
                      <a:cubicBezTo>
                        <a:pt x="6194" y="10069"/>
                        <a:pt x="7087" y="8916"/>
                        <a:pt x="7087" y="6998"/>
                      </a:cubicBezTo>
                      <a:cubicBezTo>
                        <a:pt x="7087" y="4441"/>
                        <a:pt x="5500" y="1480"/>
                        <a:pt x="3544" y="398"/>
                      </a:cubicBezTo>
                      <a:cubicBezTo>
                        <a:pt x="3056" y="128"/>
                        <a:pt x="2591" y="0"/>
                        <a:pt x="21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30"/>
                <p:cNvSpPr/>
                <p:nvPr/>
              </p:nvSpPr>
              <p:spPr>
                <a:xfrm>
                  <a:off x="4452025" y="2877700"/>
                  <a:ext cx="100075" cy="28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3" h="11528" extrusionOk="0">
                      <a:moveTo>
                        <a:pt x="3932" y="1202"/>
                      </a:moveTo>
                      <a:cubicBezTo>
                        <a:pt x="3957" y="1215"/>
                        <a:pt x="3980" y="1229"/>
                        <a:pt x="4003" y="1243"/>
                      </a:cubicBezTo>
                      <a:lnTo>
                        <a:pt x="4003" y="2340"/>
                      </a:lnTo>
                      <a:cubicBezTo>
                        <a:pt x="3980" y="2326"/>
                        <a:pt x="3957" y="2311"/>
                        <a:pt x="3932" y="2298"/>
                      </a:cubicBezTo>
                      <a:cubicBezTo>
                        <a:pt x="2226" y="1353"/>
                        <a:pt x="837" y="2399"/>
                        <a:pt x="837" y="4631"/>
                      </a:cubicBezTo>
                      <a:cubicBezTo>
                        <a:pt x="837" y="6863"/>
                        <a:pt x="2226" y="9448"/>
                        <a:pt x="3932" y="10394"/>
                      </a:cubicBezTo>
                      <a:cubicBezTo>
                        <a:pt x="3957" y="10407"/>
                        <a:pt x="3980" y="10418"/>
                        <a:pt x="4003" y="10431"/>
                      </a:cubicBezTo>
                      <a:lnTo>
                        <a:pt x="4003" y="11527"/>
                      </a:lnTo>
                      <a:cubicBezTo>
                        <a:pt x="3980" y="11514"/>
                        <a:pt x="3957" y="11503"/>
                        <a:pt x="3932" y="11491"/>
                      </a:cubicBezTo>
                      <a:cubicBezTo>
                        <a:pt x="1764" y="10289"/>
                        <a:pt x="0" y="7003"/>
                        <a:pt x="0" y="4166"/>
                      </a:cubicBezTo>
                      <a:cubicBezTo>
                        <a:pt x="0" y="1329"/>
                        <a:pt x="1764" y="1"/>
                        <a:pt x="3932" y="120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30"/>
                <p:cNvSpPr/>
                <p:nvPr/>
              </p:nvSpPr>
              <p:spPr>
                <a:xfrm>
                  <a:off x="4277725" y="2861875"/>
                  <a:ext cx="120825" cy="17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3" h="6867" extrusionOk="0">
                      <a:moveTo>
                        <a:pt x="1493" y="60"/>
                      </a:moveTo>
                      <a:cubicBezTo>
                        <a:pt x="1777" y="60"/>
                        <a:pt x="2089" y="146"/>
                        <a:pt x="2416" y="327"/>
                      </a:cubicBezTo>
                      <a:cubicBezTo>
                        <a:pt x="3726" y="1052"/>
                        <a:pt x="4791" y="3036"/>
                        <a:pt x="4791" y="4750"/>
                      </a:cubicBezTo>
                      <a:cubicBezTo>
                        <a:pt x="4791" y="6035"/>
                        <a:pt x="4193" y="6809"/>
                        <a:pt x="3340" y="6809"/>
                      </a:cubicBezTo>
                      <a:cubicBezTo>
                        <a:pt x="3056" y="6809"/>
                        <a:pt x="2744" y="6723"/>
                        <a:pt x="2416" y="6542"/>
                      </a:cubicBezTo>
                      <a:cubicBezTo>
                        <a:pt x="1107" y="5816"/>
                        <a:pt x="41" y="3831"/>
                        <a:pt x="41" y="2118"/>
                      </a:cubicBezTo>
                      <a:cubicBezTo>
                        <a:pt x="41" y="832"/>
                        <a:pt x="640" y="60"/>
                        <a:pt x="1493" y="60"/>
                      </a:cubicBezTo>
                      <a:close/>
                      <a:moveTo>
                        <a:pt x="1477" y="1"/>
                      </a:moveTo>
                      <a:cubicBezTo>
                        <a:pt x="610" y="1"/>
                        <a:pt x="0" y="788"/>
                        <a:pt x="0" y="2095"/>
                      </a:cubicBezTo>
                      <a:cubicBezTo>
                        <a:pt x="0" y="3838"/>
                        <a:pt x="1084" y="5856"/>
                        <a:pt x="2416" y="6595"/>
                      </a:cubicBezTo>
                      <a:cubicBezTo>
                        <a:pt x="2749" y="6779"/>
                        <a:pt x="3067" y="6867"/>
                        <a:pt x="3356" y="6867"/>
                      </a:cubicBezTo>
                      <a:cubicBezTo>
                        <a:pt x="4223" y="6867"/>
                        <a:pt x="4833" y="6080"/>
                        <a:pt x="4833" y="4773"/>
                      </a:cubicBezTo>
                      <a:cubicBezTo>
                        <a:pt x="4833" y="3030"/>
                        <a:pt x="3750" y="1011"/>
                        <a:pt x="2416" y="273"/>
                      </a:cubicBezTo>
                      <a:cubicBezTo>
                        <a:pt x="2083" y="88"/>
                        <a:pt x="1766" y="1"/>
                        <a:pt x="147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30"/>
                <p:cNvSpPr/>
                <p:nvPr/>
              </p:nvSpPr>
              <p:spPr>
                <a:xfrm>
                  <a:off x="4271075" y="2839525"/>
                  <a:ext cx="68275" cy="19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1" h="7863" extrusionOk="0">
                      <a:moveTo>
                        <a:pt x="2682" y="820"/>
                      </a:moveTo>
                      <a:cubicBezTo>
                        <a:pt x="2698" y="829"/>
                        <a:pt x="2714" y="839"/>
                        <a:pt x="2730" y="848"/>
                      </a:cubicBezTo>
                      <a:lnTo>
                        <a:pt x="2730" y="1596"/>
                      </a:lnTo>
                      <a:cubicBezTo>
                        <a:pt x="2714" y="1586"/>
                        <a:pt x="2698" y="1578"/>
                        <a:pt x="2682" y="1568"/>
                      </a:cubicBezTo>
                      <a:cubicBezTo>
                        <a:pt x="1520" y="923"/>
                        <a:pt x="572" y="1636"/>
                        <a:pt x="572" y="3159"/>
                      </a:cubicBezTo>
                      <a:cubicBezTo>
                        <a:pt x="572" y="4681"/>
                        <a:pt x="1520" y="6444"/>
                        <a:pt x="2682" y="7089"/>
                      </a:cubicBezTo>
                      <a:cubicBezTo>
                        <a:pt x="2698" y="7097"/>
                        <a:pt x="2714" y="7105"/>
                        <a:pt x="2730" y="7114"/>
                      </a:cubicBezTo>
                      <a:lnTo>
                        <a:pt x="2730" y="7862"/>
                      </a:lnTo>
                      <a:cubicBezTo>
                        <a:pt x="2714" y="7853"/>
                        <a:pt x="2698" y="7845"/>
                        <a:pt x="2682" y="7837"/>
                      </a:cubicBezTo>
                      <a:cubicBezTo>
                        <a:pt x="1204" y="7016"/>
                        <a:pt x="0" y="4777"/>
                        <a:pt x="0" y="2843"/>
                      </a:cubicBezTo>
                      <a:cubicBezTo>
                        <a:pt x="0" y="909"/>
                        <a:pt x="1204" y="1"/>
                        <a:pt x="2682" y="8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30"/>
                <p:cNvSpPr/>
                <p:nvPr/>
              </p:nvSpPr>
              <p:spPr>
                <a:xfrm>
                  <a:off x="4160650" y="2798450"/>
                  <a:ext cx="93025" cy="13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1" h="5288" extrusionOk="0">
                      <a:moveTo>
                        <a:pt x="1149" y="47"/>
                      </a:moveTo>
                      <a:cubicBezTo>
                        <a:pt x="1368" y="47"/>
                        <a:pt x="1609" y="113"/>
                        <a:pt x="1861" y="252"/>
                      </a:cubicBezTo>
                      <a:cubicBezTo>
                        <a:pt x="2869" y="810"/>
                        <a:pt x="3690" y="2338"/>
                        <a:pt x="3690" y="3657"/>
                      </a:cubicBezTo>
                      <a:cubicBezTo>
                        <a:pt x="3690" y="4647"/>
                        <a:pt x="3229" y="5243"/>
                        <a:pt x="2572" y="5243"/>
                      </a:cubicBezTo>
                      <a:cubicBezTo>
                        <a:pt x="2354" y="5243"/>
                        <a:pt x="2113" y="5177"/>
                        <a:pt x="1861" y="5037"/>
                      </a:cubicBezTo>
                      <a:cubicBezTo>
                        <a:pt x="852" y="4478"/>
                        <a:pt x="32" y="2950"/>
                        <a:pt x="32" y="1631"/>
                      </a:cubicBezTo>
                      <a:cubicBezTo>
                        <a:pt x="32" y="642"/>
                        <a:pt x="493" y="47"/>
                        <a:pt x="1149" y="47"/>
                      </a:cubicBezTo>
                      <a:close/>
                      <a:moveTo>
                        <a:pt x="1136" y="1"/>
                      </a:moveTo>
                      <a:cubicBezTo>
                        <a:pt x="469" y="1"/>
                        <a:pt x="1" y="606"/>
                        <a:pt x="1" y="1613"/>
                      </a:cubicBezTo>
                      <a:cubicBezTo>
                        <a:pt x="1" y="2957"/>
                        <a:pt x="835" y="4509"/>
                        <a:pt x="1861" y="5078"/>
                      </a:cubicBezTo>
                      <a:cubicBezTo>
                        <a:pt x="2117" y="5220"/>
                        <a:pt x="2361" y="5287"/>
                        <a:pt x="2583" y="5287"/>
                      </a:cubicBezTo>
                      <a:cubicBezTo>
                        <a:pt x="3251" y="5287"/>
                        <a:pt x="3720" y="4681"/>
                        <a:pt x="3720" y="3675"/>
                      </a:cubicBezTo>
                      <a:cubicBezTo>
                        <a:pt x="3720" y="2333"/>
                        <a:pt x="2887" y="780"/>
                        <a:pt x="1861" y="211"/>
                      </a:cubicBezTo>
                      <a:cubicBezTo>
                        <a:pt x="1604" y="68"/>
                        <a:pt x="1359" y="1"/>
                        <a:pt x="11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30"/>
                <p:cNvSpPr/>
                <p:nvPr/>
              </p:nvSpPr>
              <p:spPr>
                <a:xfrm>
                  <a:off x="4155525" y="2781250"/>
                  <a:ext cx="52575" cy="15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3" h="6054" extrusionOk="0">
                      <a:moveTo>
                        <a:pt x="2066" y="631"/>
                      </a:moveTo>
                      <a:cubicBezTo>
                        <a:pt x="2078" y="638"/>
                        <a:pt x="2090" y="646"/>
                        <a:pt x="2103" y="653"/>
                      </a:cubicBezTo>
                      <a:lnTo>
                        <a:pt x="2103" y="1230"/>
                      </a:lnTo>
                      <a:lnTo>
                        <a:pt x="2066" y="1207"/>
                      </a:lnTo>
                      <a:cubicBezTo>
                        <a:pt x="1170" y="710"/>
                        <a:pt x="441" y="1260"/>
                        <a:pt x="441" y="2432"/>
                      </a:cubicBezTo>
                      <a:cubicBezTo>
                        <a:pt x="441" y="3603"/>
                        <a:pt x="1170" y="4961"/>
                        <a:pt x="2066" y="5458"/>
                      </a:cubicBezTo>
                      <a:cubicBezTo>
                        <a:pt x="2078" y="5464"/>
                        <a:pt x="2090" y="5470"/>
                        <a:pt x="2103" y="5478"/>
                      </a:cubicBezTo>
                      <a:lnTo>
                        <a:pt x="2103" y="6053"/>
                      </a:lnTo>
                      <a:cubicBezTo>
                        <a:pt x="2090" y="6046"/>
                        <a:pt x="2078" y="6041"/>
                        <a:pt x="2066" y="6033"/>
                      </a:cubicBezTo>
                      <a:cubicBezTo>
                        <a:pt x="927" y="5402"/>
                        <a:pt x="1" y="3678"/>
                        <a:pt x="1" y="2188"/>
                      </a:cubicBezTo>
                      <a:cubicBezTo>
                        <a:pt x="1" y="699"/>
                        <a:pt x="927" y="1"/>
                        <a:pt x="2066" y="6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9" name="Google Shape;229;p30"/>
              <p:cNvGrpSpPr/>
              <p:nvPr/>
            </p:nvGrpSpPr>
            <p:grpSpPr>
              <a:xfrm>
                <a:off x="3427050" y="3494700"/>
                <a:ext cx="1602000" cy="1298025"/>
                <a:chOff x="3427050" y="3494700"/>
                <a:chExt cx="1602000" cy="1298025"/>
              </a:xfrm>
            </p:grpSpPr>
            <p:sp>
              <p:nvSpPr>
                <p:cNvPr id="230" name="Google Shape;230;p30"/>
                <p:cNvSpPr/>
                <p:nvPr/>
              </p:nvSpPr>
              <p:spPr>
                <a:xfrm>
                  <a:off x="4385725" y="4014375"/>
                  <a:ext cx="633975" cy="77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9" h="31134" extrusionOk="0">
                      <a:moveTo>
                        <a:pt x="22564" y="19610"/>
                      </a:moveTo>
                      <a:cubicBezTo>
                        <a:pt x="23939" y="17729"/>
                        <a:pt x="24636" y="15758"/>
                        <a:pt x="24636" y="13750"/>
                      </a:cubicBezTo>
                      <a:cubicBezTo>
                        <a:pt x="24636" y="9637"/>
                        <a:pt x="21627" y="5627"/>
                        <a:pt x="16164" y="2457"/>
                      </a:cubicBezTo>
                      <a:cubicBezTo>
                        <a:pt x="15131" y="1858"/>
                        <a:pt x="14025" y="1298"/>
                        <a:pt x="12852" y="773"/>
                      </a:cubicBezTo>
                      <a:lnTo>
                        <a:pt x="12852" y="1"/>
                      </a:lnTo>
                      <a:cubicBezTo>
                        <a:pt x="14160" y="572"/>
                        <a:pt x="15391" y="1189"/>
                        <a:pt x="16533" y="1851"/>
                      </a:cubicBezTo>
                      <a:cubicBezTo>
                        <a:pt x="22224" y="5152"/>
                        <a:pt x="25359" y="9378"/>
                        <a:pt x="25359" y="13750"/>
                      </a:cubicBezTo>
                      <a:cubicBezTo>
                        <a:pt x="25359" y="15907"/>
                        <a:pt x="24616" y="18016"/>
                        <a:pt x="23152" y="20020"/>
                      </a:cubicBezTo>
                      <a:cubicBezTo>
                        <a:pt x="21978" y="21624"/>
                        <a:pt x="20353" y="23140"/>
                        <a:pt x="18323" y="24524"/>
                      </a:cubicBezTo>
                      <a:cubicBezTo>
                        <a:pt x="13763" y="27632"/>
                        <a:pt x="7469" y="29917"/>
                        <a:pt x="121" y="31134"/>
                      </a:cubicBezTo>
                      <a:lnTo>
                        <a:pt x="1" y="30440"/>
                      </a:lnTo>
                      <a:cubicBezTo>
                        <a:pt x="7140" y="29257"/>
                        <a:pt x="13500" y="26950"/>
                        <a:pt x="17909" y="23946"/>
                      </a:cubicBezTo>
                      <a:cubicBezTo>
                        <a:pt x="19873" y="22608"/>
                        <a:pt x="21438" y="21149"/>
                        <a:pt x="22564" y="196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30"/>
                <p:cNvSpPr/>
                <p:nvPr/>
              </p:nvSpPr>
              <p:spPr>
                <a:xfrm>
                  <a:off x="3443925" y="4043300"/>
                  <a:ext cx="1409000" cy="65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60" h="26066" extrusionOk="0">
                      <a:moveTo>
                        <a:pt x="14591" y="0"/>
                      </a:moveTo>
                      <a:lnTo>
                        <a:pt x="14591" y="357"/>
                      </a:lnTo>
                      <a:cubicBezTo>
                        <a:pt x="6108" y="2680"/>
                        <a:pt x="361" y="7103"/>
                        <a:pt x="361" y="12170"/>
                      </a:cubicBezTo>
                      <a:cubicBezTo>
                        <a:pt x="361" y="19638"/>
                        <a:pt x="12841" y="25714"/>
                        <a:pt x="28180" y="25714"/>
                      </a:cubicBezTo>
                      <a:cubicBezTo>
                        <a:pt x="43520" y="25714"/>
                        <a:pt x="55999" y="19638"/>
                        <a:pt x="55999" y="12170"/>
                      </a:cubicBezTo>
                      <a:cubicBezTo>
                        <a:pt x="55999" y="9153"/>
                        <a:pt x="53962" y="6365"/>
                        <a:pt x="50524" y="4110"/>
                      </a:cubicBezTo>
                      <a:lnTo>
                        <a:pt x="50524" y="3715"/>
                      </a:lnTo>
                      <a:cubicBezTo>
                        <a:pt x="54179" y="6059"/>
                        <a:pt x="56360" y="8990"/>
                        <a:pt x="56360" y="12170"/>
                      </a:cubicBezTo>
                      <a:cubicBezTo>
                        <a:pt x="56360" y="19832"/>
                        <a:pt x="43719" y="26066"/>
                        <a:pt x="28180" y="26066"/>
                      </a:cubicBezTo>
                      <a:cubicBezTo>
                        <a:pt x="12642" y="26066"/>
                        <a:pt x="0" y="19832"/>
                        <a:pt x="0" y="12170"/>
                      </a:cubicBezTo>
                      <a:cubicBezTo>
                        <a:pt x="1" y="6936"/>
                        <a:pt x="5901" y="2370"/>
                        <a:pt x="1459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30"/>
                <p:cNvSpPr/>
                <p:nvPr/>
              </p:nvSpPr>
              <p:spPr>
                <a:xfrm>
                  <a:off x="3427050" y="3494700"/>
                  <a:ext cx="644500" cy="80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0" h="32287" extrusionOk="0">
                      <a:moveTo>
                        <a:pt x="12715" y="1"/>
                      </a:moveTo>
                      <a:cubicBezTo>
                        <a:pt x="11385" y="593"/>
                        <a:pt x="10133" y="1233"/>
                        <a:pt x="8972" y="1920"/>
                      </a:cubicBezTo>
                      <a:cubicBezTo>
                        <a:pt x="3187" y="5344"/>
                        <a:pt x="1" y="9726"/>
                        <a:pt x="1" y="14259"/>
                      </a:cubicBezTo>
                      <a:cubicBezTo>
                        <a:pt x="1" y="16496"/>
                        <a:pt x="755" y="18683"/>
                        <a:pt x="2244" y="20761"/>
                      </a:cubicBezTo>
                      <a:cubicBezTo>
                        <a:pt x="3437" y="22425"/>
                        <a:pt x="5088" y="23997"/>
                        <a:pt x="7152" y="25432"/>
                      </a:cubicBezTo>
                      <a:cubicBezTo>
                        <a:pt x="11789" y="28654"/>
                        <a:pt x="18187" y="31025"/>
                        <a:pt x="25657" y="32287"/>
                      </a:cubicBezTo>
                      <a:lnTo>
                        <a:pt x="25780" y="31566"/>
                      </a:lnTo>
                      <a:cubicBezTo>
                        <a:pt x="18523" y="30340"/>
                        <a:pt x="12056" y="27949"/>
                        <a:pt x="7574" y="24833"/>
                      </a:cubicBezTo>
                      <a:cubicBezTo>
                        <a:pt x="5578" y="23445"/>
                        <a:pt x="3986" y="21931"/>
                        <a:pt x="2841" y="20337"/>
                      </a:cubicBezTo>
                      <a:cubicBezTo>
                        <a:pt x="1443" y="18386"/>
                        <a:pt x="735" y="16342"/>
                        <a:pt x="735" y="14259"/>
                      </a:cubicBezTo>
                      <a:cubicBezTo>
                        <a:pt x="735" y="9994"/>
                        <a:pt x="3794" y="5835"/>
                        <a:pt x="9348" y="2549"/>
                      </a:cubicBezTo>
                      <a:cubicBezTo>
                        <a:pt x="10397" y="1926"/>
                        <a:pt x="11520" y="1344"/>
                        <a:pt x="12715" y="802"/>
                      </a:cubicBezTo>
                      <a:lnTo>
                        <a:pt x="1271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23137"/>
                      </a:srgbClr>
                    </a:gs>
                    <a:gs pos="50000">
                      <a:srgbClr val="E354F7">
                        <a:alpha val="56862"/>
                      </a:srgbClr>
                    </a:gs>
                    <a:gs pos="100000">
                      <a:srgbClr val="10ECFF">
                        <a:alpha val="58823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30"/>
                <p:cNvSpPr/>
                <p:nvPr/>
              </p:nvSpPr>
              <p:spPr>
                <a:xfrm>
                  <a:off x="3596575" y="3524675"/>
                  <a:ext cx="1432475" cy="67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99" h="27033" extrusionOk="0">
                      <a:moveTo>
                        <a:pt x="42465" y="1"/>
                      </a:moveTo>
                      <a:lnTo>
                        <a:pt x="42465" y="371"/>
                      </a:lnTo>
                      <a:cubicBezTo>
                        <a:pt x="51089" y="2780"/>
                        <a:pt x="56931" y="7366"/>
                        <a:pt x="56931" y="12620"/>
                      </a:cubicBezTo>
                      <a:cubicBezTo>
                        <a:pt x="56931" y="20365"/>
                        <a:pt x="44245" y="26667"/>
                        <a:pt x="28648" y="26667"/>
                      </a:cubicBezTo>
                      <a:cubicBezTo>
                        <a:pt x="13053" y="26667"/>
                        <a:pt x="367" y="20365"/>
                        <a:pt x="367" y="12621"/>
                      </a:cubicBezTo>
                      <a:cubicBezTo>
                        <a:pt x="367" y="9493"/>
                        <a:pt x="2439" y="6601"/>
                        <a:pt x="5934" y="4265"/>
                      </a:cubicBezTo>
                      <a:lnTo>
                        <a:pt x="5934" y="3854"/>
                      </a:lnTo>
                      <a:cubicBezTo>
                        <a:pt x="2218" y="6285"/>
                        <a:pt x="0" y="9325"/>
                        <a:pt x="0" y="12621"/>
                      </a:cubicBezTo>
                      <a:cubicBezTo>
                        <a:pt x="0" y="20568"/>
                        <a:pt x="12852" y="27032"/>
                        <a:pt x="28648" y="27032"/>
                      </a:cubicBezTo>
                      <a:cubicBezTo>
                        <a:pt x="44446" y="27032"/>
                        <a:pt x="57298" y="20568"/>
                        <a:pt x="57298" y="12621"/>
                      </a:cubicBezTo>
                      <a:cubicBezTo>
                        <a:pt x="57298" y="7193"/>
                        <a:pt x="51300" y="2458"/>
                        <a:pt x="4246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23137"/>
                      </a:srgbClr>
                    </a:gs>
                    <a:gs pos="50000">
                      <a:srgbClr val="E354F7">
                        <a:alpha val="56862"/>
                      </a:srgbClr>
                    </a:gs>
                    <a:gs pos="100000">
                      <a:srgbClr val="10ECFF">
                        <a:alpha val="58823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4" name="Google Shape;234;p30"/>
            <p:cNvGrpSpPr/>
            <p:nvPr/>
          </p:nvGrpSpPr>
          <p:grpSpPr>
            <a:xfrm>
              <a:off x="8548285" y="1658995"/>
              <a:ext cx="464530" cy="4075476"/>
              <a:chOff x="5279175" y="1799875"/>
              <a:chExt cx="419100" cy="3676900"/>
            </a:xfrm>
          </p:grpSpPr>
          <p:sp>
            <p:nvSpPr>
              <p:cNvPr id="235" name="Google Shape;235;p30"/>
              <p:cNvSpPr/>
              <p:nvPr/>
            </p:nvSpPr>
            <p:spPr>
              <a:xfrm>
                <a:off x="5279175" y="2183750"/>
                <a:ext cx="209575" cy="3293025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131721" extrusionOk="0">
                    <a:moveTo>
                      <a:pt x="8383" y="131721"/>
                    </a:moveTo>
                    <a:lnTo>
                      <a:pt x="8383" y="4874"/>
                    </a:lnTo>
                    <a:lnTo>
                      <a:pt x="0" y="1"/>
                    </a:lnTo>
                    <a:lnTo>
                      <a:pt x="0" y="12687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0"/>
              <p:cNvSpPr/>
              <p:nvPr/>
            </p:nvSpPr>
            <p:spPr>
              <a:xfrm>
                <a:off x="5488750" y="2183750"/>
                <a:ext cx="209525" cy="3284125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131365" extrusionOk="0">
                    <a:moveTo>
                      <a:pt x="0" y="131364"/>
                    </a:moveTo>
                    <a:lnTo>
                      <a:pt x="8381" y="126522"/>
                    </a:lnTo>
                    <a:lnTo>
                      <a:pt x="8381" y="1"/>
                    </a:lnTo>
                    <a:lnTo>
                      <a:pt x="0" y="487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0"/>
              <p:cNvSpPr/>
              <p:nvPr/>
            </p:nvSpPr>
            <p:spPr>
              <a:xfrm>
                <a:off x="5279175" y="2063575"/>
                <a:ext cx="419100" cy="242050"/>
              </a:xfrm>
              <a:custGeom>
                <a:avLst/>
                <a:gdLst/>
                <a:ahLst/>
                <a:cxnLst/>
                <a:rect l="l" t="t" r="r" b="b"/>
                <a:pathLst>
                  <a:path w="16764" h="9682" extrusionOk="0">
                    <a:moveTo>
                      <a:pt x="8320" y="1"/>
                    </a:moveTo>
                    <a:lnTo>
                      <a:pt x="16764" y="4808"/>
                    </a:lnTo>
                    <a:lnTo>
                      <a:pt x="8383" y="9681"/>
                    </a:lnTo>
                    <a:lnTo>
                      <a:pt x="0" y="480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0"/>
              <p:cNvSpPr/>
              <p:nvPr/>
            </p:nvSpPr>
            <p:spPr>
              <a:xfrm>
                <a:off x="5538225" y="2470800"/>
                <a:ext cx="123450" cy="14631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58526" extrusionOk="0">
                    <a:moveTo>
                      <a:pt x="513" y="595"/>
                    </a:moveTo>
                    <a:lnTo>
                      <a:pt x="1535" y="1"/>
                    </a:lnTo>
                    <a:lnTo>
                      <a:pt x="1535" y="9039"/>
                    </a:lnTo>
                    <a:lnTo>
                      <a:pt x="513" y="9630"/>
                    </a:lnTo>
                    <a:close/>
                    <a:moveTo>
                      <a:pt x="3914" y="18167"/>
                    </a:moveTo>
                    <a:lnTo>
                      <a:pt x="4938" y="17577"/>
                    </a:lnTo>
                    <a:lnTo>
                      <a:pt x="4938" y="8538"/>
                    </a:lnTo>
                    <a:lnTo>
                      <a:pt x="3914" y="9132"/>
                    </a:lnTo>
                    <a:close/>
                    <a:moveTo>
                      <a:pt x="1" y="27329"/>
                    </a:moveTo>
                    <a:lnTo>
                      <a:pt x="1023" y="26738"/>
                    </a:lnTo>
                    <a:lnTo>
                      <a:pt x="1023" y="17699"/>
                    </a:lnTo>
                    <a:lnTo>
                      <a:pt x="1" y="18294"/>
                    </a:lnTo>
                    <a:close/>
                    <a:moveTo>
                      <a:pt x="1" y="37518"/>
                    </a:moveTo>
                    <a:lnTo>
                      <a:pt x="1023" y="36926"/>
                    </a:lnTo>
                    <a:lnTo>
                      <a:pt x="1023" y="27888"/>
                    </a:lnTo>
                    <a:lnTo>
                      <a:pt x="1" y="28484"/>
                    </a:lnTo>
                    <a:close/>
                    <a:moveTo>
                      <a:pt x="2210" y="32703"/>
                    </a:moveTo>
                    <a:lnTo>
                      <a:pt x="3232" y="32112"/>
                    </a:lnTo>
                    <a:lnTo>
                      <a:pt x="3232" y="23073"/>
                    </a:lnTo>
                    <a:lnTo>
                      <a:pt x="2210" y="23668"/>
                    </a:lnTo>
                    <a:close/>
                    <a:moveTo>
                      <a:pt x="1" y="48896"/>
                    </a:moveTo>
                    <a:lnTo>
                      <a:pt x="1023" y="48305"/>
                    </a:lnTo>
                    <a:lnTo>
                      <a:pt x="1023" y="39266"/>
                    </a:lnTo>
                    <a:lnTo>
                      <a:pt x="1" y="39861"/>
                    </a:lnTo>
                    <a:close/>
                    <a:moveTo>
                      <a:pt x="2210" y="58525"/>
                    </a:moveTo>
                    <a:lnTo>
                      <a:pt x="3232" y="57935"/>
                    </a:lnTo>
                    <a:lnTo>
                      <a:pt x="3232" y="48896"/>
                    </a:lnTo>
                    <a:lnTo>
                      <a:pt x="2210" y="4949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0"/>
              <p:cNvSpPr/>
              <p:nvPr/>
            </p:nvSpPr>
            <p:spPr>
              <a:xfrm>
                <a:off x="5293375" y="1937425"/>
                <a:ext cx="390700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5628" h="7899" extrusionOk="0">
                    <a:moveTo>
                      <a:pt x="7814" y="7898"/>
                    </a:moveTo>
                    <a:cubicBezTo>
                      <a:pt x="3506" y="7898"/>
                      <a:pt x="0" y="6127"/>
                      <a:pt x="0" y="3949"/>
                    </a:cubicBezTo>
                    <a:cubicBezTo>
                      <a:pt x="0" y="1772"/>
                      <a:pt x="3506" y="1"/>
                      <a:pt x="7814" y="1"/>
                    </a:cubicBezTo>
                    <a:cubicBezTo>
                      <a:pt x="12122" y="1"/>
                      <a:pt x="15627" y="1772"/>
                      <a:pt x="15627" y="3949"/>
                    </a:cubicBezTo>
                    <a:cubicBezTo>
                      <a:pt x="15627" y="6127"/>
                      <a:pt x="12122" y="7898"/>
                      <a:pt x="7814" y="7898"/>
                    </a:cubicBezTo>
                    <a:close/>
                    <a:moveTo>
                      <a:pt x="7814" y="101"/>
                    </a:moveTo>
                    <a:cubicBezTo>
                      <a:pt x="3560" y="101"/>
                      <a:pt x="102" y="1826"/>
                      <a:pt x="102" y="3949"/>
                    </a:cubicBezTo>
                    <a:cubicBezTo>
                      <a:pt x="102" y="6071"/>
                      <a:pt x="3560" y="7798"/>
                      <a:pt x="7814" y="7798"/>
                    </a:cubicBezTo>
                    <a:cubicBezTo>
                      <a:pt x="12066" y="7798"/>
                      <a:pt x="15527" y="6071"/>
                      <a:pt x="15527" y="3949"/>
                    </a:cubicBezTo>
                    <a:cubicBezTo>
                      <a:pt x="15527" y="1827"/>
                      <a:pt x="12068" y="101"/>
                      <a:pt x="7814" y="10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0"/>
              <p:cNvSpPr/>
              <p:nvPr/>
            </p:nvSpPr>
            <p:spPr>
              <a:xfrm>
                <a:off x="5293375" y="1799875"/>
                <a:ext cx="390700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5628" h="7899" extrusionOk="0">
                    <a:moveTo>
                      <a:pt x="7814" y="7898"/>
                    </a:moveTo>
                    <a:cubicBezTo>
                      <a:pt x="3506" y="7898"/>
                      <a:pt x="0" y="6127"/>
                      <a:pt x="0" y="3949"/>
                    </a:cubicBezTo>
                    <a:cubicBezTo>
                      <a:pt x="0" y="1772"/>
                      <a:pt x="3506" y="1"/>
                      <a:pt x="7814" y="1"/>
                    </a:cubicBezTo>
                    <a:cubicBezTo>
                      <a:pt x="12122" y="1"/>
                      <a:pt x="15627" y="1772"/>
                      <a:pt x="15627" y="3949"/>
                    </a:cubicBezTo>
                    <a:cubicBezTo>
                      <a:pt x="15627" y="6127"/>
                      <a:pt x="12122" y="7898"/>
                      <a:pt x="7814" y="7898"/>
                    </a:cubicBezTo>
                    <a:close/>
                    <a:moveTo>
                      <a:pt x="7814" y="101"/>
                    </a:moveTo>
                    <a:cubicBezTo>
                      <a:pt x="3560" y="101"/>
                      <a:pt x="102" y="1828"/>
                      <a:pt x="102" y="3949"/>
                    </a:cubicBezTo>
                    <a:cubicBezTo>
                      <a:pt x="102" y="6072"/>
                      <a:pt x="3560" y="7798"/>
                      <a:pt x="7814" y="7798"/>
                    </a:cubicBezTo>
                    <a:cubicBezTo>
                      <a:pt x="12066" y="7798"/>
                      <a:pt x="15527" y="6072"/>
                      <a:pt x="15527" y="3949"/>
                    </a:cubicBezTo>
                    <a:cubicBezTo>
                      <a:pt x="15527" y="1828"/>
                      <a:pt x="12068" y="101"/>
                      <a:pt x="7814" y="10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" name="Google Shape;145;p30">
            <a:extLst>
              <a:ext uri="{FF2B5EF4-FFF2-40B4-BE49-F238E27FC236}">
                <a16:creationId xmlns:a16="http://schemas.microsoft.com/office/drawing/2014/main" id="{D0C3404A-03BA-47BF-913C-16710614C7A8}"/>
              </a:ext>
            </a:extLst>
          </p:cNvPr>
          <p:cNvSpPr txBox="1">
            <a:spLocks/>
          </p:cNvSpPr>
          <p:nvPr/>
        </p:nvSpPr>
        <p:spPr>
          <a:xfrm>
            <a:off x="531486" y="2676477"/>
            <a:ext cx="3515400" cy="2277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l-GR" sz="1600" dirty="0" err="1">
                <a:latin typeface="+mj-lt"/>
              </a:rPr>
              <a:t>Άγκο</a:t>
            </a:r>
            <a:r>
              <a:rPr lang="el-GR" sz="1600" dirty="0">
                <a:latin typeface="+mj-lt"/>
              </a:rPr>
              <a:t> </a:t>
            </a:r>
            <a:r>
              <a:rPr lang="el-GR" sz="1600" dirty="0" err="1">
                <a:latin typeface="+mj-lt"/>
              </a:rPr>
              <a:t>Μπεσιάνα</a:t>
            </a:r>
            <a:r>
              <a:rPr lang="el-GR" sz="1600" dirty="0">
                <a:latin typeface="+mj-lt"/>
              </a:rPr>
              <a:t> 1059662 </a:t>
            </a:r>
            <a:br>
              <a:rPr lang="el-GR" sz="1600" dirty="0">
                <a:latin typeface="+mj-lt"/>
              </a:rPr>
            </a:br>
            <a:r>
              <a:rPr lang="el-GR" sz="1600" dirty="0">
                <a:latin typeface="+mj-lt"/>
              </a:rPr>
              <a:t>Ζεκυριά Αθανασία 1059660 </a:t>
            </a:r>
          </a:p>
          <a:p>
            <a:pPr marL="0" indent="0"/>
            <a:br>
              <a:rPr lang="el-GR" sz="1600" dirty="0">
                <a:latin typeface="+mj-lt"/>
              </a:rPr>
            </a:br>
            <a:r>
              <a:rPr lang="el-GR" sz="1600" dirty="0">
                <a:latin typeface="+mj-lt"/>
              </a:rPr>
              <a:t>Διδάσκοντες: Μακρής Χρήστος, </a:t>
            </a:r>
            <a:r>
              <a:rPr lang="el-GR" sz="1600" dirty="0" err="1">
                <a:latin typeface="+mj-lt"/>
              </a:rPr>
              <a:t>Μεγαλοοικόνομου</a:t>
            </a:r>
            <a:r>
              <a:rPr lang="el-GR" sz="1600" dirty="0">
                <a:latin typeface="+mj-lt"/>
              </a:rPr>
              <a:t> Βασίλειος</a:t>
            </a:r>
          </a:p>
          <a:p>
            <a:pPr marL="0" indent="0"/>
            <a:br>
              <a:rPr lang="el-GR" sz="1600" dirty="0">
                <a:latin typeface="+mj-lt"/>
              </a:rPr>
            </a:br>
            <a:r>
              <a:rPr lang="el-GR" sz="1600" dirty="0">
                <a:latin typeface="+mj-lt"/>
              </a:rPr>
              <a:t>Τμήμα Μηχανικών Ηλεκτρονικών Υπολογιστών και Πληροφορικής </a:t>
            </a:r>
          </a:p>
          <a:p>
            <a:pPr marL="0" indent="0"/>
            <a:r>
              <a:rPr lang="el-GR" sz="1600" dirty="0">
                <a:latin typeface="+mj-lt"/>
              </a:rPr>
              <a:t>Πανεπιστήμιο Πατρών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C8473568-66F9-4708-B9FB-68921D45558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39950" y="906840"/>
            <a:ext cx="7574410" cy="3329820"/>
          </a:xfrm>
        </p:spPr>
        <p:txBody>
          <a:bodyPr/>
          <a:lstStyle/>
          <a:p>
            <a:pPr marL="139700" indent="0">
              <a:buNone/>
            </a:pPr>
            <a:r>
              <a:rPr lang="el-GR" sz="1800" dirty="0">
                <a:solidFill>
                  <a:schemeClr val="accent3"/>
                </a:solidFill>
                <a:latin typeface="+mn-lt"/>
              </a:rPr>
              <a:t>Στη συνέχεια τα δεδομένα </a:t>
            </a:r>
            <a:r>
              <a:rPr lang="el-GR" sz="1800" dirty="0" err="1">
                <a:solidFill>
                  <a:schemeClr val="accent3"/>
                </a:solidFill>
                <a:latin typeface="+mn-lt"/>
              </a:rPr>
              <a:t>συσταδοποιούνται</a:t>
            </a:r>
            <a:r>
              <a:rPr lang="el-GR" sz="1800" dirty="0">
                <a:solidFill>
                  <a:schemeClr val="accent3"/>
                </a:solidFill>
                <a:latin typeface="+mn-lt"/>
              </a:rPr>
              <a:t> ανά ζεύγη. Κατασκευάζεται γράφημα με κορυφές τις περιόδους χρήσης. Υπάρχει ακμή μεταξύ  δύο κορυφών, αν η τιμή ομοιότητας είναι μεγαλύτερη από 0 και αυτή η ακμή είναι  σταθμισμένη με αυτήν της ομοιότητας, τότε οι κορυφές είναι περίοδοι χρήσης.</a:t>
            </a:r>
          </a:p>
          <a:p>
            <a:pPr marL="139700" indent="0">
              <a:buNone/>
            </a:pPr>
            <a:r>
              <a:rPr lang="el-GR" sz="1800" dirty="0">
                <a:solidFill>
                  <a:schemeClr val="accent3"/>
                </a:solidFill>
                <a:latin typeface="+mn-lt"/>
              </a:rPr>
              <a:t>Δημιουργείται </a:t>
            </a:r>
            <a:r>
              <a:rPr lang="el-GR" sz="1800" dirty="0" err="1">
                <a:solidFill>
                  <a:schemeClr val="accent3"/>
                </a:solidFill>
                <a:latin typeface="+mn-lt"/>
              </a:rPr>
              <a:t>click-stream</a:t>
            </a:r>
            <a:r>
              <a:rPr lang="el-GR" sz="1800" dirty="0">
                <a:solidFill>
                  <a:schemeClr val="accent3"/>
                </a:solidFill>
                <a:latin typeface="+mn-lt"/>
              </a:rPr>
              <a:t> δέντρο για κάθε συστάδα. Κάθε δέντρο έχει έναν κόμβο ρίζας με ετικέτα </a:t>
            </a:r>
            <a:r>
              <a:rPr lang="el-GR" sz="1800" dirty="0" err="1">
                <a:solidFill>
                  <a:schemeClr val="accent3"/>
                </a:solidFill>
                <a:latin typeface="+mn-lt"/>
              </a:rPr>
              <a:t>null</a:t>
            </a:r>
            <a:r>
              <a:rPr lang="el-GR" sz="1800" dirty="0">
                <a:solidFill>
                  <a:schemeClr val="accent3"/>
                </a:solidFill>
                <a:latin typeface="+mn-lt"/>
              </a:rPr>
              <a:t>. Κάθε κόμβος, εκτός του ριζικού, αποτελείται από δεδομένα–</a:t>
            </a:r>
            <a:r>
              <a:rPr lang="en-US" sz="18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l-GR" sz="1800" dirty="0">
                <a:solidFill>
                  <a:schemeClr val="accent3"/>
                </a:solidFill>
                <a:latin typeface="+mn-lt"/>
              </a:rPr>
              <a:t>αριθμό σελίδας και </a:t>
            </a:r>
            <a:r>
              <a:rPr lang="el-GR" sz="1800" dirty="0" err="1">
                <a:solidFill>
                  <a:schemeClr val="accent3"/>
                </a:solidFill>
                <a:latin typeface="+mn-lt"/>
              </a:rPr>
              <a:t>κανονονικοποιημένες</a:t>
            </a:r>
            <a:r>
              <a:rPr lang="el-GR" sz="1800" dirty="0">
                <a:solidFill>
                  <a:schemeClr val="accent3"/>
                </a:solidFill>
                <a:latin typeface="+mn-lt"/>
              </a:rPr>
              <a:t> πληροφορίες ώρας της σελίδας–, πλήθος –</a:t>
            </a:r>
            <a:r>
              <a:rPr lang="en-US" sz="18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l-GR" sz="1800" dirty="0">
                <a:solidFill>
                  <a:schemeClr val="accent3"/>
                </a:solidFill>
                <a:latin typeface="+mn-lt"/>
              </a:rPr>
              <a:t>πλήθος περιόδων χρήσης που αντιπροσωπεύονται από το τμήμα διαδρομής που φτάνει σε κάθε κόμβο– και επόμενο κόμβο</a:t>
            </a:r>
            <a:r>
              <a:rPr lang="en-US" sz="1800" dirty="0">
                <a:solidFill>
                  <a:schemeClr val="accent3"/>
                </a:solidFill>
                <a:latin typeface="+mn-lt"/>
              </a:rPr>
              <a:t>.</a:t>
            </a:r>
          </a:p>
          <a:p>
            <a:pPr marL="139700" indent="0">
              <a:buNone/>
            </a:pPr>
            <a:r>
              <a:rPr lang="el-GR" sz="1800" dirty="0">
                <a:solidFill>
                  <a:schemeClr val="accent3"/>
                </a:solidFill>
                <a:latin typeface="+mn-lt"/>
              </a:rPr>
              <a:t>Η μηχανή προτάσεων είναι το στοιχείο πραγματικού χρόνου που επιλέγει την βέλτιστη διαδρομή για την πρόβλεψη της επόμενης αίτησης της περιόδου χρήσης του ενεργού χρήστη.</a:t>
            </a:r>
          </a:p>
          <a:p>
            <a:pPr marL="139700" indent="0">
              <a:buNone/>
            </a:pPr>
            <a:endParaRPr lang="el-GR" dirty="0"/>
          </a:p>
        </p:txBody>
      </p:sp>
      <p:sp>
        <p:nvSpPr>
          <p:cNvPr id="4" name="Τίτλος 3">
            <a:extLst>
              <a:ext uri="{FF2B5EF4-FFF2-40B4-BE49-F238E27FC236}">
                <a16:creationId xmlns:a16="http://schemas.microsoft.com/office/drawing/2014/main" id="{E37180FB-D3E7-4B4B-939D-633DF62A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950" y="158079"/>
            <a:ext cx="4541650" cy="775605"/>
          </a:xfrm>
        </p:spPr>
        <p:txBody>
          <a:bodyPr/>
          <a:lstStyle/>
          <a:p>
            <a:r>
              <a:rPr lang="el-GR" sz="2800" dirty="0">
                <a:latin typeface="Arial Narrow" panose="020B0606020202030204" pitchFamily="34" charset="0"/>
              </a:rPr>
              <a:t>Προτεινόμενο μοντέλο (2)</a:t>
            </a:r>
            <a:endParaRPr lang="el-GR" sz="2800" dirty="0"/>
          </a:p>
        </p:txBody>
      </p:sp>
      <p:sp>
        <p:nvSpPr>
          <p:cNvPr id="5" name="Google Shape;253;p32">
            <a:extLst>
              <a:ext uri="{FF2B5EF4-FFF2-40B4-BE49-F238E27FC236}">
                <a16:creationId xmlns:a16="http://schemas.microsoft.com/office/drawing/2014/main" id="{49FEFF20-8755-47A2-88FB-63AE813FAACD}"/>
              </a:ext>
            </a:extLst>
          </p:cNvPr>
          <p:cNvSpPr txBox="1">
            <a:spLocks/>
          </p:cNvSpPr>
          <p:nvPr/>
        </p:nvSpPr>
        <p:spPr>
          <a:xfrm>
            <a:off x="7722900" y="-122916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  <a:t>0</a:t>
            </a:r>
            <a:r>
              <a:rPr lang="el-G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  <a:t>2</a:t>
            </a:r>
            <a:endParaRPr lang="en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521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3">
            <a:extLst>
              <a:ext uri="{FF2B5EF4-FFF2-40B4-BE49-F238E27FC236}">
                <a16:creationId xmlns:a16="http://schemas.microsoft.com/office/drawing/2014/main" id="{DBAE24F1-31BD-4615-BE3A-DC5E72518A54}"/>
              </a:ext>
            </a:extLst>
          </p:cNvPr>
          <p:cNvSpPr txBox="1">
            <a:spLocks/>
          </p:cNvSpPr>
          <p:nvPr/>
        </p:nvSpPr>
        <p:spPr>
          <a:xfrm>
            <a:off x="639950" y="158079"/>
            <a:ext cx="4541650" cy="77560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l-GR" sz="2800" dirty="0">
                <a:solidFill>
                  <a:schemeClr val="accent3"/>
                </a:solidFill>
                <a:latin typeface="Arial Narrow" panose="020B0606020202030204" pitchFamily="34" charset="0"/>
              </a:rPr>
              <a:t>Αποτελέσματα πειράματος</a:t>
            </a:r>
            <a:endParaRPr lang="el-GR" sz="2800" dirty="0">
              <a:solidFill>
                <a:schemeClr val="accent3"/>
              </a:solidFill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67FA269D-0293-4ABA-BE16-BD90B9ED6457}"/>
              </a:ext>
            </a:extLst>
          </p:cNvPr>
          <p:cNvPicPr/>
          <p:nvPr/>
        </p:nvPicPr>
        <p:blipFill rotWithShape="1">
          <a:blip r:embed="rId2"/>
          <a:srcRect l="5852" t="23942" r="51838" b="43493"/>
          <a:stretch/>
        </p:blipFill>
        <p:spPr bwMode="auto">
          <a:xfrm>
            <a:off x="639950" y="1025610"/>
            <a:ext cx="3729914" cy="16149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Εικόνα 3">
            <a:extLst>
              <a:ext uri="{FF2B5EF4-FFF2-40B4-BE49-F238E27FC236}">
                <a16:creationId xmlns:a16="http://schemas.microsoft.com/office/drawing/2014/main" id="{283E5EFE-C37F-4EF6-8916-1F54AA5E0A8D}"/>
              </a:ext>
            </a:extLst>
          </p:cNvPr>
          <p:cNvPicPr/>
          <p:nvPr/>
        </p:nvPicPr>
        <p:blipFill rotWithShape="1">
          <a:blip r:embed="rId2"/>
          <a:srcRect l="5201" t="23214" r="51023" b="43492"/>
          <a:stretch/>
        </p:blipFill>
        <p:spPr bwMode="auto">
          <a:xfrm>
            <a:off x="4865702" y="1025610"/>
            <a:ext cx="3996856" cy="16149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B2D2FC25-DFAA-4B07-B4E3-3C0EB477A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50" y="2928190"/>
            <a:ext cx="3876468" cy="1706880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FA51E475-120B-4643-A168-776947779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702" y="2941232"/>
            <a:ext cx="3996856" cy="1706880"/>
          </a:xfrm>
          <a:prstGeom prst="rect">
            <a:avLst/>
          </a:prstGeom>
        </p:spPr>
      </p:pic>
      <p:sp>
        <p:nvSpPr>
          <p:cNvPr id="7" name="Google Shape;902;p38">
            <a:extLst>
              <a:ext uri="{FF2B5EF4-FFF2-40B4-BE49-F238E27FC236}">
                <a16:creationId xmlns:a16="http://schemas.microsoft.com/office/drawing/2014/main" id="{582C350E-152E-4B56-BDD5-45D9221F955F}"/>
              </a:ext>
            </a:extLst>
          </p:cNvPr>
          <p:cNvSpPr txBox="1">
            <a:spLocks/>
          </p:cNvSpPr>
          <p:nvPr/>
        </p:nvSpPr>
        <p:spPr>
          <a:xfrm>
            <a:off x="535889" y="437010"/>
            <a:ext cx="3109354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accent3"/>
                </a:solidFill>
                <a:latin typeface="Arial Narrow" panose="020B0606020202030204" pitchFamily="34" charset="0"/>
              </a:rPr>
              <a:t>NASA (</a:t>
            </a:r>
            <a:r>
              <a:rPr lang="el-GR" dirty="0">
                <a:solidFill>
                  <a:schemeClr val="accent3"/>
                </a:solidFill>
                <a:latin typeface="Arial Narrow" panose="020B0606020202030204" pitchFamily="34" charset="0"/>
              </a:rPr>
              <a:t>αγνοείται η χρονική πληροφορία)</a:t>
            </a:r>
          </a:p>
        </p:txBody>
      </p:sp>
      <p:sp>
        <p:nvSpPr>
          <p:cNvPr id="8" name="Google Shape;902;p38">
            <a:extLst>
              <a:ext uri="{FF2B5EF4-FFF2-40B4-BE49-F238E27FC236}">
                <a16:creationId xmlns:a16="http://schemas.microsoft.com/office/drawing/2014/main" id="{4CDF27D6-21CB-4A03-B69E-DF2D75D96424}"/>
              </a:ext>
            </a:extLst>
          </p:cNvPr>
          <p:cNvSpPr txBox="1">
            <a:spLocks/>
          </p:cNvSpPr>
          <p:nvPr/>
        </p:nvSpPr>
        <p:spPr>
          <a:xfrm>
            <a:off x="4774138" y="437010"/>
            <a:ext cx="3109354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>
                <a:solidFill>
                  <a:schemeClr val="accent3"/>
                </a:solidFill>
                <a:latin typeface="Arial Narrow" panose="020B0606020202030204" pitchFamily="34" charset="0"/>
              </a:rPr>
              <a:t>ClarkNet</a:t>
            </a:r>
            <a:r>
              <a:rPr lang="en-US" dirty="0">
                <a:solidFill>
                  <a:schemeClr val="accent3"/>
                </a:solidFill>
                <a:latin typeface="Arial Narrow" panose="020B0606020202030204" pitchFamily="34" charset="0"/>
              </a:rPr>
              <a:t> (</a:t>
            </a:r>
            <a:r>
              <a:rPr lang="el-GR" dirty="0">
                <a:solidFill>
                  <a:schemeClr val="accent3"/>
                </a:solidFill>
                <a:latin typeface="Arial Narrow" panose="020B0606020202030204" pitchFamily="34" charset="0"/>
              </a:rPr>
              <a:t>αγνοείται η χρονική πληροφορία)</a:t>
            </a:r>
          </a:p>
        </p:txBody>
      </p:sp>
      <p:sp>
        <p:nvSpPr>
          <p:cNvPr id="9" name="Google Shape;902;p38">
            <a:extLst>
              <a:ext uri="{FF2B5EF4-FFF2-40B4-BE49-F238E27FC236}">
                <a16:creationId xmlns:a16="http://schemas.microsoft.com/office/drawing/2014/main" id="{173BA7A6-B02C-460C-ABB8-F2AA89EC909E}"/>
              </a:ext>
            </a:extLst>
          </p:cNvPr>
          <p:cNvSpPr txBox="1">
            <a:spLocks/>
          </p:cNvSpPr>
          <p:nvPr/>
        </p:nvSpPr>
        <p:spPr>
          <a:xfrm>
            <a:off x="758311" y="2346263"/>
            <a:ext cx="3109354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/>
                </a:solidFill>
                <a:latin typeface="Arial Narrow" panose="020B0606020202030204" pitchFamily="34" charset="0"/>
              </a:rPr>
              <a:t>NASA </a:t>
            </a:r>
            <a:endParaRPr lang="el-GR" dirty="0">
              <a:solidFill>
                <a:schemeClr val="accent3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Google Shape;902;p38">
            <a:extLst>
              <a:ext uri="{FF2B5EF4-FFF2-40B4-BE49-F238E27FC236}">
                <a16:creationId xmlns:a16="http://schemas.microsoft.com/office/drawing/2014/main" id="{E026451F-3262-4501-8556-EA9846431329}"/>
              </a:ext>
            </a:extLst>
          </p:cNvPr>
          <p:cNvSpPr txBox="1">
            <a:spLocks/>
          </p:cNvSpPr>
          <p:nvPr/>
        </p:nvSpPr>
        <p:spPr>
          <a:xfrm>
            <a:off x="5012256" y="2352632"/>
            <a:ext cx="3109354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>
                <a:solidFill>
                  <a:schemeClr val="accent3"/>
                </a:solidFill>
                <a:latin typeface="Arial Narrow" panose="020B0606020202030204" pitchFamily="34" charset="0"/>
              </a:rPr>
              <a:t>ClarkNet</a:t>
            </a:r>
            <a:endParaRPr lang="el-GR" dirty="0">
              <a:solidFill>
                <a:schemeClr val="accent3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478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38"/>
          <p:cNvSpPr txBox="1">
            <a:spLocks noGrp="1"/>
          </p:cNvSpPr>
          <p:nvPr>
            <p:ph type="title" idx="8"/>
          </p:nvPr>
        </p:nvSpPr>
        <p:spPr>
          <a:xfrm>
            <a:off x="456595" y="189919"/>
            <a:ext cx="3506640" cy="1070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latin typeface="Arial Narrow" panose="020B0606020202030204" pitchFamily="34" charset="0"/>
              </a:rPr>
              <a:t>Μοντέλα εντοπισμού χρηστών</a:t>
            </a:r>
            <a:endParaRPr sz="2800" dirty="0">
              <a:latin typeface="Arial Narrow" panose="020B0606020202030204" pitchFamily="34" charset="0"/>
            </a:endParaRPr>
          </a:p>
        </p:txBody>
      </p:sp>
      <p:sp>
        <p:nvSpPr>
          <p:cNvPr id="894" name="Google Shape;894;p38"/>
          <p:cNvSpPr/>
          <p:nvPr/>
        </p:nvSpPr>
        <p:spPr>
          <a:xfrm>
            <a:off x="1133289" y="1290944"/>
            <a:ext cx="1727316" cy="774000"/>
          </a:xfrm>
          <a:prstGeom prst="roundRect">
            <a:avLst>
              <a:gd name="adj" fmla="val 30151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8"/>
          <p:cNvSpPr/>
          <p:nvPr/>
        </p:nvSpPr>
        <p:spPr>
          <a:xfrm>
            <a:off x="5966070" y="1129132"/>
            <a:ext cx="1959290" cy="1056600"/>
          </a:xfrm>
          <a:prstGeom prst="roundRect">
            <a:avLst>
              <a:gd name="adj" fmla="val 30151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8"/>
          <p:cNvSpPr/>
          <p:nvPr/>
        </p:nvSpPr>
        <p:spPr>
          <a:xfrm rot="10800000">
            <a:off x="4990146" y="2359508"/>
            <a:ext cx="3339913" cy="259380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8"/>
          <p:cNvSpPr/>
          <p:nvPr/>
        </p:nvSpPr>
        <p:spPr>
          <a:xfrm rot="10800000">
            <a:off x="640643" y="2168838"/>
            <a:ext cx="3065802" cy="259380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8"/>
          <p:cNvSpPr txBox="1">
            <a:spLocks noGrp="1"/>
          </p:cNvSpPr>
          <p:nvPr>
            <p:ph type="title"/>
          </p:nvPr>
        </p:nvSpPr>
        <p:spPr>
          <a:xfrm>
            <a:off x="1218640" y="1462707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l-GR" sz="2000" dirty="0">
                <a:latin typeface="Arial Narrow" panose="020B0606020202030204" pitchFamily="34" charset="0"/>
              </a:rPr>
              <a:t>Μοντέλο  M3PP</a:t>
            </a:r>
            <a:endParaRPr sz="2000" dirty="0">
              <a:latin typeface="Arial Narrow" panose="020B0606020202030204" pitchFamily="34" charset="0"/>
            </a:endParaRPr>
          </a:p>
        </p:txBody>
      </p:sp>
      <p:sp>
        <p:nvSpPr>
          <p:cNvPr id="903" name="Google Shape;903;p38"/>
          <p:cNvSpPr txBox="1">
            <a:spLocks noGrp="1"/>
          </p:cNvSpPr>
          <p:nvPr>
            <p:ph type="subTitle" idx="1"/>
          </p:nvPr>
        </p:nvSpPr>
        <p:spPr>
          <a:xfrm>
            <a:off x="716615" y="2420637"/>
            <a:ext cx="2913856" cy="2090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Clr>
                <a:schemeClr val="accent2">
                  <a:lumMod val="50000"/>
                </a:schemeClr>
              </a:buClr>
              <a:buSzPts val="1100"/>
              <a:buFont typeface="Wingdings" panose="05000000000000000000" pitchFamily="2" charset="2"/>
              <a:buChar char="§"/>
            </a:pPr>
            <a:r>
              <a:rPr lang="el-GR" sz="1600" dirty="0" err="1">
                <a:latin typeface="+mn-lt"/>
              </a:rPr>
              <a:t>Μοντελοποίηση</a:t>
            </a:r>
            <a:r>
              <a:rPr lang="el-GR" sz="1600" dirty="0">
                <a:latin typeface="+mn-lt"/>
              </a:rPr>
              <a:t> </a:t>
            </a:r>
            <a:r>
              <a:rPr lang="el-GR" sz="1600" dirty="0" err="1">
                <a:latin typeface="+mn-lt"/>
              </a:rPr>
              <a:t>μεμονομένων</a:t>
            </a:r>
            <a:r>
              <a:rPr lang="el-GR" sz="1600" dirty="0">
                <a:latin typeface="+mn-lt"/>
              </a:rPr>
              <a:t> σελίδων</a:t>
            </a:r>
          </a:p>
          <a:p>
            <a:pPr marL="285750" lvl="0" indent="-285750" algn="l">
              <a:buClr>
                <a:schemeClr val="accent2">
                  <a:lumMod val="50000"/>
                </a:schemeClr>
              </a:buClr>
              <a:buSzPts val="1100"/>
              <a:buFont typeface="Wingdings" panose="05000000000000000000" pitchFamily="2" charset="2"/>
              <a:buChar char="§"/>
            </a:pPr>
            <a:r>
              <a:rPr lang="el-GR" sz="1600" dirty="0">
                <a:latin typeface="+mn-lt"/>
              </a:rPr>
              <a:t>Χρόνος που δαπανάται.</a:t>
            </a:r>
          </a:p>
          <a:p>
            <a:pPr marL="285750" lvl="0" indent="-285750" algn="l">
              <a:buClr>
                <a:schemeClr val="accent2">
                  <a:lumMod val="50000"/>
                </a:schemeClr>
              </a:buClr>
              <a:buSzPts val="1100"/>
              <a:buFont typeface="Wingdings" panose="05000000000000000000" pitchFamily="2" charset="2"/>
              <a:buChar char="§"/>
            </a:pPr>
            <a:r>
              <a:rPr lang="el-GR" sz="1600" dirty="0">
                <a:latin typeface="+mn-lt"/>
              </a:rPr>
              <a:t>Προσαρμοσμένο μοντέλο</a:t>
            </a:r>
            <a:r>
              <a:rPr lang="en-US" sz="1600" dirty="0">
                <a:latin typeface="+mn-lt"/>
              </a:rPr>
              <a:t>: </a:t>
            </a:r>
            <a:r>
              <a:rPr lang="el-GR" sz="1600" dirty="0">
                <a:latin typeface="+mn-lt"/>
              </a:rPr>
              <a:t>το </a:t>
            </a:r>
            <a:r>
              <a:rPr lang="el-GR" sz="1600" dirty="0" err="1">
                <a:latin typeface="+mn-lt"/>
              </a:rPr>
              <a:t>clickstream</a:t>
            </a:r>
            <a:r>
              <a:rPr lang="el-GR" sz="1600" dirty="0">
                <a:latin typeface="+mn-lt"/>
              </a:rPr>
              <a:t> είναι μια διαδικασία συνεχούς χρόνου.</a:t>
            </a:r>
            <a:endParaRPr lang="en-US" sz="1600" dirty="0">
              <a:latin typeface="+mn-lt"/>
            </a:endParaRPr>
          </a:p>
        </p:txBody>
      </p:sp>
      <p:sp>
        <p:nvSpPr>
          <p:cNvPr id="904" name="Google Shape;904;p38"/>
          <p:cNvSpPr txBox="1">
            <a:spLocks noGrp="1"/>
          </p:cNvSpPr>
          <p:nvPr>
            <p:ph type="title" idx="2"/>
          </p:nvPr>
        </p:nvSpPr>
        <p:spPr>
          <a:xfrm>
            <a:off x="6238850" y="1637588"/>
            <a:ext cx="1416829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l-GR" sz="2000" dirty="0">
                <a:latin typeface="Arial Narrow" panose="020B0606020202030204" pitchFamily="34" charset="0"/>
              </a:rPr>
              <a:t>Πλαίσιο αξιολόγησης κινδύνου</a:t>
            </a:r>
            <a:endParaRPr sz="2000" dirty="0">
              <a:latin typeface="Arial Narrow" panose="020B0606020202030204" pitchFamily="34" charset="0"/>
            </a:endParaRPr>
          </a:p>
        </p:txBody>
      </p:sp>
      <p:sp>
        <p:nvSpPr>
          <p:cNvPr id="905" name="Google Shape;905;p38"/>
          <p:cNvSpPr txBox="1">
            <a:spLocks noGrp="1"/>
          </p:cNvSpPr>
          <p:nvPr>
            <p:ph type="subTitle" idx="3"/>
          </p:nvPr>
        </p:nvSpPr>
        <p:spPr>
          <a:xfrm>
            <a:off x="5024033" y="2372638"/>
            <a:ext cx="3339915" cy="20460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Clr>
                <a:schemeClr val="accent2">
                  <a:lumMod val="50000"/>
                </a:schemeClr>
              </a:buClr>
              <a:buSzPts val="1100"/>
              <a:buFont typeface="Wingdings" panose="05000000000000000000" pitchFamily="2" charset="2"/>
              <a:buChar char="§"/>
            </a:pPr>
            <a:r>
              <a:rPr lang="el-GR" sz="1600" dirty="0">
                <a:latin typeface="+mn-lt"/>
              </a:rPr>
              <a:t>Εντοπισμός χρηστών που κινδυνεύουν να εξέλθουν.</a:t>
            </a:r>
          </a:p>
          <a:p>
            <a:pPr marL="285750" lvl="0" indent="-285750" algn="l">
              <a:buClr>
                <a:schemeClr val="accent2">
                  <a:lumMod val="50000"/>
                </a:schemeClr>
              </a:buClr>
              <a:buSzPts val="1100"/>
              <a:buFont typeface="Wingdings" panose="05000000000000000000" pitchFamily="2" charset="2"/>
              <a:buChar char="§"/>
            </a:pPr>
            <a:r>
              <a:rPr lang="el-GR" sz="1600" dirty="0">
                <a:latin typeface="+mn-lt"/>
              </a:rPr>
              <a:t>Μια βαθμολογία κινδύνου που υπολογίζει την πιθανότητα ενός χρήστη να εξέλθει.</a:t>
            </a:r>
          </a:p>
          <a:p>
            <a:pPr marL="285750" lvl="0" indent="-285750" algn="l">
              <a:buClr>
                <a:schemeClr val="accent2">
                  <a:lumMod val="50000"/>
                </a:schemeClr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600" dirty="0">
                <a:latin typeface="+mn-lt"/>
              </a:rPr>
              <a:t>H</a:t>
            </a:r>
            <a:r>
              <a:rPr lang="el-GR" sz="1600" dirty="0">
                <a:latin typeface="+mn-lt"/>
              </a:rPr>
              <a:t> απόδοση του μοντέλου αξιολογείται με τυποποιημένες μετρήσεις (ROC) και μετρικό που ονομάζεται χρόνος έγκαιρης προειδοποίησης</a:t>
            </a:r>
            <a:endParaRPr sz="1600" dirty="0">
              <a:latin typeface="+mn-lt"/>
            </a:endParaRPr>
          </a:p>
        </p:txBody>
      </p:sp>
      <p:sp>
        <p:nvSpPr>
          <p:cNvPr id="27" name="Google Shape;253;p32">
            <a:extLst>
              <a:ext uri="{FF2B5EF4-FFF2-40B4-BE49-F238E27FC236}">
                <a16:creationId xmlns:a16="http://schemas.microsoft.com/office/drawing/2014/main" id="{BF1D842C-A325-4EB7-A343-68CBA1DD5403}"/>
              </a:ext>
            </a:extLst>
          </p:cNvPr>
          <p:cNvSpPr txBox="1">
            <a:spLocks/>
          </p:cNvSpPr>
          <p:nvPr/>
        </p:nvSpPr>
        <p:spPr>
          <a:xfrm>
            <a:off x="7619509" y="-219172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  <a:t>0</a:t>
            </a:r>
            <a:r>
              <a:rPr lang="el-G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  <a:t>3</a:t>
            </a:r>
            <a:endParaRPr lang="en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12" name="Google Shape;1946;p52">
            <a:extLst>
              <a:ext uri="{FF2B5EF4-FFF2-40B4-BE49-F238E27FC236}">
                <a16:creationId xmlns:a16="http://schemas.microsoft.com/office/drawing/2014/main" id="{1A5EC624-1676-4F18-BAD8-643813C434D1}"/>
              </a:ext>
            </a:extLst>
          </p:cNvPr>
          <p:cNvGrpSpPr/>
          <p:nvPr/>
        </p:nvGrpSpPr>
        <p:grpSpPr>
          <a:xfrm>
            <a:off x="2874917" y="89672"/>
            <a:ext cx="3065803" cy="2090209"/>
            <a:chOff x="4295674" y="2528435"/>
            <a:chExt cx="3189652" cy="2310323"/>
          </a:xfrm>
        </p:grpSpPr>
        <p:grpSp>
          <p:nvGrpSpPr>
            <p:cNvPr id="13" name="Google Shape;1947;p52">
              <a:extLst>
                <a:ext uri="{FF2B5EF4-FFF2-40B4-BE49-F238E27FC236}">
                  <a16:creationId xmlns:a16="http://schemas.microsoft.com/office/drawing/2014/main" id="{9B462587-734C-4AA2-9E5D-2697DD7F6DB4}"/>
                </a:ext>
              </a:extLst>
            </p:cNvPr>
            <p:cNvGrpSpPr/>
            <p:nvPr/>
          </p:nvGrpSpPr>
          <p:grpSpPr>
            <a:xfrm>
              <a:off x="4295674" y="2548959"/>
              <a:ext cx="3189652" cy="2289799"/>
              <a:chOff x="342525" y="498725"/>
              <a:chExt cx="6934025" cy="4977825"/>
            </a:xfrm>
          </p:grpSpPr>
          <p:sp>
            <p:nvSpPr>
              <p:cNvPr id="15" name="Google Shape;1948;p52">
                <a:extLst>
                  <a:ext uri="{FF2B5EF4-FFF2-40B4-BE49-F238E27FC236}">
                    <a16:creationId xmlns:a16="http://schemas.microsoft.com/office/drawing/2014/main" id="{B7709AAC-DC58-4653-A403-9A32478DBE1D}"/>
                  </a:ext>
                </a:extLst>
              </p:cNvPr>
              <p:cNvSpPr/>
              <p:nvPr/>
            </p:nvSpPr>
            <p:spPr>
              <a:xfrm>
                <a:off x="5470400" y="4284775"/>
                <a:ext cx="1089125" cy="1191775"/>
              </a:xfrm>
              <a:custGeom>
                <a:avLst/>
                <a:gdLst/>
                <a:ahLst/>
                <a:cxnLst/>
                <a:rect l="l" t="t" r="r" b="b"/>
                <a:pathLst>
                  <a:path w="43565" h="47671" extrusionOk="0">
                    <a:moveTo>
                      <a:pt x="43564" y="47671"/>
                    </a:moveTo>
                    <a:lnTo>
                      <a:pt x="42462" y="24082"/>
                    </a:lnTo>
                    <a:lnTo>
                      <a:pt x="42489" y="24063"/>
                    </a:lnTo>
                    <a:lnTo>
                      <a:pt x="42461" y="24048"/>
                    </a:lnTo>
                    <a:lnTo>
                      <a:pt x="42461" y="24024"/>
                    </a:lnTo>
                    <a:lnTo>
                      <a:pt x="41656" y="23579"/>
                    </a:lnTo>
                    <a:lnTo>
                      <a:pt x="1052" y="1"/>
                    </a:lnTo>
                    <a:lnTo>
                      <a:pt x="0" y="571"/>
                    </a:lnTo>
                    <a:lnTo>
                      <a:pt x="41469" y="24816"/>
                    </a:lnTo>
                    <a:lnTo>
                      <a:pt x="41469" y="24816"/>
                    </a:lnTo>
                    <a:lnTo>
                      <a:pt x="42382" y="4704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949;p52">
                <a:extLst>
                  <a:ext uri="{FF2B5EF4-FFF2-40B4-BE49-F238E27FC236}">
                    <a16:creationId xmlns:a16="http://schemas.microsoft.com/office/drawing/2014/main" id="{EEABC7CB-809C-4644-A621-D39C1539CE6C}"/>
                  </a:ext>
                </a:extLst>
              </p:cNvPr>
              <p:cNvSpPr/>
              <p:nvPr/>
            </p:nvSpPr>
            <p:spPr>
              <a:xfrm>
                <a:off x="5380250" y="4328800"/>
                <a:ext cx="738825" cy="988975"/>
              </a:xfrm>
              <a:custGeom>
                <a:avLst/>
                <a:gdLst/>
                <a:ahLst/>
                <a:cxnLst/>
                <a:rect l="l" t="t" r="r" b="b"/>
                <a:pathLst>
                  <a:path w="29553" h="39559" extrusionOk="0">
                    <a:moveTo>
                      <a:pt x="29553" y="39559"/>
                    </a:moveTo>
                    <a:lnTo>
                      <a:pt x="28451" y="15970"/>
                    </a:lnTo>
                    <a:lnTo>
                      <a:pt x="28478" y="15951"/>
                    </a:lnTo>
                    <a:lnTo>
                      <a:pt x="28449" y="15934"/>
                    </a:lnTo>
                    <a:lnTo>
                      <a:pt x="28448" y="15912"/>
                    </a:lnTo>
                    <a:lnTo>
                      <a:pt x="27680" y="15488"/>
                    </a:lnTo>
                    <a:lnTo>
                      <a:pt x="1052" y="1"/>
                    </a:lnTo>
                    <a:lnTo>
                      <a:pt x="1" y="568"/>
                    </a:lnTo>
                    <a:lnTo>
                      <a:pt x="27458" y="16692"/>
                    </a:lnTo>
                    <a:lnTo>
                      <a:pt x="27458" y="16692"/>
                    </a:lnTo>
                    <a:lnTo>
                      <a:pt x="28371" y="3893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950;p52">
                <a:extLst>
                  <a:ext uri="{FF2B5EF4-FFF2-40B4-BE49-F238E27FC236}">
                    <a16:creationId xmlns:a16="http://schemas.microsoft.com/office/drawing/2014/main" id="{A4C23CAF-0127-4A21-9245-B1AB6F9BAEFC}"/>
                  </a:ext>
                </a:extLst>
              </p:cNvPr>
              <p:cNvSpPr/>
              <p:nvPr/>
            </p:nvSpPr>
            <p:spPr>
              <a:xfrm>
                <a:off x="4983000" y="4582250"/>
                <a:ext cx="329875" cy="384000"/>
              </a:xfrm>
              <a:custGeom>
                <a:avLst/>
                <a:gdLst/>
                <a:ahLst/>
                <a:cxnLst/>
                <a:rect l="l" t="t" r="r" b="b"/>
                <a:pathLst>
                  <a:path w="13195" h="15360" extrusionOk="0">
                    <a:moveTo>
                      <a:pt x="13194" y="15360"/>
                    </a:moveTo>
                    <a:lnTo>
                      <a:pt x="13007" y="7128"/>
                    </a:lnTo>
                    <a:lnTo>
                      <a:pt x="13034" y="7109"/>
                    </a:lnTo>
                    <a:lnTo>
                      <a:pt x="13006" y="7093"/>
                    </a:lnTo>
                    <a:lnTo>
                      <a:pt x="13004" y="7071"/>
                    </a:lnTo>
                    <a:lnTo>
                      <a:pt x="12236" y="6646"/>
                    </a:lnTo>
                    <a:lnTo>
                      <a:pt x="1052" y="1"/>
                    </a:lnTo>
                    <a:lnTo>
                      <a:pt x="1" y="569"/>
                    </a:lnTo>
                    <a:lnTo>
                      <a:pt x="12014" y="7850"/>
                    </a:lnTo>
                    <a:lnTo>
                      <a:pt x="12014" y="7850"/>
                    </a:lnTo>
                    <a:lnTo>
                      <a:pt x="12014" y="1473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951;p52">
                <a:extLst>
                  <a:ext uri="{FF2B5EF4-FFF2-40B4-BE49-F238E27FC236}">
                    <a16:creationId xmlns:a16="http://schemas.microsoft.com/office/drawing/2014/main" id="{B194A00E-1BFA-4F0A-80B2-838EBBBA5E04}"/>
                  </a:ext>
                </a:extLst>
              </p:cNvPr>
              <p:cNvSpPr/>
              <p:nvPr/>
            </p:nvSpPr>
            <p:spPr>
              <a:xfrm>
                <a:off x="5303650" y="4378450"/>
                <a:ext cx="726700" cy="636475"/>
              </a:xfrm>
              <a:custGeom>
                <a:avLst/>
                <a:gdLst/>
                <a:ahLst/>
                <a:cxnLst/>
                <a:rect l="l" t="t" r="r" b="b"/>
                <a:pathLst>
                  <a:path w="29068" h="25459" extrusionOk="0">
                    <a:moveTo>
                      <a:pt x="29068" y="25458"/>
                    </a:moveTo>
                    <a:lnTo>
                      <a:pt x="28452" y="15971"/>
                    </a:lnTo>
                    <a:lnTo>
                      <a:pt x="28477" y="15952"/>
                    </a:lnTo>
                    <a:lnTo>
                      <a:pt x="28449" y="15935"/>
                    </a:lnTo>
                    <a:lnTo>
                      <a:pt x="28449" y="15926"/>
                    </a:lnTo>
                    <a:lnTo>
                      <a:pt x="28190" y="15784"/>
                    </a:lnTo>
                    <a:lnTo>
                      <a:pt x="1053" y="0"/>
                    </a:lnTo>
                    <a:lnTo>
                      <a:pt x="0" y="571"/>
                    </a:lnTo>
                    <a:lnTo>
                      <a:pt x="27458" y="16724"/>
                    </a:lnTo>
                    <a:lnTo>
                      <a:pt x="27471" y="16713"/>
                    </a:lnTo>
                    <a:lnTo>
                      <a:pt x="27886" y="2483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52;p52">
                <a:extLst>
                  <a:ext uri="{FF2B5EF4-FFF2-40B4-BE49-F238E27FC236}">
                    <a16:creationId xmlns:a16="http://schemas.microsoft.com/office/drawing/2014/main" id="{0DAAA8FC-8D81-4EFE-8634-2A3498BEB349}"/>
                  </a:ext>
                </a:extLst>
              </p:cNvPr>
              <p:cNvSpPr/>
              <p:nvPr/>
            </p:nvSpPr>
            <p:spPr>
              <a:xfrm>
                <a:off x="5088550" y="4486950"/>
                <a:ext cx="637175" cy="935375"/>
              </a:xfrm>
              <a:custGeom>
                <a:avLst/>
                <a:gdLst/>
                <a:ahLst/>
                <a:cxnLst/>
                <a:rect l="l" t="t" r="r" b="b"/>
                <a:pathLst>
                  <a:path w="25487" h="37415" extrusionOk="0">
                    <a:moveTo>
                      <a:pt x="24304" y="36790"/>
                    </a:moveTo>
                    <a:lnTo>
                      <a:pt x="25486" y="37414"/>
                    </a:lnTo>
                    <a:lnTo>
                      <a:pt x="24869" y="24782"/>
                    </a:lnTo>
                    <a:lnTo>
                      <a:pt x="24895" y="24761"/>
                    </a:lnTo>
                    <a:lnTo>
                      <a:pt x="24867" y="24745"/>
                    </a:lnTo>
                    <a:lnTo>
                      <a:pt x="24866" y="24737"/>
                    </a:lnTo>
                    <a:lnTo>
                      <a:pt x="24396" y="24477"/>
                    </a:lnTo>
                    <a:lnTo>
                      <a:pt x="13277" y="18144"/>
                    </a:lnTo>
                    <a:lnTo>
                      <a:pt x="12717" y="6680"/>
                    </a:lnTo>
                    <a:lnTo>
                      <a:pt x="12744" y="6659"/>
                    </a:lnTo>
                    <a:lnTo>
                      <a:pt x="12716" y="6643"/>
                    </a:lnTo>
                    <a:lnTo>
                      <a:pt x="12714" y="6636"/>
                    </a:lnTo>
                    <a:lnTo>
                      <a:pt x="12245" y="6376"/>
                    </a:lnTo>
                    <a:lnTo>
                      <a:pt x="1053" y="1"/>
                    </a:lnTo>
                    <a:lnTo>
                      <a:pt x="0" y="570"/>
                    </a:lnTo>
                    <a:lnTo>
                      <a:pt x="11721" y="7430"/>
                    </a:lnTo>
                    <a:lnTo>
                      <a:pt x="12153" y="18689"/>
                    </a:lnTo>
                    <a:lnTo>
                      <a:pt x="12462" y="18852"/>
                    </a:lnTo>
                    <a:lnTo>
                      <a:pt x="23872" y="2553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953;p52">
                <a:extLst>
                  <a:ext uri="{FF2B5EF4-FFF2-40B4-BE49-F238E27FC236}">
                    <a16:creationId xmlns:a16="http://schemas.microsoft.com/office/drawing/2014/main" id="{C6E44083-FE67-4162-ADE2-A0E95D5EE941}"/>
                  </a:ext>
                </a:extLst>
              </p:cNvPr>
              <p:cNvSpPr/>
              <p:nvPr/>
            </p:nvSpPr>
            <p:spPr>
              <a:xfrm>
                <a:off x="5522925" y="4253000"/>
                <a:ext cx="1004150" cy="284475"/>
              </a:xfrm>
              <a:custGeom>
                <a:avLst/>
                <a:gdLst/>
                <a:ahLst/>
                <a:cxnLst/>
                <a:rect l="l" t="t" r="r" b="b"/>
                <a:pathLst>
                  <a:path w="40166" h="11379" extrusionOk="0">
                    <a:moveTo>
                      <a:pt x="40165" y="11378"/>
                    </a:moveTo>
                    <a:lnTo>
                      <a:pt x="39540" y="10195"/>
                    </a:lnTo>
                    <a:lnTo>
                      <a:pt x="17140" y="9276"/>
                    </a:lnTo>
                    <a:lnTo>
                      <a:pt x="1053" y="1"/>
                    </a:lnTo>
                    <a:lnTo>
                      <a:pt x="1" y="569"/>
                    </a:lnTo>
                    <a:lnTo>
                      <a:pt x="16562" y="10302"/>
                    </a:lnTo>
                    <a:lnTo>
                      <a:pt x="16595" y="1027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954;p52">
                <a:extLst>
                  <a:ext uri="{FF2B5EF4-FFF2-40B4-BE49-F238E27FC236}">
                    <a16:creationId xmlns:a16="http://schemas.microsoft.com/office/drawing/2014/main" id="{96FC6150-AB94-460C-8329-EF7462460297}"/>
                  </a:ext>
                </a:extLst>
              </p:cNvPr>
              <p:cNvSpPr/>
              <p:nvPr/>
            </p:nvSpPr>
            <p:spPr>
              <a:xfrm>
                <a:off x="5599550" y="4203325"/>
                <a:ext cx="1677000" cy="257125"/>
              </a:xfrm>
              <a:custGeom>
                <a:avLst/>
                <a:gdLst/>
                <a:ahLst/>
                <a:cxnLst/>
                <a:rect l="l" t="t" r="r" b="b"/>
                <a:pathLst>
                  <a:path w="67080" h="10285" extrusionOk="0">
                    <a:moveTo>
                      <a:pt x="67080" y="10284"/>
                    </a:moveTo>
                    <a:lnTo>
                      <a:pt x="66455" y="9102"/>
                    </a:lnTo>
                    <a:lnTo>
                      <a:pt x="17079" y="9240"/>
                    </a:lnTo>
                    <a:lnTo>
                      <a:pt x="1053" y="1"/>
                    </a:lnTo>
                    <a:lnTo>
                      <a:pt x="0" y="570"/>
                    </a:lnTo>
                    <a:lnTo>
                      <a:pt x="16559" y="10271"/>
                    </a:lnTo>
                    <a:lnTo>
                      <a:pt x="16596" y="1024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955;p52">
                <a:extLst>
                  <a:ext uri="{FF2B5EF4-FFF2-40B4-BE49-F238E27FC236}">
                    <a16:creationId xmlns:a16="http://schemas.microsoft.com/office/drawing/2014/main" id="{D283AEA7-4504-4D60-87BF-F3E1633D7C37}"/>
                  </a:ext>
                </a:extLst>
              </p:cNvPr>
              <p:cNvSpPr/>
              <p:nvPr/>
            </p:nvSpPr>
            <p:spPr>
              <a:xfrm>
                <a:off x="5725700" y="4142975"/>
                <a:ext cx="345900" cy="128050"/>
              </a:xfrm>
              <a:custGeom>
                <a:avLst/>
                <a:gdLst/>
                <a:ahLst/>
                <a:cxnLst/>
                <a:rect l="l" t="t" r="r" b="b"/>
                <a:pathLst>
                  <a:path w="13836" h="5122" extrusionOk="0">
                    <a:moveTo>
                      <a:pt x="13836" y="5122"/>
                    </a:moveTo>
                    <a:lnTo>
                      <a:pt x="13212" y="3938"/>
                    </a:lnTo>
                    <a:lnTo>
                      <a:pt x="7323" y="3682"/>
                    </a:lnTo>
                    <a:lnTo>
                      <a:pt x="1053" y="0"/>
                    </a:lnTo>
                    <a:lnTo>
                      <a:pt x="0" y="571"/>
                    </a:lnTo>
                    <a:lnTo>
                      <a:pt x="6803" y="4712"/>
                    </a:lnTo>
                    <a:lnTo>
                      <a:pt x="6840" y="468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956;p52">
                <a:extLst>
                  <a:ext uri="{FF2B5EF4-FFF2-40B4-BE49-F238E27FC236}">
                    <a16:creationId xmlns:a16="http://schemas.microsoft.com/office/drawing/2014/main" id="{6AADDA32-226E-41AD-B85A-E04415CC2E8E}"/>
                  </a:ext>
                </a:extLst>
              </p:cNvPr>
              <p:cNvSpPr/>
              <p:nvPr/>
            </p:nvSpPr>
            <p:spPr>
              <a:xfrm>
                <a:off x="2847100" y="4386025"/>
                <a:ext cx="767150" cy="1000400"/>
              </a:xfrm>
              <a:custGeom>
                <a:avLst/>
                <a:gdLst/>
                <a:ahLst/>
                <a:cxnLst/>
                <a:rect l="l" t="t" r="r" b="b"/>
                <a:pathLst>
                  <a:path w="30686" h="40016" extrusionOk="0">
                    <a:moveTo>
                      <a:pt x="0" y="40015"/>
                    </a:moveTo>
                    <a:lnTo>
                      <a:pt x="1089" y="16713"/>
                    </a:lnTo>
                    <a:lnTo>
                      <a:pt x="1063" y="16694"/>
                    </a:lnTo>
                    <a:lnTo>
                      <a:pt x="1090" y="16678"/>
                    </a:lnTo>
                    <a:lnTo>
                      <a:pt x="1092" y="16655"/>
                    </a:lnTo>
                    <a:lnTo>
                      <a:pt x="1886" y="16216"/>
                    </a:lnTo>
                    <a:lnTo>
                      <a:pt x="29647" y="0"/>
                    </a:lnTo>
                    <a:lnTo>
                      <a:pt x="30685" y="563"/>
                    </a:lnTo>
                    <a:lnTo>
                      <a:pt x="2070" y="17438"/>
                    </a:lnTo>
                    <a:lnTo>
                      <a:pt x="2070" y="17438"/>
                    </a:lnTo>
                    <a:lnTo>
                      <a:pt x="1167" y="393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957;p52">
                <a:extLst>
                  <a:ext uri="{FF2B5EF4-FFF2-40B4-BE49-F238E27FC236}">
                    <a16:creationId xmlns:a16="http://schemas.microsoft.com/office/drawing/2014/main" id="{5BCB9CCC-14EF-45E6-91A7-3E493C60D5A7}"/>
                  </a:ext>
                </a:extLst>
              </p:cNvPr>
              <p:cNvSpPr/>
              <p:nvPr/>
            </p:nvSpPr>
            <p:spPr>
              <a:xfrm>
                <a:off x="3318125" y="4456100"/>
                <a:ext cx="445475" cy="812625"/>
              </a:xfrm>
              <a:custGeom>
                <a:avLst/>
                <a:gdLst/>
                <a:ahLst/>
                <a:cxnLst/>
                <a:rect l="l" t="t" r="r" b="b"/>
                <a:pathLst>
                  <a:path w="17819" h="32505" extrusionOk="0">
                    <a:moveTo>
                      <a:pt x="0" y="32505"/>
                    </a:moveTo>
                    <a:lnTo>
                      <a:pt x="1089" y="9202"/>
                    </a:lnTo>
                    <a:lnTo>
                      <a:pt x="1063" y="9182"/>
                    </a:lnTo>
                    <a:lnTo>
                      <a:pt x="1092" y="9166"/>
                    </a:lnTo>
                    <a:lnTo>
                      <a:pt x="1092" y="9144"/>
                    </a:lnTo>
                    <a:lnTo>
                      <a:pt x="1852" y="8725"/>
                    </a:lnTo>
                    <a:lnTo>
                      <a:pt x="16779" y="1"/>
                    </a:lnTo>
                    <a:lnTo>
                      <a:pt x="17818" y="564"/>
                    </a:lnTo>
                    <a:lnTo>
                      <a:pt x="2072" y="9914"/>
                    </a:lnTo>
                    <a:lnTo>
                      <a:pt x="2072" y="9914"/>
                    </a:lnTo>
                    <a:lnTo>
                      <a:pt x="1169" y="3188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958;p52">
                <a:extLst>
                  <a:ext uri="{FF2B5EF4-FFF2-40B4-BE49-F238E27FC236}">
                    <a16:creationId xmlns:a16="http://schemas.microsoft.com/office/drawing/2014/main" id="{6384F7BB-DE1D-405A-B965-2368244742BD}"/>
                  </a:ext>
                </a:extLst>
              </p:cNvPr>
              <p:cNvSpPr/>
              <p:nvPr/>
            </p:nvSpPr>
            <p:spPr>
              <a:xfrm>
                <a:off x="2959175" y="4428050"/>
                <a:ext cx="717950" cy="628775"/>
              </a:xfrm>
              <a:custGeom>
                <a:avLst/>
                <a:gdLst/>
                <a:ahLst/>
                <a:cxnLst/>
                <a:rect l="l" t="t" r="r" b="b"/>
                <a:pathLst>
                  <a:path w="28718" h="25151" extrusionOk="0">
                    <a:moveTo>
                      <a:pt x="0" y="25151"/>
                    </a:moveTo>
                    <a:lnTo>
                      <a:pt x="611" y="15776"/>
                    </a:lnTo>
                    <a:lnTo>
                      <a:pt x="584" y="15759"/>
                    </a:lnTo>
                    <a:lnTo>
                      <a:pt x="612" y="15741"/>
                    </a:lnTo>
                    <a:lnTo>
                      <a:pt x="612" y="15733"/>
                    </a:lnTo>
                    <a:lnTo>
                      <a:pt x="869" y="15594"/>
                    </a:lnTo>
                    <a:lnTo>
                      <a:pt x="27678" y="0"/>
                    </a:lnTo>
                    <a:lnTo>
                      <a:pt x="28718" y="563"/>
                    </a:lnTo>
                    <a:lnTo>
                      <a:pt x="1591" y="16520"/>
                    </a:lnTo>
                    <a:lnTo>
                      <a:pt x="1579" y="16511"/>
                    </a:lnTo>
                    <a:lnTo>
                      <a:pt x="1169" y="2453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959;p52">
                <a:extLst>
                  <a:ext uri="{FF2B5EF4-FFF2-40B4-BE49-F238E27FC236}">
                    <a16:creationId xmlns:a16="http://schemas.microsoft.com/office/drawing/2014/main" id="{3FBF69C1-BF1C-47AC-BBE0-7C9A717BB84A}"/>
                  </a:ext>
                </a:extLst>
              </p:cNvPr>
              <p:cNvSpPr/>
              <p:nvPr/>
            </p:nvSpPr>
            <p:spPr>
              <a:xfrm>
                <a:off x="3923900" y="4700525"/>
                <a:ext cx="285700" cy="373600"/>
              </a:xfrm>
              <a:custGeom>
                <a:avLst/>
                <a:gdLst/>
                <a:ahLst/>
                <a:cxnLst/>
                <a:rect l="l" t="t" r="r" b="b"/>
                <a:pathLst>
                  <a:path w="11428" h="14944" extrusionOk="0">
                    <a:moveTo>
                      <a:pt x="1" y="14944"/>
                    </a:moveTo>
                    <a:lnTo>
                      <a:pt x="609" y="5571"/>
                    </a:lnTo>
                    <a:lnTo>
                      <a:pt x="584" y="5552"/>
                    </a:lnTo>
                    <a:lnTo>
                      <a:pt x="612" y="5535"/>
                    </a:lnTo>
                    <a:lnTo>
                      <a:pt x="612" y="5528"/>
                    </a:lnTo>
                    <a:lnTo>
                      <a:pt x="868" y="5387"/>
                    </a:lnTo>
                    <a:lnTo>
                      <a:pt x="10388" y="1"/>
                    </a:lnTo>
                    <a:lnTo>
                      <a:pt x="11427" y="564"/>
                    </a:lnTo>
                    <a:lnTo>
                      <a:pt x="1591" y="6315"/>
                    </a:lnTo>
                    <a:lnTo>
                      <a:pt x="1579" y="6304"/>
                    </a:lnTo>
                    <a:lnTo>
                      <a:pt x="1169" y="1432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960;p52">
                <a:extLst>
                  <a:ext uri="{FF2B5EF4-FFF2-40B4-BE49-F238E27FC236}">
                    <a16:creationId xmlns:a16="http://schemas.microsoft.com/office/drawing/2014/main" id="{E69E13EF-B61E-4606-AC51-476E7B495756}"/>
                  </a:ext>
                </a:extLst>
              </p:cNvPr>
              <p:cNvSpPr/>
              <p:nvPr/>
            </p:nvSpPr>
            <p:spPr>
              <a:xfrm>
                <a:off x="342525" y="4345000"/>
                <a:ext cx="3203925" cy="570425"/>
              </a:xfrm>
              <a:custGeom>
                <a:avLst/>
                <a:gdLst/>
                <a:ahLst/>
                <a:cxnLst/>
                <a:rect l="l" t="t" r="r" b="b"/>
                <a:pathLst>
                  <a:path w="128157" h="22817" extrusionOk="0">
                    <a:moveTo>
                      <a:pt x="0" y="22817"/>
                    </a:moveTo>
                    <a:lnTo>
                      <a:pt x="618" y="21649"/>
                    </a:lnTo>
                    <a:lnTo>
                      <a:pt x="90295" y="21739"/>
                    </a:lnTo>
                    <a:lnTo>
                      <a:pt x="127117" y="0"/>
                    </a:lnTo>
                    <a:lnTo>
                      <a:pt x="128157" y="562"/>
                    </a:lnTo>
                    <a:lnTo>
                      <a:pt x="90867" y="22753"/>
                    </a:lnTo>
                    <a:lnTo>
                      <a:pt x="90834" y="2272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961;p52">
                <a:extLst>
                  <a:ext uri="{FF2B5EF4-FFF2-40B4-BE49-F238E27FC236}">
                    <a16:creationId xmlns:a16="http://schemas.microsoft.com/office/drawing/2014/main" id="{A3EDB10C-E3C3-470F-8802-43C1CF61EC1C}"/>
                  </a:ext>
                </a:extLst>
              </p:cNvPr>
              <p:cNvSpPr/>
              <p:nvPr/>
            </p:nvSpPr>
            <p:spPr>
              <a:xfrm>
                <a:off x="2491000" y="4316000"/>
                <a:ext cx="1000650" cy="256300"/>
              </a:xfrm>
              <a:custGeom>
                <a:avLst/>
                <a:gdLst/>
                <a:ahLst/>
                <a:cxnLst/>
                <a:rect l="l" t="t" r="r" b="b"/>
                <a:pathLst>
                  <a:path w="40026" h="10252" extrusionOk="0">
                    <a:moveTo>
                      <a:pt x="1" y="10251"/>
                    </a:moveTo>
                    <a:lnTo>
                      <a:pt x="618" y="9083"/>
                    </a:lnTo>
                    <a:lnTo>
                      <a:pt x="23154" y="9129"/>
                    </a:lnTo>
                    <a:lnTo>
                      <a:pt x="38986" y="1"/>
                    </a:lnTo>
                    <a:lnTo>
                      <a:pt x="40026" y="562"/>
                    </a:lnTo>
                    <a:lnTo>
                      <a:pt x="23666" y="10146"/>
                    </a:lnTo>
                    <a:lnTo>
                      <a:pt x="23631" y="1012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962;p52">
                <a:extLst>
                  <a:ext uri="{FF2B5EF4-FFF2-40B4-BE49-F238E27FC236}">
                    <a16:creationId xmlns:a16="http://schemas.microsoft.com/office/drawing/2014/main" id="{6AFA2D4F-FCD2-4161-BD8E-063F8D4A350A}"/>
                  </a:ext>
                </a:extLst>
              </p:cNvPr>
              <p:cNvSpPr/>
              <p:nvPr/>
            </p:nvSpPr>
            <p:spPr>
              <a:xfrm>
                <a:off x="1113900" y="4130900"/>
                <a:ext cx="2116825" cy="139575"/>
              </a:xfrm>
              <a:custGeom>
                <a:avLst/>
                <a:gdLst/>
                <a:ahLst/>
                <a:cxnLst/>
                <a:rect l="l" t="t" r="r" b="b"/>
                <a:pathLst>
                  <a:path w="84673" h="5583" extrusionOk="0">
                    <a:moveTo>
                      <a:pt x="1" y="5535"/>
                    </a:moveTo>
                    <a:lnTo>
                      <a:pt x="618" y="4368"/>
                    </a:lnTo>
                    <a:lnTo>
                      <a:pt x="75979" y="4564"/>
                    </a:lnTo>
                    <a:lnTo>
                      <a:pt x="83631" y="1"/>
                    </a:lnTo>
                    <a:lnTo>
                      <a:pt x="84672" y="562"/>
                    </a:lnTo>
                    <a:lnTo>
                      <a:pt x="76492" y="5583"/>
                    </a:lnTo>
                    <a:lnTo>
                      <a:pt x="76455" y="555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963;p52">
                <a:extLst>
                  <a:ext uri="{FF2B5EF4-FFF2-40B4-BE49-F238E27FC236}">
                    <a16:creationId xmlns:a16="http://schemas.microsoft.com/office/drawing/2014/main" id="{699CEEFC-DF0C-44A3-8F87-EC3A4AF5BF04}"/>
                  </a:ext>
                </a:extLst>
              </p:cNvPr>
              <p:cNvSpPr/>
              <p:nvPr/>
            </p:nvSpPr>
            <p:spPr>
              <a:xfrm>
                <a:off x="3101400" y="2565150"/>
                <a:ext cx="2735325" cy="2310900"/>
              </a:xfrm>
              <a:custGeom>
                <a:avLst/>
                <a:gdLst/>
                <a:ahLst/>
                <a:cxnLst/>
                <a:rect l="l" t="t" r="r" b="b"/>
                <a:pathLst>
                  <a:path w="109413" h="92436" extrusionOk="0">
                    <a:moveTo>
                      <a:pt x="109412" y="32200"/>
                    </a:moveTo>
                    <a:lnTo>
                      <a:pt x="109412" y="60225"/>
                    </a:lnTo>
                    <a:cubicBezTo>
                      <a:pt x="109412" y="61144"/>
                      <a:pt x="108817" y="62075"/>
                      <a:pt x="107614" y="62772"/>
                    </a:cubicBezTo>
                    <a:lnTo>
                      <a:pt x="59073" y="91039"/>
                    </a:lnTo>
                    <a:cubicBezTo>
                      <a:pt x="56667" y="92435"/>
                      <a:pt x="52747" y="92435"/>
                      <a:pt x="50341" y="91039"/>
                    </a:cubicBezTo>
                    <a:lnTo>
                      <a:pt x="1800" y="62772"/>
                    </a:lnTo>
                    <a:cubicBezTo>
                      <a:pt x="597" y="62075"/>
                      <a:pt x="0" y="61144"/>
                      <a:pt x="0" y="60225"/>
                    </a:cubicBezTo>
                    <a:lnTo>
                      <a:pt x="0" y="32200"/>
                    </a:lnTo>
                    <a:cubicBezTo>
                      <a:pt x="0" y="31279"/>
                      <a:pt x="597" y="30360"/>
                      <a:pt x="1800" y="29663"/>
                    </a:cubicBezTo>
                    <a:lnTo>
                      <a:pt x="50341" y="1396"/>
                    </a:lnTo>
                    <a:cubicBezTo>
                      <a:pt x="52747" y="0"/>
                      <a:pt x="56667" y="0"/>
                      <a:pt x="59073" y="1396"/>
                    </a:cubicBezTo>
                    <a:lnTo>
                      <a:pt x="107614" y="29662"/>
                    </a:lnTo>
                    <a:cubicBezTo>
                      <a:pt x="108817" y="30360"/>
                      <a:pt x="109412" y="31279"/>
                      <a:pt x="109412" y="322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964;p52">
                <a:extLst>
                  <a:ext uri="{FF2B5EF4-FFF2-40B4-BE49-F238E27FC236}">
                    <a16:creationId xmlns:a16="http://schemas.microsoft.com/office/drawing/2014/main" id="{14E5B071-9C6A-4761-8E52-208CB8A84C7D}"/>
                  </a:ext>
                </a:extLst>
              </p:cNvPr>
              <p:cNvSpPr/>
              <p:nvPr/>
            </p:nvSpPr>
            <p:spPr>
              <a:xfrm>
                <a:off x="3086425" y="2565100"/>
                <a:ext cx="2765250" cy="1610375"/>
              </a:xfrm>
              <a:custGeom>
                <a:avLst/>
                <a:gdLst/>
                <a:ahLst/>
                <a:cxnLst/>
                <a:rect l="l" t="t" r="r" b="b"/>
                <a:pathLst>
                  <a:path w="110610" h="64415" extrusionOk="0">
                    <a:moveTo>
                      <a:pt x="108209" y="34751"/>
                    </a:moveTo>
                    <a:cubicBezTo>
                      <a:pt x="110610" y="33351"/>
                      <a:pt x="110610" y="31063"/>
                      <a:pt x="108209" y="29665"/>
                    </a:cubicBezTo>
                    <a:lnTo>
                      <a:pt x="59672" y="1401"/>
                    </a:lnTo>
                    <a:cubicBezTo>
                      <a:pt x="57271" y="1"/>
                      <a:pt x="53340" y="1"/>
                      <a:pt x="50939" y="1401"/>
                    </a:cubicBezTo>
                    <a:lnTo>
                      <a:pt x="2402" y="29664"/>
                    </a:lnTo>
                    <a:cubicBezTo>
                      <a:pt x="1" y="31063"/>
                      <a:pt x="1" y="33351"/>
                      <a:pt x="2402" y="34750"/>
                    </a:cubicBezTo>
                    <a:lnTo>
                      <a:pt x="50939" y="63016"/>
                    </a:lnTo>
                    <a:cubicBezTo>
                      <a:pt x="53340" y="64415"/>
                      <a:pt x="57271" y="64415"/>
                      <a:pt x="59673" y="630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965;p52">
                <a:extLst>
                  <a:ext uri="{FF2B5EF4-FFF2-40B4-BE49-F238E27FC236}">
                    <a16:creationId xmlns:a16="http://schemas.microsoft.com/office/drawing/2014/main" id="{A75094EB-4977-4D66-99BF-F135AAA2C067}"/>
                  </a:ext>
                </a:extLst>
              </p:cNvPr>
              <p:cNvSpPr/>
              <p:nvPr/>
            </p:nvSpPr>
            <p:spPr>
              <a:xfrm>
                <a:off x="4288075" y="1654750"/>
                <a:ext cx="1657575" cy="1011600"/>
              </a:xfrm>
              <a:custGeom>
                <a:avLst/>
                <a:gdLst/>
                <a:ahLst/>
                <a:cxnLst/>
                <a:rect l="l" t="t" r="r" b="b"/>
                <a:pathLst>
                  <a:path w="66303" h="40464" extrusionOk="0">
                    <a:moveTo>
                      <a:pt x="1" y="22991"/>
                    </a:moveTo>
                    <a:lnTo>
                      <a:pt x="1" y="24508"/>
                    </a:lnTo>
                    <a:cubicBezTo>
                      <a:pt x="1" y="24964"/>
                      <a:pt x="296" y="25426"/>
                      <a:pt x="892" y="25772"/>
                    </a:cubicBezTo>
                    <a:lnTo>
                      <a:pt x="24938" y="39775"/>
                    </a:lnTo>
                    <a:cubicBezTo>
                      <a:pt x="26130" y="40464"/>
                      <a:pt x="28071" y="40464"/>
                      <a:pt x="29263" y="39775"/>
                    </a:cubicBezTo>
                    <a:lnTo>
                      <a:pt x="65411" y="18729"/>
                    </a:lnTo>
                    <a:cubicBezTo>
                      <a:pt x="66007" y="18384"/>
                      <a:pt x="66302" y="17922"/>
                      <a:pt x="66302" y="17467"/>
                    </a:cubicBezTo>
                    <a:lnTo>
                      <a:pt x="66302" y="15950"/>
                    </a:lnTo>
                    <a:cubicBezTo>
                      <a:pt x="66302" y="15495"/>
                      <a:pt x="66007" y="15039"/>
                      <a:pt x="65411" y="14691"/>
                    </a:cubicBezTo>
                    <a:lnTo>
                      <a:pt x="41365" y="691"/>
                    </a:lnTo>
                    <a:cubicBezTo>
                      <a:pt x="40176" y="1"/>
                      <a:pt x="38232" y="1"/>
                      <a:pt x="37041" y="691"/>
                    </a:cubicBezTo>
                    <a:lnTo>
                      <a:pt x="890" y="21736"/>
                    </a:lnTo>
                    <a:cubicBezTo>
                      <a:pt x="296" y="22080"/>
                      <a:pt x="1" y="22536"/>
                      <a:pt x="1" y="2299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966;p52">
                <a:extLst>
                  <a:ext uri="{FF2B5EF4-FFF2-40B4-BE49-F238E27FC236}">
                    <a16:creationId xmlns:a16="http://schemas.microsoft.com/office/drawing/2014/main" id="{51A859A2-34CF-4648-BE26-44289A2DA1D2}"/>
                  </a:ext>
                </a:extLst>
              </p:cNvPr>
              <p:cNvSpPr/>
              <p:nvPr/>
            </p:nvSpPr>
            <p:spPr>
              <a:xfrm>
                <a:off x="4280650" y="1654675"/>
                <a:ext cx="1672425" cy="973825"/>
              </a:xfrm>
              <a:custGeom>
                <a:avLst/>
                <a:gdLst/>
                <a:ahLst/>
                <a:cxnLst/>
                <a:rect l="l" t="t" r="r" b="b"/>
                <a:pathLst>
                  <a:path w="66897" h="38953" extrusionOk="0">
                    <a:moveTo>
                      <a:pt x="1190" y="24257"/>
                    </a:moveTo>
                    <a:cubicBezTo>
                      <a:pt x="1" y="23565"/>
                      <a:pt x="1" y="22432"/>
                      <a:pt x="1190" y="21739"/>
                    </a:cubicBezTo>
                    <a:lnTo>
                      <a:pt x="37337" y="696"/>
                    </a:lnTo>
                    <a:cubicBezTo>
                      <a:pt x="38526" y="1"/>
                      <a:pt x="40475" y="1"/>
                      <a:pt x="41664" y="696"/>
                    </a:cubicBezTo>
                    <a:lnTo>
                      <a:pt x="65707" y="14696"/>
                    </a:lnTo>
                    <a:cubicBezTo>
                      <a:pt x="66896" y="15391"/>
                      <a:pt x="66896" y="16524"/>
                      <a:pt x="65707" y="17217"/>
                    </a:cubicBezTo>
                    <a:lnTo>
                      <a:pt x="29560" y="38259"/>
                    </a:lnTo>
                    <a:cubicBezTo>
                      <a:pt x="28369" y="38952"/>
                      <a:pt x="26422" y="38952"/>
                      <a:pt x="25233" y="382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967;p52">
                <a:extLst>
                  <a:ext uri="{FF2B5EF4-FFF2-40B4-BE49-F238E27FC236}">
                    <a16:creationId xmlns:a16="http://schemas.microsoft.com/office/drawing/2014/main" id="{B8F9D2E1-0B69-4CAD-BDE6-7543ABDF3A6E}"/>
                  </a:ext>
                </a:extLst>
              </p:cNvPr>
              <p:cNvSpPr/>
              <p:nvPr/>
            </p:nvSpPr>
            <p:spPr>
              <a:xfrm>
                <a:off x="4212975" y="829300"/>
                <a:ext cx="1053000" cy="1384150"/>
              </a:xfrm>
              <a:custGeom>
                <a:avLst/>
                <a:gdLst/>
                <a:ahLst/>
                <a:cxnLst/>
                <a:rect l="l" t="t" r="r" b="b"/>
                <a:pathLst>
                  <a:path w="42120" h="55366" extrusionOk="0">
                    <a:moveTo>
                      <a:pt x="2280" y="55141"/>
                    </a:moveTo>
                    <a:lnTo>
                      <a:pt x="963" y="54392"/>
                    </a:lnTo>
                    <a:cubicBezTo>
                      <a:pt x="567" y="54167"/>
                      <a:pt x="313" y="53682"/>
                      <a:pt x="307" y="52994"/>
                    </a:cubicBezTo>
                    <a:lnTo>
                      <a:pt x="14" y="25169"/>
                    </a:lnTo>
                    <a:cubicBezTo>
                      <a:pt x="1" y="23793"/>
                      <a:pt x="962" y="22101"/>
                      <a:pt x="2150" y="21409"/>
                    </a:cubicBezTo>
                    <a:lnTo>
                      <a:pt x="38308" y="376"/>
                    </a:lnTo>
                    <a:cubicBezTo>
                      <a:pt x="38903" y="31"/>
                      <a:pt x="39450" y="1"/>
                      <a:pt x="39845" y="228"/>
                    </a:cubicBezTo>
                    <a:lnTo>
                      <a:pt x="41163" y="976"/>
                    </a:lnTo>
                    <a:cubicBezTo>
                      <a:pt x="41560" y="1201"/>
                      <a:pt x="41809" y="1683"/>
                      <a:pt x="41815" y="2372"/>
                    </a:cubicBezTo>
                    <a:lnTo>
                      <a:pt x="42108" y="30197"/>
                    </a:lnTo>
                    <a:cubicBezTo>
                      <a:pt x="42120" y="31574"/>
                      <a:pt x="41161" y="33262"/>
                      <a:pt x="39971" y="33956"/>
                    </a:cubicBezTo>
                    <a:lnTo>
                      <a:pt x="3813" y="54987"/>
                    </a:lnTo>
                    <a:cubicBezTo>
                      <a:pt x="3219" y="55334"/>
                      <a:pt x="2677" y="55366"/>
                      <a:pt x="2280" y="5514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968;p52">
                <a:extLst>
                  <a:ext uri="{FF2B5EF4-FFF2-40B4-BE49-F238E27FC236}">
                    <a16:creationId xmlns:a16="http://schemas.microsoft.com/office/drawing/2014/main" id="{11F6EE86-06B0-487F-AF72-73F9DA1A6A40}"/>
                  </a:ext>
                </a:extLst>
              </p:cNvPr>
              <p:cNvSpPr/>
              <p:nvPr/>
            </p:nvSpPr>
            <p:spPr>
              <a:xfrm>
                <a:off x="4245875" y="840225"/>
                <a:ext cx="1020175" cy="1381050"/>
              </a:xfrm>
              <a:custGeom>
                <a:avLst/>
                <a:gdLst/>
                <a:ahLst/>
                <a:cxnLst/>
                <a:rect l="l" t="t" r="r" b="b"/>
                <a:pathLst>
                  <a:path w="40807" h="55242" extrusionOk="0">
                    <a:moveTo>
                      <a:pt x="309" y="53304"/>
                    </a:moveTo>
                    <a:cubicBezTo>
                      <a:pt x="324" y="54681"/>
                      <a:pt x="1309" y="55242"/>
                      <a:pt x="2500" y="54548"/>
                    </a:cubicBezTo>
                    <a:lnTo>
                      <a:pt x="38654" y="33519"/>
                    </a:lnTo>
                    <a:cubicBezTo>
                      <a:pt x="39845" y="32828"/>
                      <a:pt x="40807" y="31135"/>
                      <a:pt x="40792" y="29757"/>
                    </a:cubicBezTo>
                    <a:lnTo>
                      <a:pt x="40499" y="1937"/>
                    </a:lnTo>
                    <a:cubicBezTo>
                      <a:pt x="40483" y="560"/>
                      <a:pt x="39499" y="0"/>
                      <a:pt x="38309" y="692"/>
                    </a:cubicBezTo>
                    <a:lnTo>
                      <a:pt x="2154" y="21721"/>
                    </a:lnTo>
                    <a:cubicBezTo>
                      <a:pt x="963" y="22413"/>
                      <a:pt x="0" y="24106"/>
                      <a:pt x="17" y="254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969;p52">
                <a:extLst>
                  <a:ext uri="{FF2B5EF4-FFF2-40B4-BE49-F238E27FC236}">
                    <a16:creationId xmlns:a16="http://schemas.microsoft.com/office/drawing/2014/main" id="{DAC02EAA-122C-491E-B3DE-9FE51C29FBED}"/>
                  </a:ext>
                </a:extLst>
              </p:cNvPr>
              <p:cNvSpPr/>
              <p:nvPr/>
            </p:nvSpPr>
            <p:spPr>
              <a:xfrm>
                <a:off x="4308700" y="934225"/>
                <a:ext cx="894550" cy="1193100"/>
              </a:xfrm>
              <a:custGeom>
                <a:avLst/>
                <a:gdLst/>
                <a:ahLst/>
                <a:cxnLst/>
                <a:rect l="l" t="t" r="r" b="b"/>
                <a:pathLst>
                  <a:path w="35782" h="47724" extrusionOk="0">
                    <a:moveTo>
                      <a:pt x="34883" y="27597"/>
                    </a:moveTo>
                    <a:cubicBezTo>
                      <a:pt x="35297" y="27356"/>
                      <a:pt x="35781" y="26504"/>
                      <a:pt x="35775" y="26024"/>
                    </a:cubicBezTo>
                    <a:lnTo>
                      <a:pt x="35502" y="0"/>
                    </a:lnTo>
                    <a:lnTo>
                      <a:pt x="898" y="20124"/>
                    </a:lnTo>
                    <a:cubicBezTo>
                      <a:pt x="484" y="20368"/>
                      <a:pt x="0" y="21219"/>
                      <a:pt x="6" y="21695"/>
                    </a:cubicBezTo>
                    <a:lnTo>
                      <a:pt x="279" y="4772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970;p52">
                <a:extLst>
                  <a:ext uri="{FF2B5EF4-FFF2-40B4-BE49-F238E27FC236}">
                    <a16:creationId xmlns:a16="http://schemas.microsoft.com/office/drawing/2014/main" id="{E87580BC-8E88-44B4-8D50-9DEC804BBCD7}"/>
                  </a:ext>
                </a:extLst>
              </p:cNvPr>
              <p:cNvSpPr/>
              <p:nvPr/>
            </p:nvSpPr>
            <p:spPr>
              <a:xfrm>
                <a:off x="5266950" y="1745750"/>
                <a:ext cx="92500" cy="54100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2164" extrusionOk="0">
                    <a:moveTo>
                      <a:pt x="1" y="977"/>
                    </a:moveTo>
                    <a:lnTo>
                      <a:pt x="2019" y="2164"/>
                    </a:lnTo>
                    <a:lnTo>
                      <a:pt x="3700" y="1187"/>
                    </a:lnTo>
                    <a:lnTo>
                      <a:pt x="1679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971;p52">
                <a:extLst>
                  <a:ext uri="{FF2B5EF4-FFF2-40B4-BE49-F238E27FC236}">
                    <a16:creationId xmlns:a16="http://schemas.microsoft.com/office/drawing/2014/main" id="{24F706B3-AC9D-4639-A1C3-E467B0A724C9}"/>
                  </a:ext>
                </a:extLst>
              </p:cNvPr>
              <p:cNvSpPr/>
              <p:nvPr/>
            </p:nvSpPr>
            <p:spPr>
              <a:xfrm>
                <a:off x="5204150" y="1777550"/>
                <a:ext cx="100625" cy="58850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2354" extrusionOk="0">
                    <a:moveTo>
                      <a:pt x="0" y="1167"/>
                    </a:moveTo>
                    <a:lnTo>
                      <a:pt x="2023" y="2353"/>
                    </a:lnTo>
                    <a:lnTo>
                      <a:pt x="4025" y="1186"/>
                    </a:lnTo>
                    <a:lnTo>
                      <a:pt x="2002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972;p52">
                <a:extLst>
                  <a:ext uri="{FF2B5EF4-FFF2-40B4-BE49-F238E27FC236}">
                    <a16:creationId xmlns:a16="http://schemas.microsoft.com/office/drawing/2014/main" id="{E97AEB99-2AED-458D-B85E-2DC85A602B34}"/>
                  </a:ext>
                </a:extLst>
              </p:cNvPr>
              <p:cNvSpPr/>
              <p:nvPr/>
            </p:nvSpPr>
            <p:spPr>
              <a:xfrm>
                <a:off x="5141525" y="1814050"/>
                <a:ext cx="100550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4022" h="2356" extrusionOk="0">
                    <a:moveTo>
                      <a:pt x="0" y="1163"/>
                    </a:moveTo>
                    <a:lnTo>
                      <a:pt x="2018" y="2356"/>
                    </a:lnTo>
                    <a:lnTo>
                      <a:pt x="4021" y="1187"/>
                    </a:lnTo>
                    <a:lnTo>
                      <a:pt x="1999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973;p52">
                <a:extLst>
                  <a:ext uri="{FF2B5EF4-FFF2-40B4-BE49-F238E27FC236}">
                    <a16:creationId xmlns:a16="http://schemas.microsoft.com/office/drawing/2014/main" id="{BE33DA57-0308-42B0-A2C9-DF7A9D18B92E}"/>
                  </a:ext>
                </a:extLst>
              </p:cNvPr>
              <p:cNvSpPr/>
              <p:nvPr/>
            </p:nvSpPr>
            <p:spPr>
              <a:xfrm>
                <a:off x="5078850" y="1850625"/>
                <a:ext cx="100525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2350" extrusionOk="0">
                    <a:moveTo>
                      <a:pt x="1" y="1163"/>
                    </a:moveTo>
                    <a:lnTo>
                      <a:pt x="2019" y="2349"/>
                    </a:lnTo>
                    <a:lnTo>
                      <a:pt x="4020" y="1182"/>
                    </a:lnTo>
                    <a:lnTo>
                      <a:pt x="1998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974;p52">
                <a:extLst>
                  <a:ext uri="{FF2B5EF4-FFF2-40B4-BE49-F238E27FC236}">
                    <a16:creationId xmlns:a16="http://schemas.microsoft.com/office/drawing/2014/main" id="{C461E427-6DDD-4005-8DEC-E344744ED737}"/>
                  </a:ext>
                </a:extLst>
              </p:cNvPr>
              <p:cNvSpPr/>
              <p:nvPr/>
            </p:nvSpPr>
            <p:spPr>
              <a:xfrm>
                <a:off x="5016050" y="1887025"/>
                <a:ext cx="100625" cy="58875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2355" extrusionOk="0">
                    <a:moveTo>
                      <a:pt x="0" y="1168"/>
                    </a:moveTo>
                    <a:lnTo>
                      <a:pt x="2023" y="2355"/>
                    </a:lnTo>
                    <a:lnTo>
                      <a:pt x="4024" y="1187"/>
                    </a:lnTo>
                    <a:lnTo>
                      <a:pt x="2003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975;p52">
                <a:extLst>
                  <a:ext uri="{FF2B5EF4-FFF2-40B4-BE49-F238E27FC236}">
                    <a16:creationId xmlns:a16="http://schemas.microsoft.com/office/drawing/2014/main" id="{45B4546C-2950-4B02-AB54-76CCE026A08B}"/>
                  </a:ext>
                </a:extLst>
              </p:cNvPr>
              <p:cNvSpPr/>
              <p:nvPr/>
            </p:nvSpPr>
            <p:spPr>
              <a:xfrm>
                <a:off x="4953450" y="1923600"/>
                <a:ext cx="100525" cy="58825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2353" extrusionOk="0">
                    <a:moveTo>
                      <a:pt x="1" y="1168"/>
                    </a:moveTo>
                    <a:lnTo>
                      <a:pt x="2019" y="2353"/>
                    </a:lnTo>
                    <a:lnTo>
                      <a:pt x="4020" y="1187"/>
                    </a:lnTo>
                    <a:lnTo>
                      <a:pt x="1998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976;p52">
                <a:extLst>
                  <a:ext uri="{FF2B5EF4-FFF2-40B4-BE49-F238E27FC236}">
                    <a16:creationId xmlns:a16="http://schemas.microsoft.com/office/drawing/2014/main" id="{EE5BC9B0-4FEA-4012-A9CC-F9D10916C3C2}"/>
                  </a:ext>
                </a:extLst>
              </p:cNvPr>
              <p:cNvSpPr/>
              <p:nvPr/>
            </p:nvSpPr>
            <p:spPr>
              <a:xfrm>
                <a:off x="4890700" y="1960125"/>
                <a:ext cx="100575" cy="58725"/>
              </a:xfrm>
              <a:custGeom>
                <a:avLst/>
                <a:gdLst/>
                <a:ahLst/>
                <a:cxnLst/>
                <a:rect l="l" t="t" r="r" b="b"/>
                <a:pathLst>
                  <a:path w="4023" h="2349" extrusionOk="0">
                    <a:moveTo>
                      <a:pt x="1" y="1164"/>
                    </a:moveTo>
                    <a:lnTo>
                      <a:pt x="2019" y="2349"/>
                    </a:lnTo>
                    <a:lnTo>
                      <a:pt x="4022" y="1184"/>
                    </a:lnTo>
                    <a:lnTo>
                      <a:pt x="2000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977;p52">
                <a:extLst>
                  <a:ext uri="{FF2B5EF4-FFF2-40B4-BE49-F238E27FC236}">
                    <a16:creationId xmlns:a16="http://schemas.microsoft.com/office/drawing/2014/main" id="{37322858-21B8-441B-83BB-33073177B32A}"/>
                  </a:ext>
                </a:extLst>
              </p:cNvPr>
              <p:cNvSpPr/>
              <p:nvPr/>
            </p:nvSpPr>
            <p:spPr>
              <a:xfrm>
                <a:off x="4827900" y="1996525"/>
                <a:ext cx="100625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2356" extrusionOk="0">
                    <a:moveTo>
                      <a:pt x="0" y="1169"/>
                    </a:moveTo>
                    <a:lnTo>
                      <a:pt x="2023" y="2355"/>
                    </a:lnTo>
                    <a:lnTo>
                      <a:pt x="4025" y="1188"/>
                    </a:lnTo>
                    <a:lnTo>
                      <a:pt x="2004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978;p52">
                <a:extLst>
                  <a:ext uri="{FF2B5EF4-FFF2-40B4-BE49-F238E27FC236}">
                    <a16:creationId xmlns:a16="http://schemas.microsoft.com/office/drawing/2014/main" id="{43BFA4FD-1346-431E-8FED-AB130D05C855}"/>
                  </a:ext>
                </a:extLst>
              </p:cNvPr>
              <p:cNvSpPr/>
              <p:nvPr/>
            </p:nvSpPr>
            <p:spPr>
              <a:xfrm>
                <a:off x="4765200" y="2033075"/>
                <a:ext cx="100675" cy="58875"/>
              </a:xfrm>
              <a:custGeom>
                <a:avLst/>
                <a:gdLst/>
                <a:ahLst/>
                <a:cxnLst/>
                <a:rect l="l" t="t" r="r" b="b"/>
                <a:pathLst>
                  <a:path w="4027" h="2355" extrusionOk="0">
                    <a:moveTo>
                      <a:pt x="0" y="1168"/>
                    </a:moveTo>
                    <a:lnTo>
                      <a:pt x="2023" y="2354"/>
                    </a:lnTo>
                    <a:lnTo>
                      <a:pt x="4026" y="1189"/>
                    </a:lnTo>
                    <a:lnTo>
                      <a:pt x="2002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979;p52">
                <a:extLst>
                  <a:ext uri="{FF2B5EF4-FFF2-40B4-BE49-F238E27FC236}">
                    <a16:creationId xmlns:a16="http://schemas.microsoft.com/office/drawing/2014/main" id="{876B625C-3EF5-439A-8FC6-9B98E59976C9}"/>
                  </a:ext>
                </a:extLst>
              </p:cNvPr>
              <p:cNvSpPr/>
              <p:nvPr/>
            </p:nvSpPr>
            <p:spPr>
              <a:xfrm>
                <a:off x="4702500" y="2069650"/>
                <a:ext cx="100625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2350" extrusionOk="0">
                    <a:moveTo>
                      <a:pt x="0" y="1166"/>
                    </a:moveTo>
                    <a:lnTo>
                      <a:pt x="2023" y="2350"/>
                    </a:lnTo>
                    <a:lnTo>
                      <a:pt x="4024" y="1182"/>
                    </a:lnTo>
                    <a:lnTo>
                      <a:pt x="2003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980;p52">
                <a:extLst>
                  <a:ext uri="{FF2B5EF4-FFF2-40B4-BE49-F238E27FC236}">
                    <a16:creationId xmlns:a16="http://schemas.microsoft.com/office/drawing/2014/main" id="{590AC1E3-1B43-4B1E-AA2F-7AAACFE47BA4}"/>
                  </a:ext>
                </a:extLst>
              </p:cNvPr>
              <p:cNvSpPr/>
              <p:nvPr/>
            </p:nvSpPr>
            <p:spPr>
              <a:xfrm>
                <a:off x="4639800" y="2106075"/>
                <a:ext cx="100650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2356" extrusionOk="0">
                    <a:moveTo>
                      <a:pt x="0" y="1169"/>
                    </a:moveTo>
                    <a:lnTo>
                      <a:pt x="2023" y="2355"/>
                    </a:lnTo>
                    <a:lnTo>
                      <a:pt x="4026" y="1188"/>
                    </a:lnTo>
                    <a:lnTo>
                      <a:pt x="2002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981;p52">
                <a:extLst>
                  <a:ext uri="{FF2B5EF4-FFF2-40B4-BE49-F238E27FC236}">
                    <a16:creationId xmlns:a16="http://schemas.microsoft.com/office/drawing/2014/main" id="{AFC26000-AB7B-4BD3-8A00-084B4D109DF6}"/>
                  </a:ext>
                </a:extLst>
              </p:cNvPr>
              <p:cNvSpPr/>
              <p:nvPr/>
            </p:nvSpPr>
            <p:spPr>
              <a:xfrm>
                <a:off x="4577100" y="2142625"/>
                <a:ext cx="100625" cy="58875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2355" extrusionOk="0">
                    <a:moveTo>
                      <a:pt x="0" y="1167"/>
                    </a:moveTo>
                    <a:lnTo>
                      <a:pt x="2023" y="2354"/>
                    </a:lnTo>
                    <a:lnTo>
                      <a:pt x="4024" y="1187"/>
                    </a:lnTo>
                    <a:lnTo>
                      <a:pt x="2002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982;p52">
                <a:extLst>
                  <a:ext uri="{FF2B5EF4-FFF2-40B4-BE49-F238E27FC236}">
                    <a16:creationId xmlns:a16="http://schemas.microsoft.com/office/drawing/2014/main" id="{638E81F9-974D-4F60-92DE-5B159C499A6B}"/>
                  </a:ext>
                </a:extLst>
              </p:cNvPr>
              <p:cNvSpPr/>
              <p:nvPr/>
            </p:nvSpPr>
            <p:spPr>
              <a:xfrm>
                <a:off x="4453050" y="2179175"/>
                <a:ext cx="174625" cy="94500"/>
              </a:xfrm>
              <a:custGeom>
                <a:avLst/>
                <a:gdLst/>
                <a:ahLst/>
                <a:cxnLst/>
                <a:rect l="l" t="t" r="r" b="b"/>
                <a:pathLst>
                  <a:path w="6985" h="3780" extrusionOk="0">
                    <a:moveTo>
                      <a:pt x="1" y="2593"/>
                    </a:moveTo>
                    <a:lnTo>
                      <a:pt x="2034" y="3779"/>
                    </a:lnTo>
                    <a:lnTo>
                      <a:pt x="6985" y="892"/>
                    </a:lnTo>
                    <a:lnTo>
                      <a:pt x="6478" y="1181"/>
                    </a:lnTo>
                    <a:lnTo>
                      <a:pt x="4451" y="0"/>
                    </a:lnTo>
                    <a:lnTo>
                      <a:pt x="2454" y="1166"/>
                    </a:lnTo>
                    <a:lnTo>
                      <a:pt x="4477" y="2348"/>
                    </a:lnTo>
                    <a:lnTo>
                      <a:pt x="3970" y="2643"/>
                    </a:lnTo>
                    <a:lnTo>
                      <a:pt x="1948" y="1463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983;p52">
                <a:extLst>
                  <a:ext uri="{FF2B5EF4-FFF2-40B4-BE49-F238E27FC236}">
                    <a16:creationId xmlns:a16="http://schemas.microsoft.com/office/drawing/2014/main" id="{5621C55F-6DE4-4342-880A-7A99AB22451C}"/>
                  </a:ext>
                </a:extLst>
              </p:cNvPr>
              <p:cNvSpPr/>
              <p:nvPr/>
            </p:nvSpPr>
            <p:spPr>
              <a:xfrm>
                <a:off x="5331400" y="1804075"/>
                <a:ext cx="124100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4964" h="2933" extrusionOk="0">
                    <a:moveTo>
                      <a:pt x="1" y="1745"/>
                    </a:moveTo>
                    <a:lnTo>
                      <a:pt x="2022" y="2933"/>
                    </a:lnTo>
                    <a:lnTo>
                      <a:pt x="4963" y="1193"/>
                    </a:lnTo>
                    <a:lnTo>
                      <a:pt x="2939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984;p52">
                <a:extLst>
                  <a:ext uri="{FF2B5EF4-FFF2-40B4-BE49-F238E27FC236}">
                    <a16:creationId xmlns:a16="http://schemas.microsoft.com/office/drawing/2014/main" id="{F3B0B0B8-B367-4677-9D18-EE9EF6C9F6C1}"/>
                  </a:ext>
                </a:extLst>
              </p:cNvPr>
              <p:cNvSpPr/>
              <p:nvPr/>
            </p:nvSpPr>
            <p:spPr>
              <a:xfrm>
                <a:off x="5242675" y="1869400"/>
                <a:ext cx="100625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2350" extrusionOk="0">
                    <a:moveTo>
                      <a:pt x="1" y="1162"/>
                    </a:moveTo>
                    <a:lnTo>
                      <a:pt x="2023" y="2350"/>
                    </a:lnTo>
                    <a:lnTo>
                      <a:pt x="4025" y="1181"/>
                    </a:lnTo>
                    <a:lnTo>
                      <a:pt x="2004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985;p52">
                <a:extLst>
                  <a:ext uri="{FF2B5EF4-FFF2-40B4-BE49-F238E27FC236}">
                    <a16:creationId xmlns:a16="http://schemas.microsoft.com/office/drawing/2014/main" id="{306B5877-B639-4D25-8D52-661D2D6EDE70}"/>
                  </a:ext>
                </a:extLst>
              </p:cNvPr>
              <p:cNvSpPr/>
              <p:nvPr/>
            </p:nvSpPr>
            <p:spPr>
              <a:xfrm>
                <a:off x="5179975" y="1905825"/>
                <a:ext cx="100625" cy="58850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2354" extrusionOk="0">
                    <a:moveTo>
                      <a:pt x="1" y="1166"/>
                    </a:moveTo>
                    <a:lnTo>
                      <a:pt x="2023" y="2354"/>
                    </a:lnTo>
                    <a:lnTo>
                      <a:pt x="4025" y="1187"/>
                    </a:lnTo>
                    <a:lnTo>
                      <a:pt x="2004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986;p52">
                <a:extLst>
                  <a:ext uri="{FF2B5EF4-FFF2-40B4-BE49-F238E27FC236}">
                    <a16:creationId xmlns:a16="http://schemas.microsoft.com/office/drawing/2014/main" id="{C3ADDF12-1760-4735-AE32-278D15507C0A}"/>
                  </a:ext>
                </a:extLst>
              </p:cNvPr>
              <p:cNvSpPr/>
              <p:nvPr/>
            </p:nvSpPr>
            <p:spPr>
              <a:xfrm>
                <a:off x="5117250" y="1942400"/>
                <a:ext cx="100700" cy="58825"/>
              </a:xfrm>
              <a:custGeom>
                <a:avLst/>
                <a:gdLst/>
                <a:ahLst/>
                <a:cxnLst/>
                <a:rect l="l" t="t" r="r" b="b"/>
                <a:pathLst>
                  <a:path w="4028" h="2353" extrusionOk="0">
                    <a:moveTo>
                      <a:pt x="0" y="1166"/>
                    </a:moveTo>
                    <a:lnTo>
                      <a:pt x="2024" y="2352"/>
                    </a:lnTo>
                    <a:lnTo>
                      <a:pt x="4027" y="1185"/>
                    </a:lnTo>
                    <a:lnTo>
                      <a:pt x="2003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987;p52">
                <a:extLst>
                  <a:ext uri="{FF2B5EF4-FFF2-40B4-BE49-F238E27FC236}">
                    <a16:creationId xmlns:a16="http://schemas.microsoft.com/office/drawing/2014/main" id="{5115F94A-D287-4087-833E-9DE4E4B53664}"/>
                  </a:ext>
                </a:extLst>
              </p:cNvPr>
              <p:cNvSpPr/>
              <p:nvPr/>
            </p:nvSpPr>
            <p:spPr>
              <a:xfrm>
                <a:off x="5054575" y="1978925"/>
                <a:ext cx="100625" cy="58700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2348" extrusionOk="0">
                    <a:moveTo>
                      <a:pt x="1" y="1163"/>
                    </a:moveTo>
                    <a:lnTo>
                      <a:pt x="2023" y="2348"/>
                    </a:lnTo>
                    <a:lnTo>
                      <a:pt x="4025" y="1182"/>
                    </a:lnTo>
                    <a:lnTo>
                      <a:pt x="2002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988;p52">
                <a:extLst>
                  <a:ext uri="{FF2B5EF4-FFF2-40B4-BE49-F238E27FC236}">
                    <a16:creationId xmlns:a16="http://schemas.microsoft.com/office/drawing/2014/main" id="{9EFE1C71-97B8-4F9D-8B88-001315402A98}"/>
                  </a:ext>
                </a:extLst>
              </p:cNvPr>
              <p:cNvSpPr/>
              <p:nvPr/>
            </p:nvSpPr>
            <p:spPr>
              <a:xfrm>
                <a:off x="4991875" y="2015300"/>
                <a:ext cx="100625" cy="58875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2355" extrusionOk="0">
                    <a:moveTo>
                      <a:pt x="0" y="1169"/>
                    </a:moveTo>
                    <a:lnTo>
                      <a:pt x="2023" y="2354"/>
                    </a:lnTo>
                    <a:lnTo>
                      <a:pt x="4025" y="1188"/>
                    </a:lnTo>
                    <a:lnTo>
                      <a:pt x="2002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989;p52">
                <a:extLst>
                  <a:ext uri="{FF2B5EF4-FFF2-40B4-BE49-F238E27FC236}">
                    <a16:creationId xmlns:a16="http://schemas.microsoft.com/office/drawing/2014/main" id="{0967021C-05BC-4DFC-AA21-E243D207C643}"/>
                  </a:ext>
                </a:extLst>
              </p:cNvPr>
              <p:cNvSpPr/>
              <p:nvPr/>
            </p:nvSpPr>
            <p:spPr>
              <a:xfrm>
                <a:off x="4929125" y="2051875"/>
                <a:ext cx="100675" cy="58850"/>
              </a:xfrm>
              <a:custGeom>
                <a:avLst/>
                <a:gdLst/>
                <a:ahLst/>
                <a:cxnLst/>
                <a:rect l="l" t="t" r="r" b="b"/>
                <a:pathLst>
                  <a:path w="4027" h="2354" extrusionOk="0">
                    <a:moveTo>
                      <a:pt x="1" y="1167"/>
                    </a:moveTo>
                    <a:lnTo>
                      <a:pt x="2025" y="2354"/>
                    </a:lnTo>
                    <a:lnTo>
                      <a:pt x="4027" y="1188"/>
                    </a:lnTo>
                    <a:lnTo>
                      <a:pt x="2004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990;p52">
                <a:extLst>
                  <a:ext uri="{FF2B5EF4-FFF2-40B4-BE49-F238E27FC236}">
                    <a16:creationId xmlns:a16="http://schemas.microsoft.com/office/drawing/2014/main" id="{54F3E00A-0E7F-488B-B58F-267721F2974C}"/>
                  </a:ext>
                </a:extLst>
              </p:cNvPr>
              <p:cNvSpPr/>
              <p:nvPr/>
            </p:nvSpPr>
            <p:spPr>
              <a:xfrm>
                <a:off x="4866425" y="2088425"/>
                <a:ext cx="100675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4027" h="2350" extrusionOk="0">
                    <a:moveTo>
                      <a:pt x="1" y="1164"/>
                    </a:moveTo>
                    <a:lnTo>
                      <a:pt x="2025" y="2350"/>
                    </a:lnTo>
                    <a:lnTo>
                      <a:pt x="4026" y="1183"/>
                    </a:lnTo>
                    <a:lnTo>
                      <a:pt x="2004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991;p52">
                <a:extLst>
                  <a:ext uri="{FF2B5EF4-FFF2-40B4-BE49-F238E27FC236}">
                    <a16:creationId xmlns:a16="http://schemas.microsoft.com/office/drawing/2014/main" id="{CE8C4293-A132-40C3-BC00-31D66180C463}"/>
                  </a:ext>
                </a:extLst>
              </p:cNvPr>
              <p:cNvSpPr/>
              <p:nvPr/>
            </p:nvSpPr>
            <p:spPr>
              <a:xfrm>
                <a:off x="4803775" y="2124850"/>
                <a:ext cx="100625" cy="58825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2353" extrusionOk="0">
                    <a:moveTo>
                      <a:pt x="0" y="1168"/>
                    </a:moveTo>
                    <a:lnTo>
                      <a:pt x="2023" y="2353"/>
                    </a:lnTo>
                    <a:lnTo>
                      <a:pt x="4024" y="1187"/>
                    </a:lnTo>
                    <a:lnTo>
                      <a:pt x="2002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992;p52">
                <a:extLst>
                  <a:ext uri="{FF2B5EF4-FFF2-40B4-BE49-F238E27FC236}">
                    <a16:creationId xmlns:a16="http://schemas.microsoft.com/office/drawing/2014/main" id="{D7350EA9-5999-437B-AE20-F11CA7C7B74B}"/>
                  </a:ext>
                </a:extLst>
              </p:cNvPr>
              <p:cNvSpPr/>
              <p:nvPr/>
            </p:nvSpPr>
            <p:spPr>
              <a:xfrm>
                <a:off x="4741175" y="2161450"/>
                <a:ext cx="100525" cy="58525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2341" extrusionOk="0">
                    <a:moveTo>
                      <a:pt x="1" y="1160"/>
                    </a:moveTo>
                    <a:lnTo>
                      <a:pt x="2038" y="2341"/>
                    </a:lnTo>
                    <a:lnTo>
                      <a:pt x="4020" y="1184"/>
                    </a:lnTo>
                    <a:lnTo>
                      <a:pt x="1998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993;p52">
                <a:extLst>
                  <a:ext uri="{FF2B5EF4-FFF2-40B4-BE49-F238E27FC236}">
                    <a16:creationId xmlns:a16="http://schemas.microsoft.com/office/drawing/2014/main" id="{BB86DEFD-71AB-468F-A721-44298D86B058}"/>
                  </a:ext>
                </a:extLst>
              </p:cNvPr>
              <p:cNvSpPr/>
              <p:nvPr/>
            </p:nvSpPr>
            <p:spPr>
              <a:xfrm>
                <a:off x="4678325" y="2197825"/>
                <a:ext cx="101200" cy="59000"/>
              </a:xfrm>
              <a:custGeom>
                <a:avLst/>
                <a:gdLst/>
                <a:ahLst/>
                <a:cxnLst/>
                <a:rect l="l" t="t" r="r" b="b"/>
                <a:pathLst>
                  <a:path w="4048" h="2360" extrusionOk="0">
                    <a:moveTo>
                      <a:pt x="1" y="1167"/>
                    </a:moveTo>
                    <a:lnTo>
                      <a:pt x="2029" y="2359"/>
                    </a:lnTo>
                    <a:lnTo>
                      <a:pt x="4047" y="1181"/>
                    </a:lnTo>
                    <a:lnTo>
                      <a:pt x="2008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994;p52">
                <a:extLst>
                  <a:ext uri="{FF2B5EF4-FFF2-40B4-BE49-F238E27FC236}">
                    <a16:creationId xmlns:a16="http://schemas.microsoft.com/office/drawing/2014/main" id="{120971CA-036B-4BFB-BAA6-A3B5D724B9BF}"/>
                  </a:ext>
                </a:extLst>
              </p:cNvPr>
              <p:cNvSpPr/>
              <p:nvPr/>
            </p:nvSpPr>
            <p:spPr>
              <a:xfrm>
                <a:off x="4638800" y="2234375"/>
                <a:ext cx="7760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3104" h="1812" extrusionOk="0">
                    <a:moveTo>
                      <a:pt x="0" y="625"/>
                    </a:moveTo>
                    <a:lnTo>
                      <a:pt x="2032" y="1812"/>
                    </a:lnTo>
                    <a:lnTo>
                      <a:pt x="3104" y="1191"/>
                    </a:lnTo>
                    <a:lnTo>
                      <a:pt x="1077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995;p52">
                <a:extLst>
                  <a:ext uri="{FF2B5EF4-FFF2-40B4-BE49-F238E27FC236}">
                    <a16:creationId xmlns:a16="http://schemas.microsoft.com/office/drawing/2014/main" id="{EFEB3640-C1B8-4DB5-B8AC-85FEF84B88F3}"/>
                  </a:ext>
                </a:extLst>
              </p:cNvPr>
              <p:cNvSpPr/>
              <p:nvPr/>
            </p:nvSpPr>
            <p:spPr>
              <a:xfrm>
                <a:off x="4549075" y="2257375"/>
                <a:ext cx="127900" cy="74625"/>
              </a:xfrm>
              <a:custGeom>
                <a:avLst/>
                <a:gdLst/>
                <a:ahLst/>
                <a:cxnLst/>
                <a:rect l="l" t="t" r="r" b="b"/>
                <a:pathLst>
                  <a:path w="5116" h="2985" extrusionOk="0">
                    <a:moveTo>
                      <a:pt x="0" y="1798"/>
                    </a:moveTo>
                    <a:lnTo>
                      <a:pt x="2027" y="2984"/>
                    </a:lnTo>
                    <a:lnTo>
                      <a:pt x="5116" y="1187"/>
                    </a:lnTo>
                    <a:lnTo>
                      <a:pt x="3083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996;p52">
                <a:extLst>
                  <a:ext uri="{FF2B5EF4-FFF2-40B4-BE49-F238E27FC236}">
                    <a16:creationId xmlns:a16="http://schemas.microsoft.com/office/drawing/2014/main" id="{4B35EDCD-F97E-450D-80C8-42E6EB48A921}"/>
                  </a:ext>
                </a:extLst>
              </p:cNvPr>
              <p:cNvSpPr/>
              <p:nvPr/>
            </p:nvSpPr>
            <p:spPr>
              <a:xfrm>
                <a:off x="5412600" y="1862500"/>
                <a:ext cx="138850" cy="81425"/>
              </a:xfrm>
              <a:custGeom>
                <a:avLst/>
                <a:gdLst/>
                <a:ahLst/>
                <a:cxnLst/>
                <a:rect l="l" t="t" r="r" b="b"/>
                <a:pathLst>
                  <a:path w="5554" h="3257" extrusionOk="0">
                    <a:moveTo>
                      <a:pt x="0" y="2063"/>
                    </a:moveTo>
                    <a:lnTo>
                      <a:pt x="2008" y="3257"/>
                    </a:lnTo>
                    <a:lnTo>
                      <a:pt x="5554" y="1187"/>
                    </a:lnTo>
                    <a:lnTo>
                      <a:pt x="3527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997;p52">
                <a:extLst>
                  <a:ext uri="{FF2B5EF4-FFF2-40B4-BE49-F238E27FC236}">
                    <a16:creationId xmlns:a16="http://schemas.microsoft.com/office/drawing/2014/main" id="{98F074F4-CB73-4898-863B-6EE5C5E0A11C}"/>
                  </a:ext>
                </a:extLst>
              </p:cNvPr>
              <p:cNvSpPr/>
              <p:nvPr/>
            </p:nvSpPr>
            <p:spPr>
              <a:xfrm>
                <a:off x="5337050" y="1928975"/>
                <a:ext cx="100675" cy="58625"/>
              </a:xfrm>
              <a:custGeom>
                <a:avLst/>
                <a:gdLst/>
                <a:ahLst/>
                <a:cxnLst/>
                <a:rect l="l" t="t" r="r" b="b"/>
                <a:pathLst>
                  <a:path w="4027" h="2345" extrusionOk="0">
                    <a:moveTo>
                      <a:pt x="0" y="1156"/>
                    </a:moveTo>
                    <a:lnTo>
                      <a:pt x="2023" y="2344"/>
                    </a:lnTo>
                    <a:lnTo>
                      <a:pt x="4026" y="1177"/>
                    </a:lnTo>
                    <a:lnTo>
                      <a:pt x="1987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998;p52">
                <a:extLst>
                  <a:ext uri="{FF2B5EF4-FFF2-40B4-BE49-F238E27FC236}">
                    <a16:creationId xmlns:a16="http://schemas.microsoft.com/office/drawing/2014/main" id="{50D87412-45E3-4C42-9840-F9E8DFA5F1CE}"/>
                  </a:ext>
                </a:extLst>
              </p:cNvPr>
              <p:cNvSpPr/>
              <p:nvPr/>
            </p:nvSpPr>
            <p:spPr>
              <a:xfrm>
                <a:off x="5274350" y="1965250"/>
                <a:ext cx="100625" cy="58825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2353" extrusionOk="0">
                    <a:moveTo>
                      <a:pt x="0" y="1168"/>
                    </a:moveTo>
                    <a:lnTo>
                      <a:pt x="2023" y="2353"/>
                    </a:lnTo>
                    <a:lnTo>
                      <a:pt x="4025" y="1187"/>
                    </a:lnTo>
                    <a:lnTo>
                      <a:pt x="2004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999;p52">
                <a:extLst>
                  <a:ext uri="{FF2B5EF4-FFF2-40B4-BE49-F238E27FC236}">
                    <a16:creationId xmlns:a16="http://schemas.microsoft.com/office/drawing/2014/main" id="{4684A66B-CBBF-483F-99F5-C768B275C146}"/>
                  </a:ext>
                </a:extLst>
              </p:cNvPr>
              <p:cNvSpPr/>
              <p:nvPr/>
            </p:nvSpPr>
            <p:spPr>
              <a:xfrm>
                <a:off x="5211650" y="2001775"/>
                <a:ext cx="100650" cy="58875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2355" extrusionOk="0">
                    <a:moveTo>
                      <a:pt x="0" y="1168"/>
                    </a:moveTo>
                    <a:lnTo>
                      <a:pt x="2023" y="2355"/>
                    </a:lnTo>
                    <a:lnTo>
                      <a:pt x="4026" y="1189"/>
                    </a:lnTo>
                    <a:lnTo>
                      <a:pt x="2003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000;p52">
                <a:extLst>
                  <a:ext uri="{FF2B5EF4-FFF2-40B4-BE49-F238E27FC236}">
                    <a16:creationId xmlns:a16="http://schemas.microsoft.com/office/drawing/2014/main" id="{35185AEB-0BA6-479C-A14C-C9BB5709C092}"/>
                  </a:ext>
                </a:extLst>
              </p:cNvPr>
              <p:cNvSpPr/>
              <p:nvPr/>
            </p:nvSpPr>
            <p:spPr>
              <a:xfrm>
                <a:off x="5148950" y="2038350"/>
                <a:ext cx="100625" cy="58725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2349" extrusionOk="0">
                    <a:moveTo>
                      <a:pt x="0" y="1163"/>
                    </a:moveTo>
                    <a:lnTo>
                      <a:pt x="2023" y="2348"/>
                    </a:lnTo>
                    <a:lnTo>
                      <a:pt x="4024" y="1183"/>
                    </a:lnTo>
                    <a:lnTo>
                      <a:pt x="2002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001;p52">
                <a:extLst>
                  <a:ext uri="{FF2B5EF4-FFF2-40B4-BE49-F238E27FC236}">
                    <a16:creationId xmlns:a16="http://schemas.microsoft.com/office/drawing/2014/main" id="{0F34D49A-87EF-40F4-BA70-4B576634AE49}"/>
                  </a:ext>
                </a:extLst>
              </p:cNvPr>
              <p:cNvSpPr/>
              <p:nvPr/>
            </p:nvSpPr>
            <p:spPr>
              <a:xfrm>
                <a:off x="5086250" y="2074775"/>
                <a:ext cx="100625" cy="58850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2354" extrusionOk="0">
                    <a:moveTo>
                      <a:pt x="0" y="1169"/>
                    </a:moveTo>
                    <a:lnTo>
                      <a:pt x="2023" y="2354"/>
                    </a:lnTo>
                    <a:lnTo>
                      <a:pt x="4024" y="1188"/>
                    </a:lnTo>
                    <a:lnTo>
                      <a:pt x="2002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002;p52">
                <a:extLst>
                  <a:ext uri="{FF2B5EF4-FFF2-40B4-BE49-F238E27FC236}">
                    <a16:creationId xmlns:a16="http://schemas.microsoft.com/office/drawing/2014/main" id="{AF75082A-D9DC-49C8-8C1B-50A87ABE2D37}"/>
                  </a:ext>
                </a:extLst>
              </p:cNvPr>
              <p:cNvSpPr/>
              <p:nvPr/>
            </p:nvSpPr>
            <p:spPr>
              <a:xfrm>
                <a:off x="5023800" y="2111300"/>
                <a:ext cx="100375" cy="59275"/>
              </a:xfrm>
              <a:custGeom>
                <a:avLst/>
                <a:gdLst/>
                <a:ahLst/>
                <a:cxnLst/>
                <a:rect l="l" t="t" r="r" b="b"/>
                <a:pathLst>
                  <a:path w="4015" h="2371" extrusionOk="0">
                    <a:moveTo>
                      <a:pt x="0" y="1163"/>
                    </a:moveTo>
                    <a:lnTo>
                      <a:pt x="1983" y="2371"/>
                    </a:lnTo>
                    <a:lnTo>
                      <a:pt x="2013" y="2353"/>
                    </a:lnTo>
                    <a:lnTo>
                      <a:pt x="4014" y="1188"/>
                    </a:lnTo>
                    <a:lnTo>
                      <a:pt x="1992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003;p52">
                <a:extLst>
                  <a:ext uri="{FF2B5EF4-FFF2-40B4-BE49-F238E27FC236}">
                    <a16:creationId xmlns:a16="http://schemas.microsoft.com/office/drawing/2014/main" id="{80A3D46C-EE9B-4C2F-8672-1BDECCB36283}"/>
                  </a:ext>
                </a:extLst>
              </p:cNvPr>
              <p:cNvSpPr/>
              <p:nvPr/>
            </p:nvSpPr>
            <p:spPr>
              <a:xfrm>
                <a:off x="4960700" y="2147750"/>
                <a:ext cx="99875" cy="58875"/>
              </a:xfrm>
              <a:custGeom>
                <a:avLst/>
                <a:gdLst/>
                <a:ahLst/>
                <a:cxnLst/>
                <a:rect l="l" t="t" r="r" b="b"/>
                <a:pathLst>
                  <a:path w="3995" h="2355" extrusionOk="0">
                    <a:moveTo>
                      <a:pt x="0" y="1168"/>
                    </a:moveTo>
                    <a:lnTo>
                      <a:pt x="2029" y="2354"/>
                    </a:lnTo>
                    <a:lnTo>
                      <a:pt x="3995" y="1207"/>
                    </a:lnTo>
                    <a:lnTo>
                      <a:pt x="2008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004;p52">
                <a:extLst>
                  <a:ext uri="{FF2B5EF4-FFF2-40B4-BE49-F238E27FC236}">
                    <a16:creationId xmlns:a16="http://schemas.microsoft.com/office/drawing/2014/main" id="{7E2B1FA5-47A1-4331-B3B3-CEA9213FC0D1}"/>
                  </a:ext>
                </a:extLst>
              </p:cNvPr>
              <p:cNvSpPr/>
              <p:nvPr/>
            </p:nvSpPr>
            <p:spPr>
              <a:xfrm>
                <a:off x="4898000" y="2184325"/>
                <a:ext cx="100775" cy="58825"/>
              </a:xfrm>
              <a:custGeom>
                <a:avLst/>
                <a:gdLst/>
                <a:ahLst/>
                <a:cxnLst/>
                <a:rect l="l" t="t" r="r" b="b"/>
                <a:pathLst>
                  <a:path w="4031" h="2353" extrusionOk="0">
                    <a:moveTo>
                      <a:pt x="0" y="1166"/>
                    </a:moveTo>
                    <a:lnTo>
                      <a:pt x="2027" y="2353"/>
                    </a:lnTo>
                    <a:lnTo>
                      <a:pt x="4030" y="1185"/>
                    </a:lnTo>
                    <a:lnTo>
                      <a:pt x="2008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005;p52">
                <a:extLst>
                  <a:ext uri="{FF2B5EF4-FFF2-40B4-BE49-F238E27FC236}">
                    <a16:creationId xmlns:a16="http://schemas.microsoft.com/office/drawing/2014/main" id="{87D40EC4-DDDC-4E42-BE8A-DEB5AC9C6285}"/>
                  </a:ext>
                </a:extLst>
              </p:cNvPr>
              <p:cNvSpPr/>
              <p:nvPr/>
            </p:nvSpPr>
            <p:spPr>
              <a:xfrm>
                <a:off x="4835275" y="2220850"/>
                <a:ext cx="100800" cy="58825"/>
              </a:xfrm>
              <a:custGeom>
                <a:avLst/>
                <a:gdLst/>
                <a:ahLst/>
                <a:cxnLst/>
                <a:rect l="l" t="t" r="r" b="b"/>
                <a:pathLst>
                  <a:path w="4032" h="2353" extrusionOk="0">
                    <a:moveTo>
                      <a:pt x="1" y="1166"/>
                    </a:moveTo>
                    <a:lnTo>
                      <a:pt x="2028" y="2353"/>
                    </a:lnTo>
                    <a:lnTo>
                      <a:pt x="4031" y="1189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006;p52">
                <a:extLst>
                  <a:ext uri="{FF2B5EF4-FFF2-40B4-BE49-F238E27FC236}">
                    <a16:creationId xmlns:a16="http://schemas.microsoft.com/office/drawing/2014/main" id="{61E514E9-232B-4157-9377-DCA68DBB1894}"/>
                  </a:ext>
                </a:extLst>
              </p:cNvPr>
              <p:cNvSpPr/>
              <p:nvPr/>
            </p:nvSpPr>
            <p:spPr>
              <a:xfrm>
                <a:off x="4772575" y="2257375"/>
                <a:ext cx="100775" cy="58725"/>
              </a:xfrm>
              <a:custGeom>
                <a:avLst/>
                <a:gdLst/>
                <a:ahLst/>
                <a:cxnLst/>
                <a:rect l="l" t="t" r="r" b="b"/>
                <a:pathLst>
                  <a:path w="4031" h="2349" extrusionOk="0">
                    <a:moveTo>
                      <a:pt x="1" y="1162"/>
                    </a:moveTo>
                    <a:lnTo>
                      <a:pt x="2023" y="2349"/>
                    </a:lnTo>
                    <a:lnTo>
                      <a:pt x="4031" y="1183"/>
                    </a:lnTo>
                    <a:lnTo>
                      <a:pt x="2004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007;p52">
                <a:extLst>
                  <a:ext uri="{FF2B5EF4-FFF2-40B4-BE49-F238E27FC236}">
                    <a16:creationId xmlns:a16="http://schemas.microsoft.com/office/drawing/2014/main" id="{4C8E4989-F4B0-4787-ABD6-60A3C7344EA9}"/>
                  </a:ext>
                </a:extLst>
              </p:cNvPr>
              <p:cNvSpPr/>
              <p:nvPr/>
            </p:nvSpPr>
            <p:spPr>
              <a:xfrm>
                <a:off x="4709875" y="2298025"/>
                <a:ext cx="93925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3757" h="2186" extrusionOk="0">
                    <a:moveTo>
                      <a:pt x="1" y="999"/>
                    </a:moveTo>
                    <a:lnTo>
                      <a:pt x="2023" y="2185"/>
                    </a:lnTo>
                    <a:lnTo>
                      <a:pt x="3756" y="1186"/>
                    </a:lnTo>
                    <a:lnTo>
                      <a:pt x="1734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008;p52">
                <a:extLst>
                  <a:ext uri="{FF2B5EF4-FFF2-40B4-BE49-F238E27FC236}">
                    <a16:creationId xmlns:a16="http://schemas.microsoft.com/office/drawing/2014/main" id="{3A2F0243-C4CD-4BAA-9F14-2BCD03F161A2}"/>
                  </a:ext>
                </a:extLst>
              </p:cNvPr>
              <p:cNvSpPr/>
              <p:nvPr/>
            </p:nvSpPr>
            <p:spPr>
              <a:xfrm>
                <a:off x="4644925" y="2330375"/>
                <a:ext cx="102875" cy="60075"/>
              </a:xfrm>
              <a:custGeom>
                <a:avLst/>
                <a:gdLst/>
                <a:ahLst/>
                <a:cxnLst/>
                <a:rect l="l" t="t" r="r" b="b"/>
                <a:pathLst>
                  <a:path w="4115" h="2403" extrusionOk="0">
                    <a:moveTo>
                      <a:pt x="0" y="1216"/>
                    </a:moveTo>
                    <a:lnTo>
                      <a:pt x="2033" y="2403"/>
                    </a:lnTo>
                    <a:lnTo>
                      <a:pt x="4115" y="1187"/>
                    </a:lnTo>
                    <a:lnTo>
                      <a:pt x="2092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009;p52">
                <a:extLst>
                  <a:ext uri="{FF2B5EF4-FFF2-40B4-BE49-F238E27FC236}">
                    <a16:creationId xmlns:a16="http://schemas.microsoft.com/office/drawing/2014/main" id="{CA617A5B-D5EC-48BB-ACC7-E9D94612B5D9}"/>
                  </a:ext>
                </a:extLst>
              </p:cNvPr>
              <p:cNvSpPr/>
              <p:nvPr/>
            </p:nvSpPr>
            <p:spPr>
              <a:xfrm>
                <a:off x="5556550" y="1920975"/>
                <a:ext cx="90775" cy="53100"/>
              </a:xfrm>
              <a:custGeom>
                <a:avLst/>
                <a:gdLst/>
                <a:ahLst/>
                <a:cxnLst/>
                <a:rect l="l" t="t" r="r" b="b"/>
                <a:pathLst>
                  <a:path w="3631" h="2124" extrusionOk="0">
                    <a:moveTo>
                      <a:pt x="1" y="937"/>
                    </a:moveTo>
                    <a:lnTo>
                      <a:pt x="2025" y="2124"/>
                    </a:lnTo>
                    <a:lnTo>
                      <a:pt x="3630" y="1188"/>
                    </a:lnTo>
                    <a:lnTo>
                      <a:pt x="1609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010;p52">
                <a:extLst>
                  <a:ext uri="{FF2B5EF4-FFF2-40B4-BE49-F238E27FC236}">
                    <a16:creationId xmlns:a16="http://schemas.microsoft.com/office/drawing/2014/main" id="{A11510DE-73D2-4361-81A8-32DFB4ED8D28}"/>
                  </a:ext>
                </a:extLst>
              </p:cNvPr>
              <p:cNvSpPr/>
              <p:nvPr/>
            </p:nvSpPr>
            <p:spPr>
              <a:xfrm>
                <a:off x="5493850" y="1951750"/>
                <a:ext cx="100675" cy="58850"/>
              </a:xfrm>
              <a:custGeom>
                <a:avLst/>
                <a:gdLst/>
                <a:ahLst/>
                <a:cxnLst/>
                <a:rect l="l" t="t" r="r" b="b"/>
                <a:pathLst>
                  <a:path w="4027" h="2354" extrusionOk="0">
                    <a:moveTo>
                      <a:pt x="1" y="1169"/>
                    </a:moveTo>
                    <a:lnTo>
                      <a:pt x="2023" y="2354"/>
                    </a:lnTo>
                    <a:lnTo>
                      <a:pt x="4027" y="1188"/>
                    </a:lnTo>
                    <a:lnTo>
                      <a:pt x="2003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011;p52">
                <a:extLst>
                  <a:ext uri="{FF2B5EF4-FFF2-40B4-BE49-F238E27FC236}">
                    <a16:creationId xmlns:a16="http://schemas.microsoft.com/office/drawing/2014/main" id="{E22784DA-9FDB-47AF-A1F2-76EE12C9C518}"/>
                  </a:ext>
                </a:extLst>
              </p:cNvPr>
              <p:cNvSpPr/>
              <p:nvPr/>
            </p:nvSpPr>
            <p:spPr>
              <a:xfrm>
                <a:off x="5431150" y="1988300"/>
                <a:ext cx="100675" cy="58725"/>
              </a:xfrm>
              <a:custGeom>
                <a:avLst/>
                <a:gdLst/>
                <a:ahLst/>
                <a:cxnLst/>
                <a:rect l="l" t="t" r="r" b="b"/>
                <a:pathLst>
                  <a:path w="4027" h="2349" extrusionOk="0">
                    <a:moveTo>
                      <a:pt x="1" y="1162"/>
                    </a:moveTo>
                    <a:lnTo>
                      <a:pt x="2023" y="2349"/>
                    </a:lnTo>
                    <a:lnTo>
                      <a:pt x="4026" y="1181"/>
                    </a:lnTo>
                    <a:lnTo>
                      <a:pt x="2004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012;p52">
                <a:extLst>
                  <a:ext uri="{FF2B5EF4-FFF2-40B4-BE49-F238E27FC236}">
                    <a16:creationId xmlns:a16="http://schemas.microsoft.com/office/drawing/2014/main" id="{715D919F-DE1A-40ED-8E66-80E3117717BC}"/>
                  </a:ext>
                </a:extLst>
              </p:cNvPr>
              <p:cNvSpPr/>
              <p:nvPr/>
            </p:nvSpPr>
            <p:spPr>
              <a:xfrm>
                <a:off x="5368450" y="2024700"/>
                <a:ext cx="100675" cy="58850"/>
              </a:xfrm>
              <a:custGeom>
                <a:avLst/>
                <a:gdLst/>
                <a:ahLst/>
                <a:cxnLst/>
                <a:rect l="l" t="t" r="r" b="b"/>
                <a:pathLst>
                  <a:path w="4027" h="2354" extrusionOk="0">
                    <a:moveTo>
                      <a:pt x="1" y="1167"/>
                    </a:moveTo>
                    <a:lnTo>
                      <a:pt x="2023" y="2354"/>
                    </a:lnTo>
                    <a:lnTo>
                      <a:pt x="4026" y="1188"/>
                    </a:lnTo>
                    <a:lnTo>
                      <a:pt x="2004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013;p52">
                <a:extLst>
                  <a:ext uri="{FF2B5EF4-FFF2-40B4-BE49-F238E27FC236}">
                    <a16:creationId xmlns:a16="http://schemas.microsoft.com/office/drawing/2014/main" id="{99E8B947-BDF6-46DD-9224-716E3055A921}"/>
                  </a:ext>
                </a:extLst>
              </p:cNvPr>
              <p:cNvSpPr/>
              <p:nvPr/>
            </p:nvSpPr>
            <p:spPr>
              <a:xfrm>
                <a:off x="5116950" y="2068750"/>
                <a:ext cx="276800" cy="160750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430" extrusionOk="0">
                    <a:moveTo>
                      <a:pt x="0" y="5243"/>
                    </a:moveTo>
                    <a:lnTo>
                      <a:pt x="2023" y="6429"/>
                    </a:lnTo>
                    <a:lnTo>
                      <a:pt x="11072" y="1186"/>
                    </a:lnTo>
                    <a:lnTo>
                      <a:pt x="9049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014;p52">
                <a:extLst>
                  <a:ext uri="{FF2B5EF4-FFF2-40B4-BE49-F238E27FC236}">
                    <a16:creationId xmlns:a16="http://schemas.microsoft.com/office/drawing/2014/main" id="{EDA7860F-7521-458B-A0D7-22F627719ECA}"/>
                  </a:ext>
                </a:extLst>
              </p:cNvPr>
              <p:cNvSpPr/>
              <p:nvPr/>
            </p:nvSpPr>
            <p:spPr>
              <a:xfrm>
                <a:off x="5056175" y="2213725"/>
                <a:ext cx="88525" cy="50025"/>
              </a:xfrm>
              <a:custGeom>
                <a:avLst/>
                <a:gdLst/>
                <a:ahLst/>
                <a:cxnLst/>
                <a:rect l="l" t="t" r="r" b="b"/>
                <a:pathLst>
                  <a:path w="3541" h="2001" extrusionOk="0">
                    <a:moveTo>
                      <a:pt x="0" y="813"/>
                    </a:moveTo>
                    <a:lnTo>
                      <a:pt x="2027" y="2001"/>
                    </a:lnTo>
                    <a:lnTo>
                      <a:pt x="3540" y="1185"/>
                    </a:lnTo>
                    <a:lnTo>
                      <a:pt x="1518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015;p52">
                <a:extLst>
                  <a:ext uri="{FF2B5EF4-FFF2-40B4-BE49-F238E27FC236}">
                    <a16:creationId xmlns:a16="http://schemas.microsoft.com/office/drawing/2014/main" id="{03282E44-99C4-4A1E-9A40-05AD7C591D6C}"/>
                  </a:ext>
                </a:extLst>
              </p:cNvPr>
              <p:cNvSpPr/>
              <p:nvPr/>
            </p:nvSpPr>
            <p:spPr>
              <a:xfrm>
                <a:off x="5010000" y="2239700"/>
                <a:ext cx="88000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2073" extrusionOk="0">
                    <a:moveTo>
                      <a:pt x="0" y="886"/>
                    </a:moveTo>
                    <a:lnTo>
                      <a:pt x="2029" y="2072"/>
                    </a:lnTo>
                    <a:lnTo>
                      <a:pt x="3519" y="1180"/>
                    </a:lnTo>
                    <a:lnTo>
                      <a:pt x="1497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016;p52">
                <a:extLst>
                  <a:ext uri="{FF2B5EF4-FFF2-40B4-BE49-F238E27FC236}">
                    <a16:creationId xmlns:a16="http://schemas.microsoft.com/office/drawing/2014/main" id="{A3E7BF27-68DF-4E77-A8C7-9FC18A12785C}"/>
                  </a:ext>
                </a:extLst>
              </p:cNvPr>
              <p:cNvSpPr/>
              <p:nvPr/>
            </p:nvSpPr>
            <p:spPr>
              <a:xfrm>
                <a:off x="4970225" y="2267525"/>
                <a:ext cx="82300" cy="47975"/>
              </a:xfrm>
              <a:custGeom>
                <a:avLst/>
                <a:gdLst/>
                <a:ahLst/>
                <a:cxnLst/>
                <a:rect l="l" t="t" r="r" b="b"/>
                <a:pathLst>
                  <a:path w="3292" h="1919" extrusionOk="0">
                    <a:moveTo>
                      <a:pt x="1" y="732"/>
                    </a:moveTo>
                    <a:lnTo>
                      <a:pt x="2026" y="1919"/>
                    </a:lnTo>
                    <a:lnTo>
                      <a:pt x="3291" y="1187"/>
                    </a:lnTo>
                    <a:lnTo>
                      <a:pt x="1269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017;p52">
                <a:extLst>
                  <a:ext uri="{FF2B5EF4-FFF2-40B4-BE49-F238E27FC236}">
                    <a16:creationId xmlns:a16="http://schemas.microsoft.com/office/drawing/2014/main" id="{0F960701-23FA-432F-B0F7-FE88675FEDA2}"/>
                  </a:ext>
                </a:extLst>
              </p:cNvPr>
              <p:cNvSpPr/>
              <p:nvPr/>
            </p:nvSpPr>
            <p:spPr>
              <a:xfrm>
                <a:off x="4929400" y="2291675"/>
                <a:ext cx="80625" cy="47600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1904" extrusionOk="0">
                    <a:moveTo>
                      <a:pt x="0" y="712"/>
                    </a:moveTo>
                    <a:lnTo>
                      <a:pt x="2029" y="1903"/>
                    </a:lnTo>
                    <a:lnTo>
                      <a:pt x="3224" y="1189"/>
                    </a:lnTo>
                    <a:lnTo>
                      <a:pt x="1202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018;p52">
                <a:extLst>
                  <a:ext uri="{FF2B5EF4-FFF2-40B4-BE49-F238E27FC236}">
                    <a16:creationId xmlns:a16="http://schemas.microsoft.com/office/drawing/2014/main" id="{28A08A55-7A7C-4013-8D7B-6A555D40004E}"/>
                  </a:ext>
                </a:extLst>
              </p:cNvPr>
              <p:cNvSpPr/>
              <p:nvPr/>
            </p:nvSpPr>
            <p:spPr>
              <a:xfrm>
                <a:off x="4892050" y="2330375"/>
                <a:ext cx="75425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1812" extrusionOk="0">
                    <a:moveTo>
                      <a:pt x="0" y="1161"/>
                    </a:moveTo>
                    <a:lnTo>
                      <a:pt x="1019" y="1812"/>
                    </a:lnTo>
                    <a:lnTo>
                      <a:pt x="3016" y="646"/>
                    </a:lnTo>
                    <a:lnTo>
                      <a:pt x="2002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019;p52">
                <a:extLst>
                  <a:ext uri="{FF2B5EF4-FFF2-40B4-BE49-F238E27FC236}">
                    <a16:creationId xmlns:a16="http://schemas.microsoft.com/office/drawing/2014/main" id="{400A3372-707F-4156-B214-75B1C9A407D8}"/>
                  </a:ext>
                </a:extLst>
              </p:cNvPr>
              <p:cNvSpPr/>
              <p:nvPr/>
            </p:nvSpPr>
            <p:spPr>
              <a:xfrm>
                <a:off x="4860300" y="2309325"/>
                <a:ext cx="75425" cy="45350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1814" extrusionOk="0">
                    <a:moveTo>
                      <a:pt x="1" y="1161"/>
                    </a:moveTo>
                    <a:lnTo>
                      <a:pt x="1019" y="1813"/>
                    </a:lnTo>
                    <a:lnTo>
                      <a:pt x="3017" y="646"/>
                    </a:lnTo>
                    <a:lnTo>
                      <a:pt x="2003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020;p52">
                <a:extLst>
                  <a:ext uri="{FF2B5EF4-FFF2-40B4-BE49-F238E27FC236}">
                    <a16:creationId xmlns:a16="http://schemas.microsoft.com/office/drawing/2014/main" id="{3150D9DD-F499-4CF7-B995-E854A063185C}"/>
                  </a:ext>
                </a:extLst>
              </p:cNvPr>
              <p:cNvSpPr/>
              <p:nvPr/>
            </p:nvSpPr>
            <p:spPr>
              <a:xfrm>
                <a:off x="4829000" y="2353275"/>
                <a:ext cx="75875" cy="42875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1715" extrusionOk="0">
                    <a:moveTo>
                      <a:pt x="1" y="528"/>
                    </a:moveTo>
                    <a:lnTo>
                      <a:pt x="2034" y="1714"/>
                    </a:lnTo>
                    <a:lnTo>
                      <a:pt x="3035" y="1187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021;p52">
                <a:extLst>
                  <a:ext uri="{FF2B5EF4-FFF2-40B4-BE49-F238E27FC236}">
                    <a16:creationId xmlns:a16="http://schemas.microsoft.com/office/drawing/2014/main" id="{FA409FB1-BEA1-43D6-A2CD-FA5F86707965}"/>
                  </a:ext>
                </a:extLst>
              </p:cNvPr>
              <p:cNvSpPr/>
              <p:nvPr/>
            </p:nvSpPr>
            <p:spPr>
              <a:xfrm>
                <a:off x="4740925" y="2396125"/>
                <a:ext cx="9012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3605" h="2111" extrusionOk="0">
                    <a:moveTo>
                      <a:pt x="0" y="919"/>
                    </a:moveTo>
                    <a:lnTo>
                      <a:pt x="2033" y="2110"/>
                    </a:lnTo>
                    <a:lnTo>
                      <a:pt x="3604" y="1187"/>
                    </a:lnTo>
                    <a:lnTo>
                      <a:pt x="1567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022;p52">
                <a:extLst>
                  <a:ext uri="{FF2B5EF4-FFF2-40B4-BE49-F238E27FC236}">
                    <a16:creationId xmlns:a16="http://schemas.microsoft.com/office/drawing/2014/main" id="{14347C7A-BC32-434E-AA47-7ABEAE2B906C}"/>
                  </a:ext>
                </a:extLst>
              </p:cNvPr>
              <p:cNvSpPr/>
              <p:nvPr/>
            </p:nvSpPr>
            <p:spPr>
              <a:xfrm>
                <a:off x="4787500" y="2369200"/>
                <a:ext cx="88450" cy="51025"/>
              </a:xfrm>
              <a:custGeom>
                <a:avLst/>
                <a:gdLst/>
                <a:ahLst/>
                <a:cxnLst/>
                <a:rect l="l" t="t" r="r" b="b"/>
                <a:pathLst>
                  <a:path w="3538" h="2041" extrusionOk="0">
                    <a:moveTo>
                      <a:pt x="1" y="850"/>
                    </a:moveTo>
                    <a:lnTo>
                      <a:pt x="2032" y="2041"/>
                    </a:lnTo>
                    <a:lnTo>
                      <a:pt x="3538" y="1187"/>
                    </a:lnTo>
                    <a:lnTo>
                      <a:pt x="1501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023;p52">
                <a:extLst>
                  <a:ext uri="{FF2B5EF4-FFF2-40B4-BE49-F238E27FC236}">
                    <a16:creationId xmlns:a16="http://schemas.microsoft.com/office/drawing/2014/main" id="{78AC3147-13B1-4B91-872A-3EB6754610F2}"/>
                  </a:ext>
                </a:extLst>
              </p:cNvPr>
              <p:cNvSpPr/>
              <p:nvPr/>
            </p:nvSpPr>
            <p:spPr>
              <a:xfrm>
                <a:off x="5218850" y="2144600"/>
                <a:ext cx="305700" cy="178625"/>
              </a:xfrm>
              <a:custGeom>
                <a:avLst/>
                <a:gdLst/>
                <a:ahLst/>
                <a:cxnLst/>
                <a:rect l="l" t="t" r="r" b="b"/>
                <a:pathLst>
                  <a:path w="12228" h="7145" extrusionOk="0">
                    <a:moveTo>
                      <a:pt x="0" y="5097"/>
                    </a:moveTo>
                    <a:lnTo>
                      <a:pt x="3483" y="7145"/>
                    </a:lnTo>
                    <a:lnTo>
                      <a:pt x="12227" y="2048"/>
                    </a:lnTo>
                    <a:lnTo>
                      <a:pt x="8750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024;p52">
                <a:extLst>
                  <a:ext uri="{FF2B5EF4-FFF2-40B4-BE49-F238E27FC236}">
                    <a16:creationId xmlns:a16="http://schemas.microsoft.com/office/drawing/2014/main" id="{0EBCE1D4-ECB7-457B-866B-8B61B1544946}"/>
                  </a:ext>
                </a:extLst>
              </p:cNvPr>
              <p:cNvSpPr/>
              <p:nvPr/>
            </p:nvSpPr>
            <p:spPr>
              <a:xfrm>
                <a:off x="5305800" y="2195875"/>
                <a:ext cx="250075" cy="145800"/>
              </a:xfrm>
              <a:custGeom>
                <a:avLst/>
                <a:gdLst/>
                <a:ahLst/>
                <a:cxnLst/>
                <a:rect l="l" t="t" r="r" b="b"/>
                <a:pathLst>
                  <a:path w="10003" h="5832" extrusionOk="0">
                    <a:moveTo>
                      <a:pt x="0" y="5095"/>
                    </a:moveTo>
                    <a:lnTo>
                      <a:pt x="1261" y="5832"/>
                    </a:lnTo>
                    <a:lnTo>
                      <a:pt x="10003" y="737"/>
                    </a:lnTo>
                    <a:lnTo>
                      <a:pt x="8749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025;p52">
                <a:extLst>
                  <a:ext uri="{FF2B5EF4-FFF2-40B4-BE49-F238E27FC236}">
                    <a16:creationId xmlns:a16="http://schemas.microsoft.com/office/drawing/2014/main" id="{EEAE8B65-DDEE-4A54-9492-46F702852B9C}"/>
                  </a:ext>
                </a:extLst>
              </p:cNvPr>
              <p:cNvSpPr/>
              <p:nvPr/>
            </p:nvSpPr>
            <p:spPr>
              <a:xfrm>
                <a:off x="4581200" y="1217100"/>
                <a:ext cx="622075" cy="407600"/>
              </a:xfrm>
              <a:custGeom>
                <a:avLst/>
                <a:gdLst/>
                <a:ahLst/>
                <a:cxnLst/>
                <a:rect l="l" t="t" r="r" b="b"/>
                <a:pathLst>
                  <a:path w="24883" h="16304" extrusionOk="0">
                    <a:moveTo>
                      <a:pt x="1" y="2996"/>
                    </a:moveTo>
                    <a:lnTo>
                      <a:pt x="23946" y="16304"/>
                    </a:lnTo>
                    <a:lnTo>
                      <a:pt x="23981" y="16283"/>
                    </a:lnTo>
                    <a:cubicBezTo>
                      <a:pt x="24397" y="16042"/>
                      <a:pt x="24883" y="15192"/>
                      <a:pt x="24878" y="14710"/>
                    </a:cubicBezTo>
                    <a:lnTo>
                      <a:pt x="24838" y="10957"/>
                    </a:lnTo>
                    <a:lnTo>
                      <a:pt x="5143" y="1"/>
                    </a:lnTo>
                    <a:close/>
                  </a:path>
                </a:pathLst>
              </a:custGeom>
              <a:gradFill>
                <a:gsLst>
                  <a:gs pos="0">
                    <a:srgbClr val="3E22BC">
                      <a:alpha val="11372"/>
                    </a:srgbClr>
                  </a:gs>
                  <a:gs pos="100000">
                    <a:srgbClr val="80E0FF">
                      <a:alpha val="3490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026;p52">
                <a:extLst>
                  <a:ext uri="{FF2B5EF4-FFF2-40B4-BE49-F238E27FC236}">
                    <a16:creationId xmlns:a16="http://schemas.microsoft.com/office/drawing/2014/main" id="{1EA862A1-C16E-4325-8CDE-3457883B7C0A}"/>
                  </a:ext>
                </a:extLst>
              </p:cNvPr>
              <p:cNvSpPr/>
              <p:nvPr/>
            </p:nvSpPr>
            <p:spPr>
              <a:xfrm>
                <a:off x="4308725" y="1437275"/>
                <a:ext cx="621225" cy="407425"/>
              </a:xfrm>
              <a:custGeom>
                <a:avLst/>
                <a:gdLst/>
                <a:ahLst/>
                <a:cxnLst/>
                <a:rect l="l" t="t" r="r" b="b"/>
                <a:pathLst>
                  <a:path w="24849" h="16297" extrusionOk="0">
                    <a:moveTo>
                      <a:pt x="6" y="1573"/>
                    </a:moveTo>
                    <a:lnTo>
                      <a:pt x="47" y="5367"/>
                    </a:lnTo>
                    <a:lnTo>
                      <a:pt x="19706" y="16297"/>
                    </a:lnTo>
                    <a:lnTo>
                      <a:pt x="19712" y="16297"/>
                    </a:lnTo>
                    <a:lnTo>
                      <a:pt x="24848" y="13307"/>
                    </a:lnTo>
                    <a:lnTo>
                      <a:pt x="906" y="1"/>
                    </a:lnTo>
                    <a:lnTo>
                      <a:pt x="897" y="5"/>
                    </a:lnTo>
                    <a:cubicBezTo>
                      <a:pt x="483" y="246"/>
                      <a:pt x="0" y="1097"/>
                      <a:pt x="6" y="15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3E22BC">
                      <a:alpha val="11372"/>
                    </a:srgbClr>
                  </a:gs>
                  <a:gs pos="100000">
                    <a:srgbClr val="80E0FF">
                      <a:alpha val="3490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027;p52">
                <a:extLst>
                  <a:ext uri="{FF2B5EF4-FFF2-40B4-BE49-F238E27FC236}">
                    <a16:creationId xmlns:a16="http://schemas.microsoft.com/office/drawing/2014/main" id="{27881ED6-0C58-4644-9CB2-2B55D8E3E928}"/>
                  </a:ext>
                </a:extLst>
              </p:cNvPr>
              <p:cNvSpPr/>
              <p:nvPr/>
            </p:nvSpPr>
            <p:spPr>
              <a:xfrm>
                <a:off x="4514025" y="1313625"/>
                <a:ext cx="628550" cy="350175"/>
              </a:xfrm>
              <a:custGeom>
                <a:avLst/>
                <a:gdLst/>
                <a:ahLst/>
                <a:cxnLst/>
                <a:rect l="l" t="t" r="r" b="b"/>
                <a:pathLst>
                  <a:path w="25142" h="14007" extrusionOk="0">
                    <a:moveTo>
                      <a:pt x="0" y="695"/>
                    </a:moveTo>
                    <a:lnTo>
                      <a:pt x="23941" y="14006"/>
                    </a:lnTo>
                    <a:lnTo>
                      <a:pt x="25142" y="13312"/>
                    </a:lnTo>
                    <a:lnTo>
                      <a:pt x="11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3E22BC">
                      <a:alpha val="11372"/>
                    </a:srgbClr>
                  </a:gs>
                  <a:gs pos="100000">
                    <a:srgbClr val="80E0FF">
                      <a:alpha val="3490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028;p52">
                <a:extLst>
                  <a:ext uri="{FF2B5EF4-FFF2-40B4-BE49-F238E27FC236}">
                    <a16:creationId xmlns:a16="http://schemas.microsoft.com/office/drawing/2014/main" id="{703D26C7-6D70-441C-AB79-1479C57AE243}"/>
                  </a:ext>
                </a:extLst>
              </p:cNvPr>
              <p:cNvSpPr/>
              <p:nvPr/>
            </p:nvSpPr>
            <p:spPr>
              <a:xfrm>
                <a:off x="3567150" y="498725"/>
                <a:ext cx="326925" cy="727050"/>
              </a:xfrm>
              <a:custGeom>
                <a:avLst/>
                <a:gdLst/>
                <a:ahLst/>
                <a:cxnLst/>
                <a:rect l="l" t="t" r="r" b="b"/>
                <a:pathLst>
                  <a:path w="13077" h="29082" extrusionOk="0">
                    <a:moveTo>
                      <a:pt x="11072" y="28909"/>
                    </a:moveTo>
                    <a:lnTo>
                      <a:pt x="12074" y="28339"/>
                    </a:lnTo>
                    <a:cubicBezTo>
                      <a:pt x="12376" y="28168"/>
                      <a:pt x="12569" y="27799"/>
                      <a:pt x="12573" y="27276"/>
                    </a:cubicBezTo>
                    <a:lnTo>
                      <a:pt x="13066" y="8070"/>
                    </a:lnTo>
                    <a:cubicBezTo>
                      <a:pt x="13077" y="7021"/>
                      <a:pt x="12348" y="5740"/>
                      <a:pt x="11443" y="5211"/>
                    </a:cubicBezTo>
                    <a:lnTo>
                      <a:pt x="3169" y="287"/>
                    </a:lnTo>
                    <a:cubicBezTo>
                      <a:pt x="2718" y="23"/>
                      <a:pt x="2302" y="0"/>
                      <a:pt x="2002" y="173"/>
                    </a:cubicBezTo>
                    <a:lnTo>
                      <a:pt x="1000" y="741"/>
                    </a:lnTo>
                    <a:cubicBezTo>
                      <a:pt x="698" y="914"/>
                      <a:pt x="508" y="1279"/>
                      <a:pt x="502" y="1803"/>
                    </a:cubicBezTo>
                    <a:lnTo>
                      <a:pt x="9" y="21009"/>
                    </a:lnTo>
                    <a:cubicBezTo>
                      <a:pt x="0" y="22055"/>
                      <a:pt x="729" y="23339"/>
                      <a:pt x="1634" y="23868"/>
                    </a:cubicBezTo>
                    <a:lnTo>
                      <a:pt x="9906" y="28793"/>
                    </a:lnTo>
                    <a:cubicBezTo>
                      <a:pt x="10359" y="29056"/>
                      <a:pt x="10771" y="29082"/>
                      <a:pt x="11072" y="289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029;p52">
                <a:extLst>
                  <a:ext uri="{FF2B5EF4-FFF2-40B4-BE49-F238E27FC236}">
                    <a16:creationId xmlns:a16="http://schemas.microsoft.com/office/drawing/2014/main" id="{737D1CB3-5C7C-492A-8D2C-082522DFB839}"/>
                  </a:ext>
                </a:extLst>
              </p:cNvPr>
              <p:cNvSpPr/>
              <p:nvPr/>
            </p:nvSpPr>
            <p:spPr>
              <a:xfrm>
                <a:off x="3567025" y="507075"/>
                <a:ext cx="301775" cy="724575"/>
              </a:xfrm>
              <a:custGeom>
                <a:avLst/>
                <a:gdLst/>
                <a:ahLst/>
                <a:cxnLst/>
                <a:rect l="l" t="t" r="r" b="b"/>
                <a:pathLst>
                  <a:path w="12071" h="28983" extrusionOk="0">
                    <a:moveTo>
                      <a:pt x="12070" y="8309"/>
                    </a:moveTo>
                    <a:lnTo>
                      <a:pt x="12036" y="11406"/>
                    </a:lnTo>
                    <a:lnTo>
                      <a:pt x="12036" y="11414"/>
                    </a:lnTo>
                    <a:lnTo>
                      <a:pt x="11574" y="27512"/>
                    </a:lnTo>
                    <a:cubicBezTo>
                      <a:pt x="11564" y="28559"/>
                      <a:pt x="10814" y="28982"/>
                      <a:pt x="9908" y="28457"/>
                    </a:cubicBezTo>
                    <a:lnTo>
                      <a:pt x="4313" y="25089"/>
                    </a:lnTo>
                    <a:lnTo>
                      <a:pt x="1637" y="23531"/>
                    </a:lnTo>
                    <a:cubicBezTo>
                      <a:pt x="736" y="23007"/>
                      <a:pt x="1" y="21721"/>
                      <a:pt x="13" y="20672"/>
                    </a:cubicBezTo>
                    <a:lnTo>
                      <a:pt x="47" y="17594"/>
                    </a:lnTo>
                    <a:lnTo>
                      <a:pt x="507" y="1474"/>
                    </a:lnTo>
                    <a:cubicBezTo>
                      <a:pt x="519" y="422"/>
                      <a:pt x="1269" y="0"/>
                      <a:pt x="2170" y="526"/>
                    </a:cubicBezTo>
                    <a:lnTo>
                      <a:pt x="4344" y="1790"/>
                    </a:lnTo>
                    <a:lnTo>
                      <a:pt x="4344" y="2296"/>
                    </a:lnTo>
                    <a:lnTo>
                      <a:pt x="8477" y="4816"/>
                    </a:lnTo>
                    <a:lnTo>
                      <a:pt x="8477" y="4305"/>
                    </a:lnTo>
                    <a:lnTo>
                      <a:pt x="8599" y="4374"/>
                    </a:lnTo>
                    <a:lnTo>
                      <a:pt x="10444" y="5447"/>
                    </a:lnTo>
                    <a:cubicBezTo>
                      <a:pt x="10483" y="5468"/>
                      <a:pt x="10525" y="5496"/>
                      <a:pt x="10563" y="5523"/>
                    </a:cubicBezTo>
                    <a:lnTo>
                      <a:pt x="10612" y="5553"/>
                    </a:lnTo>
                    <a:cubicBezTo>
                      <a:pt x="11365" y="6081"/>
                      <a:pt x="11966" y="7121"/>
                      <a:pt x="12059" y="8044"/>
                    </a:cubicBezTo>
                    <a:cubicBezTo>
                      <a:pt x="12066" y="8132"/>
                      <a:pt x="12070" y="8221"/>
                      <a:pt x="12070" y="83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030;p52">
                <a:extLst>
                  <a:ext uri="{FF2B5EF4-FFF2-40B4-BE49-F238E27FC236}">
                    <a16:creationId xmlns:a16="http://schemas.microsoft.com/office/drawing/2014/main" id="{D75A9FFB-AF6C-47D4-89C9-4DD67CFEED7F}"/>
                  </a:ext>
                </a:extLst>
              </p:cNvPr>
              <p:cNvSpPr/>
              <p:nvPr/>
            </p:nvSpPr>
            <p:spPr>
              <a:xfrm>
                <a:off x="3622050" y="859600"/>
                <a:ext cx="243975" cy="277850"/>
              </a:xfrm>
              <a:custGeom>
                <a:avLst/>
                <a:gdLst/>
                <a:ahLst/>
                <a:cxnLst/>
                <a:rect l="l" t="t" r="r" b="b"/>
                <a:pathLst>
                  <a:path w="9759" h="11114" extrusionOk="0">
                    <a:moveTo>
                      <a:pt x="9758" y="1"/>
                    </a:moveTo>
                    <a:lnTo>
                      <a:pt x="9648" y="3787"/>
                    </a:lnTo>
                    <a:lnTo>
                      <a:pt x="2321" y="11114"/>
                    </a:lnTo>
                    <a:lnTo>
                      <a:pt x="2112" y="10988"/>
                    </a:lnTo>
                    <a:lnTo>
                      <a:pt x="0" y="9758"/>
                    </a:lnTo>
                    <a:close/>
                  </a:path>
                </a:pathLst>
              </a:custGeom>
              <a:gradFill>
                <a:gsLst>
                  <a:gs pos="0">
                    <a:srgbClr val="3E22BC">
                      <a:alpha val="11372"/>
                    </a:srgbClr>
                  </a:gs>
                  <a:gs pos="100000">
                    <a:srgbClr val="80E0FF">
                      <a:alpha val="3490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031;p52">
                <a:extLst>
                  <a:ext uri="{FF2B5EF4-FFF2-40B4-BE49-F238E27FC236}">
                    <a16:creationId xmlns:a16="http://schemas.microsoft.com/office/drawing/2014/main" id="{081F497B-1353-49F4-8A7D-B8696A80FBE9}"/>
                  </a:ext>
                </a:extLst>
              </p:cNvPr>
              <p:cNvSpPr/>
              <p:nvPr/>
            </p:nvSpPr>
            <p:spPr>
              <a:xfrm>
                <a:off x="3567325" y="630850"/>
                <a:ext cx="301475" cy="405450"/>
              </a:xfrm>
              <a:custGeom>
                <a:avLst/>
                <a:gdLst/>
                <a:ahLst/>
                <a:cxnLst/>
                <a:rect l="l" t="t" r="r" b="b"/>
                <a:pathLst>
                  <a:path w="12059" h="16218" extrusionOk="0">
                    <a:moveTo>
                      <a:pt x="12058" y="3358"/>
                    </a:moveTo>
                    <a:lnTo>
                      <a:pt x="12047" y="4222"/>
                    </a:lnTo>
                    <a:lnTo>
                      <a:pt x="50" y="16217"/>
                    </a:lnTo>
                    <a:cubicBezTo>
                      <a:pt x="17" y="16054"/>
                      <a:pt x="1" y="15888"/>
                      <a:pt x="1" y="15721"/>
                    </a:cubicBezTo>
                    <a:lnTo>
                      <a:pt x="35" y="12643"/>
                    </a:lnTo>
                    <a:lnTo>
                      <a:pt x="125" y="9458"/>
                    </a:lnTo>
                    <a:lnTo>
                      <a:pt x="9584" y="0"/>
                    </a:lnTo>
                    <a:lnTo>
                      <a:pt x="10432" y="496"/>
                    </a:lnTo>
                    <a:cubicBezTo>
                      <a:pt x="10471" y="517"/>
                      <a:pt x="10513" y="545"/>
                      <a:pt x="10551" y="572"/>
                    </a:cubicBezTo>
                    <a:lnTo>
                      <a:pt x="10600" y="602"/>
                    </a:lnTo>
                    <a:cubicBezTo>
                      <a:pt x="11353" y="1130"/>
                      <a:pt x="11954" y="2170"/>
                      <a:pt x="12047" y="3093"/>
                    </a:cubicBezTo>
                    <a:cubicBezTo>
                      <a:pt x="12054" y="3181"/>
                      <a:pt x="12058" y="3270"/>
                      <a:pt x="12058" y="33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3E22BC">
                      <a:alpha val="11372"/>
                    </a:srgbClr>
                  </a:gs>
                  <a:gs pos="100000">
                    <a:srgbClr val="80E0FF">
                      <a:alpha val="3490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032;p52">
                <a:extLst>
                  <a:ext uri="{FF2B5EF4-FFF2-40B4-BE49-F238E27FC236}">
                    <a16:creationId xmlns:a16="http://schemas.microsoft.com/office/drawing/2014/main" id="{8FE6D3FA-A07D-4DB4-A623-66255F0655D6}"/>
                  </a:ext>
                </a:extLst>
              </p:cNvPr>
              <p:cNvSpPr/>
              <p:nvPr/>
            </p:nvSpPr>
            <p:spPr>
              <a:xfrm>
                <a:off x="3688550" y="968225"/>
                <a:ext cx="174300" cy="180675"/>
              </a:xfrm>
              <a:custGeom>
                <a:avLst/>
                <a:gdLst/>
                <a:ahLst/>
                <a:cxnLst/>
                <a:rect l="l" t="t" r="r" b="b"/>
                <a:pathLst>
                  <a:path w="6972" h="7227" extrusionOk="0">
                    <a:moveTo>
                      <a:pt x="6972" y="0"/>
                    </a:moveTo>
                    <a:lnTo>
                      <a:pt x="6954" y="694"/>
                    </a:lnTo>
                    <a:lnTo>
                      <a:pt x="419" y="7226"/>
                    </a:lnTo>
                    <a:lnTo>
                      <a:pt x="0" y="6974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033;p52">
                <a:extLst>
                  <a:ext uri="{FF2B5EF4-FFF2-40B4-BE49-F238E27FC236}">
                    <a16:creationId xmlns:a16="http://schemas.microsoft.com/office/drawing/2014/main" id="{104BA54B-6728-48F0-B62F-8A6B876C92DB}"/>
                  </a:ext>
                </a:extLst>
              </p:cNvPr>
              <p:cNvSpPr/>
              <p:nvPr/>
            </p:nvSpPr>
            <p:spPr>
              <a:xfrm>
                <a:off x="3571300" y="614700"/>
                <a:ext cx="217350" cy="222825"/>
              </a:xfrm>
              <a:custGeom>
                <a:avLst/>
                <a:gdLst/>
                <a:ahLst/>
                <a:cxnLst/>
                <a:rect l="l" t="t" r="r" b="b"/>
                <a:pathLst>
                  <a:path w="8694" h="8913" extrusionOk="0">
                    <a:moveTo>
                      <a:pt x="8693" y="220"/>
                    </a:moveTo>
                    <a:lnTo>
                      <a:pt x="1" y="8913"/>
                    </a:lnTo>
                    <a:lnTo>
                      <a:pt x="20" y="8224"/>
                    </a:lnTo>
                    <a:lnTo>
                      <a:pt x="7952" y="293"/>
                    </a:lnTo>
                    <a:lnTo>
                      <a:pt x="8306" y="510"/>
                    </a:lnTo>
                    <a:lnTo>
                      <a:pt x="8306" y="0"/>
                    </a:lnTo>
                    <a:lnTo>
                      <a:pt x="8428" y="69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034;p52">
                <a:extLst>
                  <a:ext uri="{FF2B5EF4-FFF2-40B4-BE49-F238E27FC236}">
                    <a16:creationId xmlns:a16="http://schemas.microsoft.com/office/drawing/2014/main" id="{30EA26E5-C0E4-4340-A17D-DCB80C5635E7}"/>
                  </a:ext>
                </a:extLst>
              </p:cNvPr>
              <p:cNvSpPr/>
              <p:nvPr/>
            </p:nvSpPr>
            <p:spPr>
              <a:xfrm>
                <a:off x="3340625" y="2248925"/>
                <a:ext cx="867825" cy="1065025"/>
              </a:xfrm>
              <a:custGeom>
                <a:avLst/>
                <a:gdLst/>
                <a:ahLst/>
                <a:cxnLst/>
                <a:rect l="l" t="t" r="r" b="b"/>
                <a:pathLst>
                  <a:path w="34713" h="42601" extrusionOk="0">
                    <a:moveTo>
                      <a:pt x="32237" y="16896"/>
                    </a:moveTo>
                    <a:lnTo>
                      <a:pt x="4146" y="435"/>
                    </a:lnTo>
                    <a:cubicBezTo>
                      <a:pt x="3462" y="33"/>
                      <a:pt x="2832" y="0"/>
                      <a:pt x="2376" y="260"/>
                    </a:cubicBezTo>
                    <a:lnTo>
                      <a:pt x="858" y="1123"/>
                    </a:lnTo>
                    <a:cubicBezTo>
                      <a:pt x="400" y="1383"/>
                      <a:pt x="113" y="1937"/>
                      <a:pt x="106" y="2731"/>
                    </a:cubicBezTo>
                    <a:lnTo>
                      <a:pt x="0" y="7176"/>
                    </a:lnTo>
                    <a:lnTo>
                      <a:pt x="0" y="23015"/>
                    </a:lnTo>
                    <a:cubicBezTo>
                      <a:pt x="425" y="24123"/>
                      <a:pt x="1212" y="25167"/>
                      <a:pt x="2127" y="25702"/>
                    </a:cubicBezTo>
                    <a:lnTo>
                      <a:pt x="30214" y="42164"/>
                    </a:lnTo>
                    <a:cubicBezTo>
                      <a:pt x="30900" y="42563"/>
                      <a:pt x="31525" y="42600"/>
                      <a:pt x="31981" y="42341"/>
                    </a:cubicBezTo>
                    <a:lnTo>
                      <a:pt x="33500" y="41476"/>
                    </a:lnTo>
                    <a:cubicBezTo>
                      <a:pt x="33956" y="41216"/>
                      <a:pt x="34250" y="40660"/>
                      <a:pt x="34256" y="39867"/>
                    </a:cubicBezTo>
                    <a:lnTo>
                      <a:pt x="34699" y="21229"/>
                    </a:lnTo>
                    <a:cubicBezTo>
                      <a:pt x="34712" y="19640"/>
                      <a:pt x="33606" y="17696"/>
                      <a:pt x="32237" y="1689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035;p52">
                <a:extLst>
                  <a:ext uri="{FF2B5EF4-FFF2-40B4-BE49-F238E27FC236}">
                    <a16:creationId xmlns:a16="http://schemas.microsoft.com/office/drawing/2014/main" id="{CAC102E4-A6B1-4BC7-8E85-EEE03B5C9336}"/>
                  </a:ext>
                </a:extLst>
              </p:cNvPr>
              <p:cNvSpPr/>
              <p:nvPr/>
            </p:nvSpPr>
            <p:spPr>
              <a:xfrm>
                <a:off x="3340575" y="2261475"/>
                <a:ext cx="829475" cy="1061450"/>
              </a:xfrm>
              <a:custGeom>
                <a:avLst/>
                <a:gdLst/>
                <a:ahLst/>
                <a:cxnLst/>
                <a:rect l="l" t="t" r="r" b="b"/>
                <a:pathLst>
                  <a:path w="33179" h="42458" extrusionOk="0">
                    <a:moveTo>
                      <a:pt x="33161" y="21195"/>
                    </a:moveTo>
                    <a:cubicBezTo>
                      <a:pt x="33023" y="19793"/>
                      <a:pt x="32111" y="18219"/>
                      <a:pt x="30969" y="17417"/>
                    </a:cubicBezTo>
                    <a:lnTo>
                      <a:pt x="30895" y="17370"/>
                    </a:lnTo>
                    <a:cubicBezTo>
                      <a:pt x="30837" y="17331"/>
                      <a:pt x="30773" y="17291"/>
                      <a:pt x="30715" y="17255"/>
                    </a:cubicBezTo>
                    <a:lnTo>
                      <a:pt x="27918" y="15629"/>
                    </a:lnTo>
                    <a:lnTo>
                      <a:pt x="15909" y="8530"/>
                    </a:lnTo>
                    <a:lnTo>
                      <a:pt x="5980" y="2747"/>
                    </a:lnTo>
                    <a:lnTo>
                      <a:pt x="2629" y="796"/>
                    </a:lnTo>
                    <a:cubicBezTo>
                      <a:pt x="1261" y="0"/>
                      <a:pt x="125" y="642"/>
                      <a:pt x="109" y="2234"/>
                    </a:cubicBezTo>
                    <a:lnTo>
                      <a:pt x="1" y="6042"/>
                    </a:lnTo>
                    <a:lnTo>
                      <a:pt x="1" y="22522"/>
                    </a:lnTo>
                    <a:cubicBezTo>
                      <a:pt x="217" y="23923"/>
                      <a:pt x="1217" y="24670"/>
                      <a:pt x="2127" y="25200"/>
                    </a:cubicBezTo>
                    <a:lnTo>
                      <a:pt x="6182" y="27558"/>
                    </a:lnTo>
                    <a:lnTo>
                      <a:pt x="30213" y="41662"/>
                    </a:lnTo>
                    <a:cubicBezTo>
                      <a:pt x="31587" y="42458"/>
                      <a:pt x="32723" y="41812"/>
                      <a:pt x="32739" y="40226"/>
                    </a:cubicBezTo>
                    <a:lnTo>
                      <a:pt x="33127" y="26302"/>
                    </a:lnTo>
                    <a:lnTo>
                      <a:pt x="33127" y="26288"/>
                    </a:lnTo>
                    <a:lnTo>
                      <a:pt x="33179" y="21591"/>
                    </a:lnTo>
                    <a:cubicBezTo>
                      <a:pt x="33179" y="21461"/>
                      <a:pt x="33174" y="21327"/>
                      <a:pt x="33161" y="2119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8823"/>
                    </a:srgbClr>
                  </a:gs>
                  <a:gs pos="66000">
                    <a:srgbClr val="E354F7">
                      <a:alpha val="22352"/>
                    </a:srgbClr>
                  </a:gs>
                  <a:gs pos="100000">
                    <a:srgbClr val="10ECFF">
                      <a:alpha val="33725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036;p52">
                <a:extLst>
                  <a:ext uri="{FF2B5EF4-FFF2-40B4-BE49-F238E27FC236}">
                    <a16:creationId xmlns:a16="http://schemas.microsoft.com/office/drawing/2014/main" id="{3C627357-1A81-4F5B-9826-8C5815DAEBF9}"/>
                  </a:ext>
                </a:extLst>
              </p:cNvPr>
              <p:cNvSpPr/>
              <p:nvPr/>
            </p:nvSpPr>
            <p:spPr>
              <a:xfrm>
                <a:off x="3369425" y="2301675"/>
                <a:ext cx="771775" cy="981050"/>
              </a:xfrm>
              <a:custGeom>
                <a:avLst/>
                <a:gdLst/>
                <a:ahLst/>
                <a:cxnLst/>
                <a:rect l="l" t="t" r="r" b="b"/>
                <a:pathLst>
                  <a:path w="30871" h="39242" extrusionOk="0">
                    <a:moveTo>
                      <a:pt x="30176" y="39242"/>
                    </a:moveTo>
                    <a:cubicBezTo>
                      <a:pt x="30109" y="39242"/>
                      <a:pt x="29927" y="39222"/>
                      <a:pt x="29637" y="39056"/>
                    </a:cubicBezTo>
                    <a:lnTo>
                      <a:pt x="5612" y="24955"/>
                    </a:lnTo>
                    <a:lnTo>
                      <a:pt x="1552" y="22594"/>
                    </a:lnTo>
                    <a:cubicBezTo>
                      <a:pt x="735" y="22117"/>
                      <a:pt x="156" y="21629"/>
                      <a:pt x="0" y="20816"/>
                    </a:cubicBezTo>
                    <a:lnTo>
                      <a:pt x="0" y="4434"/>
                    </a:lnTo>
                    <a:lnTo>
                      <a:pt x="107" y="658"/>
                    </a:lnTo>
                    <a:cubicBezTo>
                      <a:pt x="109" y="530"/>
                      <a:pt x="127" y="0"/>
                      <a:pt x="360" y="0"/>
                    </a:cubicBezTo>
                    <a:cubicBezTo>
                      <a:pt x="425" y="0"/>
                      <a:pt x="608" y="20"/>
                      <a:pt x="894" y="186"/>
                    </a:cubicBezTo>
                    <a:lnTo>
                      <a:pt x="14176" y="7920"/>
                    </a:lnTo>
                    <a:lnTo>
                      <a:pt x="26177" y="15013"/>
                    </a:lnTo>
                    <a:lnTo>
                      <a:pt x="28982" y="16644"/>
                    </a:lnTo>
                    <a:cubicBezTo>
                      <a:pt x="29001" y="16656"/>
                      <a:pt x="29178" y="16771"/>
                      <a:pt x="29178" y="16771"/>
                    </a:cubicBezTo>
                    <a:cubicBezTo>
                      <a:pt x="30035" y="17386"/>
                      <a:pt x="30754" y="18639"/>
                      <a:pt x="30859" y="19700"/>
                    </a:cubicBezTo>
                    <a:cubicBezTo>
                      <a:pt x="30866" y="19786"/>
                      <a:pt x="30871" y="19885"/>
                      <a:pt x="30871" y="19985"/>
                    </a:cubicBezTo>
                    <a:lnTo>
                      <a:pt x="30819" y="24667"/>
                    </a:lnTo>
                    <a:lnTo>
                      <a:pt x="30433" y="38585"/>
                    </a:lnTo>
                    <a:cubicBezTo>
                      <a:pt x="30431" y="38713"/>
                      <a:pt x="30414" y="39242"/>
                      <a:pt x="30176" y="3924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037;p52">
                <a:extLst>
                  <a:ext uri="{FF2B5EF4-FFF2-40B4-BE49-F238E27FC236}">
                    <a16:creationId xmlns:a16="http://schemas.microsoft.com/office/drawing/2014/main" id="{AF11DBC4-C8F3-4DA3-A589-9244A9CEAA88}"/>
                  </a:ext>
                </a:extLst>
              </p:cNvPr>
              <p:cNvSpPr/>
              <p:nvPr/>
            </p:nvSpPr>
            <p:spPr>
              <a:xfrm>
                <a:off x="3369425" y="2449100"/>
                <a:ext cx="403675" cy="427450"/>
              </a:xfrm>
              <a:custGeom>
                <a:avLst/>
                <a:gdLst/>
                <a:ahLst/>
                <a:cxnLst/>
                <a:rect l="l" t="t" r="r" b="b"/>
                <a:pathLst>
                  <a:path w="16147" h="17098" extrusionOk="0">
                    <a:moveTo>
                      <a:pt x="16146" y="3188"/>
                    </a:moveTo>
                    <a:lnTo>
                      <a:pt x="2240" y="17098"/>
                    </a:lnTo>
                    <a:lnTo>
                      <a:pt x="1552" y="16694"/>
                    </a:lnTo>
                    <a:cubicBezTo>
                      <a:pt x="734" y="16220"/>
                      <a:pt x="156" y="15732"/>
                      <a:pt x="0" y="14916"/>
                    </a:cubicBezTo>
                    <a:lnTo>
                      <a:pt x="0" y="10693"/>
                    </a:lnTo>
                    <a:lnTo>
                      <a:pt x="10696" y="0"/>
                    </a:lnTo>
                    <a:lnTo>
                      <a:pt x="14174" y="2024"/>
                    </a:lnTo>
                    <a:close/>
                  </a:path>
                </a:pathLst>
              </a:custGeom>
              <a:gradFill>
                <a:gsLst>
                  <a:gs pos="0">
                    <a:srgbClr val="3E22BC">
                      <a:alpha val="11372"/>
                    </a:srgbClr>
                  </a:gs>
                  <a:gs pos="100000">
                    <a:srgbClr val="80E0FF">
                      <a:alpha val="3490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038;p52">
                <a:extLst>
                  <a:ext uri="{FF2B5EF4-FFF2-40B4-BE49-F238E27FC236}">
                    <a16:creationId xmlns:a16="http://schemas.microsoft.com/office/drawing/2014/main" id="{35331F46-3F79-48D4-AC64-C5B303C51D7D}"/>
                  </a:ext>
                </a:extLst>
              </p:cNvPr>
              <p:cNvSpPr/>
              <p:nvPr/>
            </p:nvSpPr>
            <p:spPr>
              <a:xfrm>
                <a:off x="3506850" y="2576725"/>
                <a:ext cx="626500" cy="520500"/>
              </a:xfrm>
              <a:custGeom>
                <a:avLst/>
                <a:gdLst/>
                <a:ahLst/>
                <a:cxnLst/>
                <a:rect l="l" t="t" r="r" b="b"/>
                <a:pathLst>
                  <a:path w="25060" h="20820" extrusionOk="0">
                    <a:moveTo>
                      <a:pt x="25059" y="7575"/>
                    </a:moveTo>
                    <a:lnTo>
                      <a:pt x="11809" y="20819"/>
                    </a:lnTo>
                    <a:lnTo>
                      <a:pt x="117" y="13954"/>
                    </a:lnTo>
                    <a:lnTo>
                      <a:pt x="1" y="13885"/>
                    </a:lnTo>
                    <a:lnTo>
                      <a:pt x="13886" y="0"/>
                    </a:lnTo>
                    <a:lnTo>
                      <a:pt x="20680" y="4010"/>
                    </a:lnTo>
                    <a:lnTo>
                      <a:pt x="23485" y="5643"/>
                    </a:lnTo>
                    <a:lnTo>
                      <a:pt x="23680" y="5768"/>
                    </a:lnTo>
                    <a:cubicBezTo>
                      <a:pt x="24245" y="6173"/>
                      <a:pt x="24749" y="6853"/>
                      <a:pt x="25059" y="7575"/>
                    </a:cubicBezTo>
                    <a:close/>
                  </a:path>
                </a:pathLst>
              </a:custGeom>
              <a:gradFill>
                <a:gsLst>
                  <a:gs pos="0">
                    <a:srgbClr val="3E22BC">
                      <a:alpha val="11372"/>
                    </a:srgbClr>
                  </a:gs>
                  <a:gs pos="100000">
                    <a:srgbClr val="80E0FF">
                      <a:alpha val="3490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039;p52">
                <a:extLst>
                  <a:ext uri="{FF2B5EF4-FFF2-40B4-BE49-F238E27FC236}">
                    <a16:creationId xmlns:a16="http://schemas.microsoft.com/office/drawing/2014/main" id="{C3D8CEE0-340B-4747-9264-87DD49ED8B0A}"/>
                  </a:ext>
                </a:extLst>
              </p:cNvPr>
              <p:cNvSpPr/>
              <p:nvPr/>
            </p:nvSpPr>
            <p:spPr>
              <a:xfrm>
                <a:off x="3002000" y="979350"/>
                <a:ext cx="353275" cy="475550"/>
              </a:xfrm>
              <a:custGeom>
                <a:avLst/>
                <a:gdLst/>
                <a:ahLst/>
                <a:cxnLst/>
                <a:rect l="l" t="t" r="r" b="b"/>
                <a:pathLst>
                  <a:path w="14131" h="19022" extrusionOk="0">
                    <a:moveTo>
                      <a:pt x="11754" y="4889"/>
                    </a:moveTo>
                    <a:lnTo>
                      <a:pt x="13374" y="11396"/>
                    </a:lnTo>
                    <a:cubicBezTo>
                      <a:pt x="14130" y="14433"/>
                      <a:pt x="12281" y="17509"/>
                      <a:pt x="9245" y="18264"/>
                    </a:cubicBezTo>
                    <a:cubicBezTo>
                      <a:pt x="6208" y="19022"/>
                      <a:pt x="3133" y="17171"/>
                      <a:pt x="2378" y="14135"/>
                    </a:cubicBezTo>
                    <a:lnTo>
                      <a:pt x="757" y="7626"/>
                    </a:lnTo>
                    <a:cubicBezTo>
                      <a:pt x="1" y="4589"/>
                      <a:pt x="1851" y="1514"/>
                      <a:pt x="4886" y="758"/>
                    </a:cubicBezTo>
                    <a:cubicBezTo>
                      <a:pt x="7923" y="1"/>
                      <a:pt x="10998" y="1851"/>
                      <a:pt x="11754" y="488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8823"/>
                    </a:srgbClr>
                  </a:gs>
                  <a:gs pos="66000">
                    <a:srgbClr val="E354F7">
                      <a:alpha val="22352"/>
                    </a:srgbClr>
                  </a:gs>
                  <a:gs pos="100000">
                    <a:srgbClr val="10ECFF">
                      <a:alpha val="33725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040;p52">
                <a:extLst>
                  <a:ext uri="{FF2B5EF4-FFF2-40B4-BE49-F238E27FC236}">
                    <a16:creationId xmlns:a16="http://schemas.microsoft.com/office/drawing/2014/main" id="{339F1FF7-F145-4895-B4B8-1CDF42D6B32E}"/>
                  </a:ext>
                </a:extLst>
              </p:cNvPr>
              <p:cNvSpPr/>
              <p:nvPr/>
            </p:nvSpPr>
            <p:spPr>
              <a:xfrm>
                <a:off x="5331100" y="1039950"/>
                <a:ext cx="162525" cy="218575"/>
              </a:xfrm>
              <a:custGeom>
                <a:avLst/>
                <a:gdLst/>
                <a:ahLst/>
                <a:cxnLst/>
                <a:rect l="l" t="t" r="r" b="b"/>
                <a:pathLst>
                  <a:path w="6501" h="8743" extrusionOk="0">
                    <a:moveTo>
                      <a:pt x="1097" y="2223"/>
                    </a:moveTo>
                    <a:lnTo>
                      <a:pt x="350" y="5226"/>
                    </a:lnTo>
                    <a:cubicBezTo>
                      <a:pt x="1" y="6628"/>
                      <a:pt x="853" y="8046"/>
                      <a:pt x="2255" y="8393"/>
                    </a:cubicBezTo>
                    <a:cubicBezTo>
                      <a:pt x="3655" y="8742"/>
                      <a:pt x="5073" y="7890"/>
                      <a:pt x="5422" y="6488"/>
                    </a:cubicBezTo>
                    <a:lnTo>
                      <a:pt x="6171" y="3486"/>
                    </a:lnTo>
                    <a:cubicBezTo>
                      <a:pt x="6500" y="2091"/>
                      <a:pt x="5647" y="692"/>
                      <a:pt x="4257" y="346"/>
                    </a:cubicBezTo>
                    <a:cubicBezTo>
                      <a:pt x="2868" y="0"/>
                      <a:pt x="1459" y="838"/>
                      <a:pt x="1097" y="222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8823"/>
                    </a:srgbClr>
                  </a:gs>
                  <a:gs pos="66000">
                    <a:srgbClr val="E354F7">
                      <a:alpha val="22352"/>
                    </a:srgbClr>
                  </a:gs>
                  <a:gs pos="100000">
                    <a:srgbClr val="10ECFF">
                      <a:alpha val="33725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041;p52">
                <a:extLst>
                  <a:ext uri="{FF2B5EF4-FFF2-40B4-BE49-F238E27FC236}">
                    <a16:creationId xmlns:a16="http://schemas.microsoft.com/office/drawing/2014/main" id="{5E6B18BE-8881-4A9B-B0C2-25D4CEAB82E7}"/>
                  </a:ext>
                </a:extLst>
              </p:cNvPr>
              <p:cNvSpPr/>
              <p:nvPr/>
            </p:nvSpPr>
            <p:spPr>
              <a:xfrm>
                <a:off x="5789575" y="862575"/>
                <a:ext cx="162850" cy="219150"/>
              </a:xfrm>
              <a:custGeom>
                <a:avLst/>
                <a:gdLst/>
                <a:ahLst/>
                <a:cxnLst/>
                <a:rect l="l" t="t" r="r" b="b"/>
                <a:pathLst>
                  <a:path w="6514" h="8766" extrusionOk="0">
                    <a:moveTo>
                      <a:pt x="1092" y="2254"/>
                    </a:moveTo>
                    <a:lnTo>
                      <a:pt x="344" y="5257"/>
                    </a:lnTo>
                    <a:cubicBezTo>
                      <a:pt x="1" y="6656"/>
                      <a:pt x="853" y="8070"/>
                      <a:pt x="2251" y="8418"/>
                    </a:cubicBezTo>
                    <a:cubicBezTo>
                      <a:pt x="3649" y="8766"/>
                      <a:pt x="5065" y="7918"/>
                      <a:pt x="5418" y="6521"/>
                    </a:cubicBezTo>
                    <a:lnTo>
                      <a:pt x="6165" y="3518"/>
                    </a:lnTo>
                    <a:cubicBezTo>
                      <a:pt x="6514" y="2116"/>
                      <a:pt x="5660" y="698"/>
                      <a:pt x="4260" y="349"/>
                    </a:cubicBezTo>
                    <a:cubicBezTo>
                      <a:pt x="2858" y="0"/>
                      <a:pt x="1440" y="854"/>
                      <a:pt x="1092" y="22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8823"/>
                    </a:srgbClr>
                  </a:gs>
                  <a:gs pos="66000">
                    <a:srgbClr val="E354F7">
                      <a:alpha val="22352"/>
                    </a:srgbClr>
                  </a:gs>
                  <a:gs pos="100000">
                    <a:srgbClr val="10ECFF">
                      <a:alpha val="33725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042;p52">
                <a:extLst>
                  <a:ext uri="{FF2B5EF4-FFF2-40B4-BE49-F238E27FC236}">
                    <a16:creationId xmlns:a16="http://schemas.microsoft.com/office/drawing/2014/main" id="{49999711-2032-49DA-91D7-8FD0BE9BADFE}"/>
                  </a:ext>
                </a:extLst>
              </p:cNvPr>
              <p:cNvSpPr/>
              <p:nvPr/>
            </p:nvSpPr>
            <p:spPr>
              <a:xfrm>
                <a:off x="3812050" y="1986850"/>
                <a:ext cx="163550" cy="22037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815" extrusionOk="0">
                    <a:moveTo>
                      <a:pt x="5434" y="2276"/>
                    </a:moveTo>
                    <a:lnTo>
                      <a:pt x="6181" y="5278"/>
                    </a:lnTo>
                    <a:cubicBezTo>
                      <a:pt x="6542" y="6683"/>
                      <a:pt x="5689" y="8113"/>
                      <a:pt x="4280" y="8464"/>
                    </a:cubicBezTo>
                    <a:cubicBezTo>
                      <a:pt x="2872" y="8814"/>
                      <a:pt x="1448" y="7951"/>
                      <a:pt x="1108" y="6541"/>
                    </a:cubicBezTo>
                    <a:lnTo>
                      <a:pt x="361" y="3538"/>
                    </a:lnTo>
                    <a:cubicBezTo>
                      <a:pt x="0" y="2132"/>
                      <a:pt x="853" y="702"/>
                      <a:pt x="2262" y="351"/>
                    </a:cubicBezTo>
                    <a:cubicBezTo>
                      <a:pt x="3670" y="1"/>
                      <a:pt x="5094" y="865"/>
                      <a:pt x="5434" y="22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8823"/>
                    </a:srgbClr>
                  </a:gs>
                  <a:gs pos="66000">
                    <a:srgbClr val="E354F7">
                      <a:alpha val="22352"/>
                    </a:srgbClr>
                  </a:gs>
                  <a:gs pos="100000">
                    <a:srgbClr val="10ECFF">
                      <a:alpha val="33725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043;p52">
                <a:extLst>
                  <a:ext uri="{FF2B5EF4-FFF2-40B4-BE49-F238E27FC236}">
                    <a16:creationId xmlns:a16="http://schemas.microsoft.com/office/drawing/2014/main" id="{399D3208-AC11-4319-9FDC-602F71041CCB}"/>
                  </a:ext>
                </a:extLst>
              </p:cNvPr>
              <p:cNvSpPr/>
              <p:nvPr/>
            </p:nvSpPr>
            <p:spPr>
              <a:xfrm>
                <a:off x="3581575" y="1259275"/>
                <a:ext cx="81700" cy="110050"/>
              </a:xfrm>
              <a:custGeom>
                <a:avLst/>
                <a:gdLst/>
                <a:ahLst/>
                <a:cxnLst/>
                <a:rect l="l" t="t" r="r" b="b"/>
                <a:pathLst>
                  <a:path w="3268" h="4402" extrusionOk="0">
                    <a:moveTo>
                      <a:pt x="2701" y="1107"/>
                    </a:moveTo>
                    <a:lnTo>
                      <a:pt x="3073" y="2610"/>
                    </a:lnTo>
                    <a:cubicBezTo>
                      <a:pt x="3268" y="3316"/>
                      <a:pt x="2842" y="4045"/>
                      <a:pt x="2129" y="4224"/>
                    </a:cubicBezTo>
                    <a:cubicBezTo>
                      <a:pt x="1418" y="4402"/>
                      <a:pt x="697" y="3958"/>
                      <a:pt x="538" y="3241"/>
                    </a:cubicBezTo>
                    <a:lnTo>
                      <a:pt x="164" y="1739"/>
                    </a:lnTo>
                    <a:cubicBezTo>
                      <a:pt x="1" y="1043"/>
                      <a:pt x="427" y="346"/>
                      <a:pt x="1121" y="173"/>
                    </a:cubicBezTo>
                    <a:cubicBezTo>
                      <a:pt x="1814" y="0"/>
                      <a:pt x="2518" y="418"/>
                      <a:pt x="2701" y="110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8823"/>
                    </a:srgbClr>
                  </a:gs>
                  <a:gs pos="66000">
                    <a:srgbClr val="E354F7">
                      <a:alpha val="22352"/>
                    </a:srgbClr>
                  </a:gs>
                  <a:gs pos="100000">
                    <a:srgbClr val="10ECFF">
                      <a:alpha val="33725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044;p52">
                <a:extLst>
                  <a:ext uri="{FF2B5EF4-FFF2-40B4-BE49-F238E27FC236}">
                    <a16:creationId xmlns:a16="http://schemas.microsoft.com/office/drawing/2014/main" id="{E483B504-FD31-49A1-A61B-939512B5EB37}"/>
                  </a:ext>
                </a:extLst>
              </p:cNvPr>
              <p:cNvSpPr/>
              <p:nvPr/>
            </p:nvSpPr>
            <p:spPr>
              <a:xfrm>
                <a:off x="3136425" y="1510225"/>
                <a:ext cx="580425" cy="1728925"/>
              </a:xfrm>
              <a:custGeom>
                <a:avLst/>
                <a:gdLst/>
                <a:ahLst/>
                <a:cxnLst/>
                <a:rect l="l" t="t" r="r" b="b"/>
                <a:pathLst>
                  <a:path w="23217" h="69157" extrusionOk="0">
                    <a:moveTo>
                      <a:pt x="11720" y="5087"/>
                    </a:moveTo>
                    <a:lnTo>
                      <a:pt x="22626" y="61935"/>
                    </a:lnTo>
                    <a:cubicBezTo>
                      <a:pt x="23217" y="65007"/>
                      <a:pt x="21203" y="67977"/>
                      <a:pt x="18129" y="68567"/>
                    </a:cubicBezTo>
                    <a:cubicBezTo>
                      <a:pt x="15055" y="69156"/>
                      <a:pt x="12087" y="67143"/>
                      <a:pt x="11497" y="64069"/>
                    </a:cubicBezTo>
                    <a:lnTo>
                      <a:pt x="590" y="7222"/>
                    </a:lnTo>
                    <a:cubicBezTo>
                      <a:pt x="1" y="4150"/>
                      <a:pt x="2015" y="1180"/>
                      <a:pt x="5087" y="590"/>
                    </a:cubicBezTo>
                    <a:cubicBezTo>
                      <a:pt x="8161" y="1"/>
                      <a:pt x="11131" y="2014"/>
                      <a:pt x="11720" y="50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8823"/>
                    </a:srgbClr>
                  </a:gs>
                  <a:gs pos="66000">
                    <a:srgbClr val="E354F7">
                      <a:alpha val="22352"/>
                    </a:srgbClr>
                  </a:gs>
                  <a:gs pos="100000">
                    <a:srgbClr val="10ECFF">
                      <a:alpha val="33725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045;p52">
                <a:extLst>
                  <a:ext uri="{FF2B5EF4-FFF2-40B4-BE49-F238E27FC236}">
                    <a16:creationId xmlns:a16="http://schemas.microsoft.com/office/drawing/2014/main" id="{10BFBE20-F070-493D-BC0B-F7FE53726E1C}"/>
                  </a:ext>
                </a:extLst>
              </p:cNvPr>
              <p:cNvSpPr/>
              <p:nvPr/>
            </p:nvSpPr>
            <p:spPr>
              <a:xfrm>
                <a:off x="4812150" y="2570775"/>
                <a:ext cx="282350" cy="840700"/>
              </a:xfrm>
              <a:custGeom>
                <a:avLst/>
                <a:gdLst/>
                <a:ahLst/>
                <a:cxnLst/>
                <a:rect l="l" t="t" r="r" b="b"/>
                <a:pathLst>
                  <a:path w="11294" h="33628" extrusionOk="0">
                    <a:moveTo>
                      <a:pt x="5598" y="2473"/>
                    </a:moveTo>
                    <a:lnTo>
                      <a:pt x="298" y="30101"/>
                    </a:lnTo>
                    <a:cubicBezTo>
                      <a:pt x="1" y="31599"/>
                      <a:pt x="981" y="33051"/>
                      <a:pt x="2481" y="33339"/>
                    </a:cubicBezTo>
                    <a:cubicBezTo>
                      <a:pt x="3979" y="33627"/>
                      <a:pt x="5427" y="32640"/>
                      <a:pt x="5706" y="31139"/>
                    </a:cubicBezTo>
                    <a:lnTo>
                      <a:pt x="11007" y="3513"/>
                    </a:lnTo>
                    <a:cubicBezTo>
                      <a:pt x="11294" y="2019"/>
                      <a:pt x="10315" y="575"/>
                      <a:pt x="8821" y="289"/>
                    </a:cubicBezTo>
                    <a:cubicBezTo>
                      <a:pt x="7329" y="1"/>
                      <a:pt x="5884" y="979"/>
                      <a:pt x="5598" y="24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8823"/>
                    </a:srgbClr>
                  </a:gs>
                  <a:gs pos="66000">
                    <a:srgbClr val="E354F7">
                      <a:alpha val="22352"/>
                    </a:srgbClr>
                  </a:gs>
                  <a:gs pos="100000">
                    <a:srgbClr val="10ECFF">
                      <a:alpha val="33725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046;p52">
                <a:extLst>
                  <a:ext uri="{FF2B5EF4-FFF2-40B4-BE49-F238E27FC236}">
                    <a16:creationId xmlns:a16="http://schemas.microsoft.com/office/drawing/2014/main" id="{A9D0F2A1-0F45-4030-9E42-36674F4892A1}"/>
                  </a:ext>
                </a:extLst>
              </p:cNvPr>
              <p:cNvSpPr/>
              <p:nvPr/>
            </p:nvSpPr>
            <p:spPr>
              <a:xfrm>
                <a:off x="5191450" y="1349400"/>
                <a:ext cx="659900" cy="1965650"/>
              </a:xfrm>
              <a:custGeom>
                <a:avLst/>
                <a:gdLst/>
                <a:ahLst/>
                <a:cxnLst/>
                <a:rect l="l" t="t" r="r" b="b"/>
                <a:pathLst>
                  <a:path w="26396" h="78626" extrusionOk="0">
                    <a:moveTo>
                      <a:pt x="13071" y="5783"/>
                    </a:moveTo>
                    <a:lnTo>
                      <a:pt x="672" y="70416"/>
                    </a:lnTo>
                    <a:cubicBezTo>
                      <a:pt x="0" y="73908"/>
                      <a:pt x="2290" y="77285"/>
                      <a:pt x="5784" y="77955"/>
                    </a:cubicBezTo>
                    <a:cubicBezTo>
                      <a:pt x="9278" y="78626"/>
                      <a:pt x="12655" y="76336"/>
                      <a:pt x="13325" y="72842"/>
                    </a:cubicBezTo>
                    <a:lnTo>
                      <a:pt x="25724" y="8211"/>
                    </a:lnTo>
                    <a:cubicBezTo>
                      <a:pt x="26395" y="4719"/>
                      <a:pt x="24106" y="1340"/>
                      <a:pt x="20612" y="671"/>
                    </a:cubicBezTo>
                    <a:cubicBezTo>
                      <a:pt x="17119" y="1"/>
                      <a:pt x="13741" y="2289"/>
                      <a:pt x="13071" y="578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8823"/>
                    </a:srgbClr>
                  </a:gs>
                  <a:gs pos="66000">
                    <a:srgbClr val="E354F7">
                      <a:alpha val="22352"/>
                    </a:srgbClr>
                  </a:gs>
                  <a:gs pos="100000">
                    <a:srgbClr val="10ECFF">
                      <a:alpha val="33725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" name="Google Shape;2047;p52">
              <a:extLst>
                <a:ext uri="{FF2B5EF4-FFF2-40B4-BE49-F238E27FC236}">
                  <a16:creationId xmlns:a16="http://schemas.microsoft.com/office/drawing/2014/main" id="{B472D965-C6A2-40B7-B1D6-7BE3B9E18EBD}"/>
                </a:ext>
              </a:extLst>
            </p:cNvPr>
            <p:cNvSpPr/>
            <p:nvPr/>
          </p:nvSpPr>
          <p:spPr>
            <a:xfrm>
              <a:off x="5439544" y="2528435"/>
              <a:ext cx="1514044" cy="1714443"/>
            </a:xfrm>
            <a:custGeom>
              <a:avLst/>
              <a:gdLst/>
              <a:ahLst/>
              <a:cxnLst/>
              <a:rect l="l" t="t" r="r" b="b"/>
              <a:pathLst>
                <a:path w="131656" h="149082" extrusionOk="0">
                  <a:moveTo>
                    <a:pt x="131656" y="31068"/>
                  </a:moveTo>
                  <a:lnTo>
                    <a:pt x="111475" y="122205"/>
                  </a:lnTo>
                  <a:cubicBezTo>
                    <a:pt x="111475" y="122973"/>
                    <a:pt x="110979" y="123750"/>
                    <a:pt x="109975" y="124329"/>
                  </a:cubicBezTo>
                  <a:lnTo>
                    <a:pt x="69471" y="147917"/>
                  </a:lnTo>
                  <a:cubicBezTo>
                    <a:pt x="67463" y="149082"/>
                    <a:pt x="64192" y="149082"/>
                    <a:pt x="62185" y="147917"/>
                  </a:cubicBezTo>
                  <a:lnTo>
                    <a:pt x="21681" y="124329"/>
                  </a:lnTo>
                  <a:cubicBezTo>
                    <a:pt x="20677" y="123750"/>
                    <a:pt x="20179" y="122973"/>
                    <a:pt x="20179" y="122205"/>
                  </a:cubicBezTo>
                  <a:lnTo>
                    <a:pt x="0" y="31068"/>
                  </a:lnTo>
                  <a:cubicBezTo>
                    <a:pt x="0" y="30302"/>
                    <a:pt x="496" y="29533"/>
                    <a:pt x="1500" y="28951"/>
                  </a:cubicBezTo>
                  <a:lnTo>
                    <a:pt x="42005" y="5364"/>
                  </a:lnTo>
                  <a:cubicBezTo>
                    <a:pt x="51136" y="0"/>
                    <a:pt x="80159" y="0"/>
                    <a:pt x="89649" y="5364"/>
                  </a:cubicBezTo>
                  <a:lnTo>
                    <a:pt x="130156" y="28951"/>
                  </a:lnTo>
                  <a:cubicBezTo>
                    <a:pt x="131158" y="29533"/>
                    <a:pt x="131656" y="30302"/>
                    <a:pt x="131656" y="310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8823"/>
                  </a:srgbClr>
                </a:gs>
                <a:gs pos="66000">
                  <a:srgbClr val="E354F7">
                    <a:alpha val="22352"/>
                  </a:srgbClr>
                </a:gs>
                <a:gs pos="100000">
                  <a:srgbClr val="10ECFF">
                    <a:alpha val="3372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3974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5"/>
          <p:cNvSpPr txBox="1">
            <a:spLocks noGrp="1"/>
          </p:cNvSpPr>
          <p:nvPr>
            <p:ph type="title"/>
          </p:nvPr>
        </p:nvSpPr>
        <p:spPr>
          <a:xfrm>
            <a:off x="1251149" y="228601"/>
            <a:ext cx="6522727" cy="732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l-GR" sz="2000" dirty="0">
                <a:latin typeface="Arial Narrow" panose="020B0606020202030204" pitchFamily="34" charset="0"/>
              </a:rPr>
              <a:t>Προσεγγίσεις για τη </a:t>
            </a:r>
            <a:r>
              <a:rPr lang="el-GR" sz="2000" dirty="0" err="1">
                <a:latin typeface="Arial Narrow" panose="020B0606020202030204" pitchFamily="34" charset="0"/>
              </a:rPr>
              <a:t>μοντελοποίηση</a:t>
            </a:r>
            <a:r>
              <a:rPr lang="el-GR" sz="2000" dirty="0">
                <a:latin typeface="Arial Narrow" panose="020B0606020202030204" pitchFamily="34" charset="0"/>
              </a:rPr>
              <a:t> των δεδομένων </a:t>
            </a:r>
            <a:r>
              <a:rPr lang="el-GR" sz="2000" dirty="0" err="1">
                <a:latin typeface="Arial Narrow" panose="020B0606020202030204" pitchFamily="34" charset="0"/>
              </a:rPr>
              <a:t>clickstream</a:t>
            </a:r>
            <a:r>
              <a:rPr lang="el-GR" sz="2000" dirty="0">
                <a:latin typeface="Arial Narrow" panose="020B0606020202030204" pitchFamily="34" charset="0"/>
              </a:rPr>
              <a:t> </a:t>
            </a:r>
            <a:endParaRPr sz="2000" dirty="0">
              <a:latin typeface="Arial Narrow" panose="020B0606020202030204" pitchFamily="34" charset="0"/>
            </a:endParaRPr>
          </a:p>
        </p:txBody>
      </p:sp>
      <p:sp>
        <p:nvSpPr>
          <p:cNvPr id="45" name="Google Shape;253;p32">
            <a:extLst>
              <a:ext uri="{FF2B5EF4-FFF2-40B4-BE49-F238E27FC236}">
                <a16:creationId xmlns:a16="http://schemas.microsoft.com/office/drawing/2014/main" id="{9E1F778F-ED20-4B57-9D1D-0AE05D27F284}"/>
              </a:ext>
            </a:extLst>
          </p:cNvPr>
          <p:cNvSpPr txBox="1">
            <a:spLocks/>
          </p:cNvSpPr>
          <p:nvPr/>
        </p:nvSpPr>
        <p:spPr>
          <a:xfrm>
            <a:off x="7491984" y="-138156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  <a:t>03</a:t>
            </a:r>
            <a:endParaRPr lang="en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AF86846B-A8A0-416E-A094-068AEACC0219}"/>
              </a:ext>
            </a:extLst>
          </p:cNvPr>
          <p:cNvSpPr/>
          <p:nvPr/>
        </p:nvSpPr>
        <p:spPr>
          <a:xfrm>
            <a:off x="230916" y="796760"/>
            <a:ext cx="344424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solidFill>
                <a:schemeClr val="accent3"/>
              </a:solidFill>
            </a:endParaRP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l-GR" dirty="0">
                <a:solidFill>
                  <a:schemeClr val="accent3"/>
                </a:solidFill>
              </a:rPr>
              <a:t>Μοντέλα </a:t>
            </a:r>
            <a:r>
              <a:rPr lang="el-GR" dirty="0" err="1">
                <a:solidFill>
                  <a:schemeClr val="accent3"/>
                </a:solidFill>
              </a:rPr>
              <a:t>Markov</a:t>
            </a:r>
            <a:r>
              <a:rPr lang="en-US" dirty="0">
                <a:solidFill>
                  <a:schemeClr val="accent3"/>
                </a:solidFill>
              </a:rPr>
              <a:t>:</a:t>
            </a:r>
            <a:br>
              <a:rPr lang="el-GR" dirty="0">
                <a:solidFill>
                  <a:schemeClr val="accent3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O</a:t>
            </a:r>
            <a:r>
              <a:rPr lang="el-GR" dirty="0">
                <a:solidFill>
                  <a:schemeClr val="accent3"/>
                </a:solidFill>
              </a:rPr>
              <a:t>ι σελίδες τις οποίες έχει επισκεφτεί ένας χρήστης είναι προβλέψιμες</a:t>
            </a:r>
            <a:r>
              <a:rPr lang="en-US" dirty="0">
                <a:solidFill>
                  <a:schemeClr val="accent3"/>
                </a:solidFill>
              </a:rPr>
              <a:t>, </a:t>
            </a:r>
            <a:r>
              <a:rPr lang="el-GR" dirty="0">
                <a:solidFill>
                  <a:schemeClr val="accent3"/>
                </a:solidFill>
              </a:rPr>
              <a:t>αν και οι αλυσίδες </a:t>
            </a:r>
            <a:r>
              <a:rPr lang="el-GR" dirty="0" err="1">
                <a:solidFill>
                  <a:schemeClr val="accent3"/>
                </a:solidFill>
              </a:rPr>
              <a:t>Markov</a:t>
            </a:r>
            <a:r>
              <a:rPr lang="el-GR" dirty="0">
                <a:solidFill>
                  <a:schemeClr val="accent3"/>
                </a:solidFill>
              </a:rPr>
              <a:t> υψηλότερου μήκους και οι αλυσίδες </a:t>
            </a:r>
            <a:r>
              <a:rPr lang="el-GR" dirty="0" err="1">
                <a:solidFill>
                  <a:schemeClr val="accent3"/>
                </a:solidFill>
              </a:rPr>
              <a:t>Markov</a:t>
            </a:r>
            <a:r>
              <a:rPr lang="el-GR" dirty="0">
                <a:solidFill>
                  <a:schemeClr val="accent3"/>
                </a:solidFill>
              </a:rPr>
              <a:t> μεταβλητού μήκους είναι συνήθως πιο ακριβείς για την πρόβλεψη των </a:t>
            </a:r>
            <a:r>
              <a:rPr lang="el-GR" dirty="0" err="1">
                <a:solidFill>
                  <a:schemeClr val="accent3"/>
                </a:solidFill>
              </a:rPr>
              <a:t>clickstreams</a:t>
            </a:r>
            <a:r>
              <a:rPr lang="el-GR" dirty="0">
                <a:solidFill>
                  <a:schemeClr val="accent3"/>
                </a:solidFill>
              </a:rPr>
              <a:t> των χρηστών, έρχονται με υπολογιστικό κόστος λόγω του εκθετικά μεγάλου χώρου τους</a:t>
            </a: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27115090-74DD-4FCD-9803-C4A9D7079BF4}"/>
              </a:ext>
            </a:extLst>
          </p:cNvPr>
          <p:cNvSpPr/>
          <p:nvPr/>
        </p:nvSpPr>
        <p:spPr>
          <a:xfrm>
            <a:off x="252436" y="3299477"/>
            <a:ext cx="384295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l-GR" dirty="0">
                <a:solidFill>
                  <a:schemeClr val="accent3"/>
                </a:solidFill>
              </a:rPr>
              <a:t>Κρυμμένα μοντέλα </a:t>
            </a:r>
            <a:r>
              <a:rPr lang="el-GR" dirty="0" err="1">
                <a:solidFill>
                  <a:schemeClr val="accent3"/>
                </a:solidFill>
              </a:rPr>
              <a:t>Markov</a:t>
            </a:r>
            <a:r>
              <a:rPr lang="el-GR" dirty="0">
                <a:solidFill>
                  <a:schemeClr val="accent3"/>
                </a:solidFill>
              </a:rPr>
              <a:t>: </a:t>
            </a:r>
            <a:br>
              <a:rPr lang="el-GR" dirty="0">
                <a:solidFill>
                  <a:schemeClr val="accent3"/>
                </a:solidFill>
              </a:rPr>
            </a:br>
            <a:r>
              <a:rPr lang="el-GR" dirty="0">
                <a:solidFill>
                  <a:schemeClr val="accent3"/>
                </a:solidFill>
              </a:rPr>
              <a:t>Περιγράφουν τις λανθάνουσες φάσεις αγορών του χρήστη με τη χρήση μιας αλυσίδας </a:t>
            </a:r>
            <a:r>
              <a:rPr lang="el-GR" dirty="0" err="1">
                <a:solidFill>
                  <a:schemeClr val="accent3"/>
                </a:solidFill>
              </a:rPr>
              <a:t>Markov</a:t>
            </a:r>
            <a:r>
              <a:rPr lang="el-GR" dirty="0">
                <a:solidFill>
                  <a:schemeClr val="accent3"/>
                </a:solidFill>
              </a:rPr>
              <a:t> διακριτού χρόνου με τις σελίδες που επισκέφθηκαν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7E7220A4-147E-43C9-A3E5-AD94E398F9C9}"/>
              </a:ext>
            </a:extLst>
          </p:cNvPr>
          <p:cNvSpPr/>
          <p:nvPr/>
        </p:nvSpPr>
        <p:spPr>
          <a:xfrm>
            <a:off x="4319564" y="1189366"/>
            <a:ext cx="362183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l-GR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l-GR" dirty="0">
                <a:solidFill>
                  <a:schemeClr val="accent3"/>
                </a:solidFill>
              </a:rPr>
              <a:t>Διεργασίες σημαδεμένων σημείων:</a:t>
            </a:r>
            <a:br>
              <a:rPr lang="el-GR" dirty="0">
                <a:solidFill>
                  <a:schemeClr val="accent3"/>
                </a:solidFill>
              </a:rPr>
            </a:br>
            <a:r>
              <a:rPr lang="el-GR" dirty="0">
                <a:solidFill>
                  <a:schemeClr val="accent3"/>
                </a:solidFill>
              </a:rPr>
              <a:t>Έχουν γίνει δημοφιλείς λόγω της ικανότητάς τους να καταγράφουν τόσο τον χρόνο των γεγονότων όσο και τον τύπο του συμβάντος. Ωστόσο, δεν έχουν προσαρμοστεί ακόμα στα δεδομένα </a:t>
            </a:r>
            <a:r>
              <a:rPr lang="el-GR" dirty="0" err="1">
                <a:solidFill>
                  <a:schemeClr val="accent3"/>
                </a:solidFill>
              </a:rPr>
              <a:t>clickstream</a:t>
            </a:r>
            <a:r>
              <a:rPr lang="el-GR" dirty="0">
                <a:solidFill>
                  <a:schemeClr val="accent3"/>
                </a:solidFill>
              </a:rPr>
              <a:t>.</a:t>
            </a:r>
          </a:p>
          <a:p>
            <a:r>
              <a:rPr lang="el-GR" dirty="0"/>
              <a:t> 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3C57D9D6-DCB3-4B0B-8786-3F8454B19145}"/>
              </a:ext>
            </a:extLst>
          </p:cNvPr>
          <p:cNvSpPr/>
          <p:nvPr/>
        </p:nvSpPr>
        <p:spPr>
          <a:xfrm>
            <a:off x="4319564" y="3212006"/>
            <a:ext cx="4572000" cy="15363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l-GR" dirty="0">
                <a:solidFill>
                  <a:schemeClr val="accent3"/>
                </a:solidFill>
              </a:rPr>
              <a:t>Κενό στην έρευνα:</a:t>
            </a:r>
            <a:br>
              <a:rPr lang="el-GR" dirty="0">
                <a:solidFill>
                  <a:schemeClr val="accent3"/>
                </a:solidFill>
              </a:rPr>
            </a:br>
            <a:r>
              <a:rPr lang="el-GR" dirty="0">
                <a:solidFill>
                  <a:schemeClr val="accent3"/>
                </a:solidFill>
              </a:rPr>
              <a:t>Η οικογένεια των αλυσίδων </a:t>
            </a:r>
            <a:r>
              <a:rPr lang="el-GR" dirty="0" err="1">
                <a:solidFill>
                  <a:schemeClr val="accent3"/>
                </a:solidFill>
              </a:rPr>
              <a:t>Markov</a:t>
            </a:r>
            <a:r>
              <a:rPr lang="el-GR" dirty="0">
                <a:solidFill>
                  <a:schemeClr val="accent3"/>
                </a:solidFill>
              </a:rPr>
              <a:t> διακριτού χρόνου δεν μπορεί να αποτυπώσει τόσο την ακολουθία των σελίδων που επισκέπτεται όσο και τους χρόνους που δαπανώνται στη σελίδα 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l-G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" name="Google Shape;1609;p51">
            <a:extLst>
              <a:ext uri="{FF2B5EF4-FFF2-40B4-BE49-F238E27FC236}">
                <a16:creationId xmlns:a16="http://schemas.microsoft.com/office/drawing/2014/main" id="{A0979CB4-ACD6-4D4E-8B8E-E549987403B6}"/>
              </a:ext>
            </a:extLst>
          </p:cNvPr>
          <p:cNvGrpSpPr/>
          <p:nvPr/>
        </p:nvGrpSpPr>
        <p:grpSpPr>
          <a:xfrm>
            <a:off x="226743" y="395930"/>
            <a:ext cx="403743" cy="400830"/>
            <a:chOff x="3294278" y="1474831"/>
            <a:chExt cx="460106" cy="456787"/>
          </a:xfrm>
        </p:grpSpPr>
        <p:sp>
          <p:nvSpPr>
            <p:cNvPr id="11" name="Google Shape;1610;p51">
              <a:extLst>
                <a:ext uri="{FF2B5EF4-FFF2-40B4-BE49-F238E27FC236}">
                  <a16:creationId xmlns:a16="http://schemas.microsoft.com/office/drawing/2014/main" id="{D74CBB17-6A27-489B-A554-97A785BF21CC}"/>
                </a:ext>
              </a:extLst>
            </p:cNvPr>
            <p:cNvSpPr/>
            <p:nvPr/>
          </p:nvSpPr>
          <p:spPr>
            <a:xfrm>
              <a:off x="3294278" y="1474831"/>
              <a:ext cx="460106" cy="456787"/>
            </a:xfrm>
            <a:custGeom>
              <a:avLst/>
              <a:gdLst/>
              <a:ahLst/>
              <a:cxnLst/>
              <a:rect l="l" t="t" r="r" b="b"/>
              <a:pathLst>
                <a:path w="22041" h="21882" extrusionOk="0">
                  <a:moveTo>
                    <a:pt x="14476" y="1435"/>
                  </a:moveTo>
                  <a:cubicBezTo>
                    <a:pt x="17856" y="1435"/>
                    <a:pt x="20606" y="4185"/>
                    <a:pt x="20606" y="7564"/>
                  </a:cubicBezTo>
                  <a:cubicBezTo>
                    <a:pt x="20606" y="10946"/>
                    <a:pt x="17856" y="13695"/>
                    <a:pt x="14476" y="13695"/>
                  </a:cubicBezTo>
                  <a:cubicBezTo>
                    <a:pt x="11095" y="13695"/>
                    <a:pt x="8346" y="10944"/>
                    <a:pt x="8346" y="7564"/>
                  </a:cubicBezTo>
                  <a:cubicBezTo>
                    <a:pt x="8346" y="4185"/>
                    <a:pt x="11095" y="1435"/>
                    <a:pt x="14476" y="1435"/>
                  </a:cubicBezTo>
                  <a:close/>
                  <a:moveTo>
                    <a:pt x="6773" y="13929"/>
                  </a:moveTo>
                  <a:lnTo>
                    <a:pt x="8112" y="15268"/>
                  </a:lnTo>
                  <a:lnTo>
                    <a:pt x="2806" y="19866"/>
                  </a:lnTo>
                  <a:cubicBezTo>
                    <a:pt x="2736" y="19927"/>
                    <a:pt x="2680" y="20000"/>
                    <a:pt x="2637" y="20081"/>
                  </a:cubicBezTo>
                  <a:lnTo>
                    <a:pt x="2599" y="20156"/>
                  </a:lnTo>
                  <a:cubicBezTo>
                    <a:pt x="2503" y="20345"/>
                    <a:pt x="2315" y="20447"/>
                    <a:pt x="2125" y="20447"/>
                  </a:cubicBezTo>
                  <a:cubicBezTo>
                    <a:pt x="1991" y="20447"/>
                    <a:pt x="1856" y="20396"/>
                    <a:pt x="1750" y="20291"/>
                  </a:cubicBezTo>
                  <a:cubicBezTo>
                    <a:pt x="1493" y="20035"/>
                    <a:pt x="1562" y="19606"/>
                    <a:pt x="1883" y="19442"/>
                  </a:cubicBezTo>
                  <a:lnTo>
                    <a:pt x="1958" y="19404"/>
                  </a:lnTo>
                  <a:cubicBezTo>
                    <a:pt x="2041" y="19361"/>
                    <a:pt x="2114" y="19303"/>
                    <a:pt x="2175" y="19235"/>
                  </a:cubicBezTo>
                  <a:lnTo>
                    <a:pt x="6773" y="13929"/>
                  </a:lnTo>
                  <a:close/>
                  <a:moveTo>
                    <a:pt x="14476" y="0"/>
                  </a:moveTo>
                  <a:cubicBezTo>
                    <a:pt x="10305" y="0"/>
                    <a:pt x="6912" y="3393"/>
                    <a:pt x="6912" y="7564"/>
                  </a:cubicBezTo>
                  <a:cubicBezTo>
                    <a:pt x="6910" y="9322"/>
                    <a:pt x="7523" y="11027"/>
                    <a:pt x="8647" y="12379"/>
                  </a:cubicBezTo>
                  <a:lnTo>
                    <a:pt x="7948" y="13078"/>
                  </a:lnTo>
                  <a:lnTo>
                    <a:pt x="7242" y="12370"/>
                  </a:lnTo>
                  <a:cubicBezTo>
                    <a:pt x="7101" y="12230"/>
                    <a:pt x="6918" y="12161"/>
                    <a:pt x="6735" y="12161"/>
                  </a:cubicBezTo>
                  <a:cubicBezTo>
                    <a:pt x="6535" y="12161"/>
                    <a:pt x="6335" y="12244"/>
                    <a:pt x="6192" y="12408"/>
                  </a:cubicBezTo>
                  <a:lnTo>
                    <a:pt x="1180" y="18191"/>
                  </a:lnTo>
                  <a:cubicBezTo>
                    <a:pt x="394" y="18622"/>
                    <a:pt x="0" y="19530"/>
                    <a:pt x="220" y="20399"/>
                  </a:cubicBezTo>
                  <a:cubicBezTo>
                    <a:pt x="440" y="21267"/>
                    <a:pt x="1221" y="21877"/>
                    <a:pt x="2119" y="21882"/>
                  </a:cubicBezTo>
                  <a:cubicBezTo>
                    <a:pt x="2224" y="21882"/>
                    <a:pt x="2328" y="21874"/>
                    <a:pt x="2432" y="21857"/>
                  </a:cubicBezTo>
                  <a:cubicBezTo>
                    <a:pt x="3036" y="21766"/>
                    <a:pt x="3560" y="21396"/>
                    <a:pt x="3850" y="20861"/>
                  </a:cubicBezTo>
                  <a:lnTo>
                    <a:pt x="9633" y="15849"/>
                  </a:lnTo>
                  <a:cubicBezTo>
                    <a:pt x="9947" y="15575"/>
                    <a:pt x="9966" y="15094"/>
                    <a:pt x="9671" y="14799"/>
                  </a:cubicBezTo>
                  <a:lnTo>
                    <a:pt x="8965" y="14093"/>
                  </a:lnTo>
                  <a:lnTo>
                    <a:pt x="9662" y="13394"/>
                  </a:lnTo>
                  <a:cubicBezTo>
                    <a:pt x="11013" y="14516"/>
                    <a:pt x="12714" y="15129"/>
                    <a:pt x="14470" y="15129"/>
                  </a:cubicBezTo>
                  <a:cubicBezTo>
                    <a:pt x="14472" y="15129"/>
                    <a:pt x="14474" y="15129"/>
                    <a:pt x="14476" y="15129"/>
                  </a:cubicBezTo>
                  <a:cubicBezTo>
                    <a:pt x="18648" y="15129"/>
                    <a:pt x="22041" y="11736"/>
                    <a:pt x="22041" y="7564"/>
                  </a:cubicBezTo>
                  <a:cubicBezTo>
                    <a:pt x="22041" y="3393"/>
                    <a:pt x="18648" y="0"/>
                    <a:pt x="1447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11;p51">
              <a:extLst>
                <a:ext uri="{FF2B5EF4-FFF2-40B4-BE49-F238E27FC236}">
                  <a16:creationId xmlns:a16="http://schemas.microsoft.com/office/drawing/2014/main" id="{2A000E18-D74E-41AC-9703-90733B3FEB4B}"/>
                </a:ext>
              </a:extLst>
            </p:cNvPr>
            <p:cNvSpPr/>
            <p:nvPr/>
          </p:nvSpPr>
          <p:spPr>
            <a:xfrm>
              <a:off x="3486286" y="1522551"/>
              <a:ext cx="220377" cy="220377"/>
            </a:xfrm>
            <a:custGeom>
              <a:avLst/>
              <a:gdLst/>
              <a:ahLst/>
              <a:cxnLst/>
              <a:rect l="l" t="t" r="r" b="b"/>
              <a:pathLst>
                <a:path w="10557" h="10557" extrusionOk="0">
                  <a:moveTo>
                    <a:pt x="5278" y="1436"/>
                  </a:moveTo>
                  <a:cubicBezTo>
                    <a:pt x="7397" y="1436"/>
                    <a:pt x="9121" y="3160"/>
                    <a:pt x="9121" y="5278"/>
                  </a:cubicBezTo>
                  <a:cubicBezTo>
                    <a:pt x="9121" y="7399"/>
                    <a:pt x="7397" y="9121"/>
                    <a:pt x="5278" y="9121"/>
                  </a:cubicBezTo>
                  <a:cubicBezTo>
                    <a:pt x="3158" y="9121"/>
                    <a:pt x="1436" y="7397"/>
                    <a:pt x="1436" y="5278"/>
                  </a:cubicBezTo>
                  <a:cubicBezTo>
                    <a:pt x="1436" y="3160"/>
                    <a:pt x="3158" y="1436"/>
                    <a:pt x="5278" y="1436"/>
                  </a:cubicBezTo>
                  <a:close/>
                  <a:moveTo>
                    <a:pt x="5278" y="1"/>
                  </a:moveTo>
                  <a:cubicBezTo>
                    <a:pt x="2368" y="1"/>
                    <a:pt x="1" y="2368"/>
                    <a:pt x="1" y="5278"/>
                  </a:cubicBezTo>
                  <a:cubicBezTo>
                    <a:pt x="1" y="8189"/>
                    <a:pt x="2368" y="10556"/>
                    <a:pt x="5278" y="10556"/>
                  </a:cubicBezTo>
                  <a:cubicBezTo>
                    <a:pt x="8189" y="10556"/>
                    <a:pt x="10556" y="8189"/>
                    <a:pt x="10556" y="5278"/>
                  </a:cubicBezTo>
                  <a:cubicBezTo>
                    <a:pt x="10556" y="2368"/>
                    <a:pt x="8189" y="1"/>
                    <a:pt x="527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12;p51">
              <a:extLst>
                <a:ext uri="{FF2B5EF4-FFF2-40B4-BE49-F238E27FC236}">
                  <a16:creationId xmlns:a16="http://schemas.microsoft.com/office/drawing/2014/main" id="{A2647784-E560-4271-B3E3-74BF49651BFF}"/>
                </a:ext>
              </a:extLst>
            </p:cNvPr>
            <p:cNvSpPr/>
            <p:nvPr/>
          </p:nvSpPr>
          <p:spPr>
            <a:xfrm>
              <a:off x="3539455" y="1575741"/>
              <a:ext cx="71998" cy="71977"/>
            </a:xfrm>
            <a:custGeom>
              <a:avLst/>
              <a:gdLst/>
              <a:ahLst/>
              <a:cxnLst/>
              <a:rect l="l" t="t" r="r" b="b"/>
              <a:pathLst>
                <a:path w="3449" h="3448" extrusionOk="0">
                  <a:moveTo>
                    <a:pt x="2734" y="1"/>
                  </a:moveTo>
                  <a:cubicBezTo>
                    <a:pt x="2733" y="1"/>
                    <a:pt x="2732" y="1"/>
                    <a:pt x="2731" y="1"/>
                  </a:cubicBezTo>
                  <a:cubicBezTo>
                    <a:pt x="1224" y="1"/>
                    <a:pt x="0" y="1225"/>
                    <a:pt x="0" y="2730"/>
                  </a:cubicBezTo>
                  <a:cubicBezTo>
                    <a:pt x="0" y="3126"/>
                    <a:pt x="321" y="3447"/>
                    <a:pt x="717" y="3447"/>
                  </a:cubicBezTo>
                  <a:cubicBezTo>
                    <a:pt x="1113" y="3447"/>
                    <a:pt x="1435" y="3126"/>
                    <a:pt x="1434" y="2730"/>
                  </a:cubicBezTo>
                  <a:cubicBezTo>
                    <a:pt x="1435" y="2015"/>
                    <a:pt x="2015" y="1434"/>
                    <a:pt x="2731" y="1434"/>
                  </a:cubicBezTo>
                  <a:cubicBezTo>
                    <a:pt x="3127" y="1434"/>
                    <a:pt x="3448" y="1113"/>
                    <a:pt x="3448" y="717"/>
                  </a:cubicBezTo>
                  <a:cubicBezTo>
                    <a:pt x="3448" y="323"/>
                    <a:pt x="3129" y="1"/>
                    <a:pt x="2734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563;p51">
            <a:extLst>
              <a:ext uri="{FF2B5EF4-FFF2-40B4-BE49-F238E27FC236}">
                <a16:creationId xmlns:a16="http://schemas.microsoft.com/office/drawing/2014/main" id="{55F4C0D8-3760-4B9A-AB04-6D62D42B258C}"/>
              </a:ext>
            </a:extLst>
          </p:cNvPr>
          <p:cNvGrpSpPr/>
          <p:nvPr/>
        </p:nvGrpSpPr>
        <p:grpSpPr>
          <a:xfrm>
            <a:off x="7491984" y="872248"/>
            <a:ext cx="400867" cy="337597"/>
            <a:chOff x="6960763" y="4161026"/>
            <a:chExt cx="456829" cy="384726"/>
          </a:xfrm>
        </p:grpSpPr>
        <p:sp>
          <p:nvSpPr>
            <p:cNvPr id="15" name="Google Shape;1564;p51">
              <a:extLst>
                <a:ext uri="{FF2B5EF4-FFF2-40B4-BE49-F238E27FC236}">
                  <a16:creationId xmlns:a16="http://schemas.microsoft.com/office/drawing/2014/main" id="{0B3D2511-D637-4CBA-AAB0-CEA703849A23}"/>
                </a:ext>
              </a:extLst>
            </p:cNvPr>
            <p:cNvSpPr/>
            <p:nvPr/>
          </p:nvSpPr>
          <p:spPr>
            <a:xfrm>
              <a:off x="6960763" y="4161026"/>
              <a:ext cx="456829" cy="384726"/>
            </a:xfrm>
            <a:custGeom>
              <a:avLst/>
              <a:gdLst/>
              <a:ahLst/>
              <a:cxnLst/>
              <a:rect l="l" t="t" r="r" b="b"/>
              <a:pathLst>
                <a:path w="21884" h="18430" extrusionOk="0">
                  <a:moveTo>
                    <a:pt x="20455" y="1427"/>
                  </a:moveTo>
                  <a:lnTo>
                    <a:pt x="20455" y="11320"/>
                  </a:lnTo>
                  <a:lnTo>
                    <a:pt x="1427" y="11320"/>
                  </a:lnTo>
                  <a:lnTo>
                    <a:pt x="1427" y="1427"/>
                  </a:lnTo>
                  <a:close/>
                  <a:moveTo>
                    <a:pt x="20455" y="12748"/>
                  </a:moveTo>
                  <a:lnTo>
                    <a:pt x="20455" y="14186"/>
                  </a:lnTo>
                  <a:lnTo>
                    <a:pt x="1427" y="14186"/>
                  </a:lnTo>
                  <a:lnTo>
                    <a:pt x="1427" y="12748"/>
                  </a:lnTo>
                  <a:close/>
                  <a:moveTo>
                    <a:pt x="11635" y="15614"/>
                  </a:moveTo>
                  <a:lnTo>
                    <a:pt x="11635" y="17002"/>
                  </a:lnTo>
                  <a:lnTo>
                    <a:pt x="10248" y="17002"/>
                  </a:lnTo>
                  <a:lnTo>
                    <a:pt x="10248" y="15614"/>
                  </a:lnTo>
                  <a:close/>
                  <a:moveTo>
                    <a:pt x="21171" y="0"/>
                  </a:moveTo>
                  <a:cubicBezTo>
                    <a:pt x="21171" y="0"/>
                    <a:pt x="21170" y="0"/>
                    <a:pt x="21169" y="0"/>
                  </a:cubicBezTo>
                  <a:lnTo>
                    <a:pt x="714" y="0"/>
                  </a:lnTo>
                  <a:cubicBezTo>
                    <a:pt x="320" y="0"/>
                    <a:pt x="1" y="320"/>
                    <a:pt x="1" y="713"/>
                  </a:cubicBezTo>
                  <a:lnTo>
                    <a:pt x="1" y="14900"/>
                  </a:lnTo>
                  <a:cubicBezTo>
                    <a:pt x="1" y="15295"/>
                    <a:pt x="320" y="15614"/>
                    <a:pt x="714" y="15614"/>
                  </a:cubicBezTo>
                  <a:lnTo>
                    <a:pt x="8820" y="15614"/>
                  </a:lnTo>
                  <a:lnTo>
                    <a:pt x="8820" y="17002"/>
                  </a:lnTo>
                  <a:lnTo>
                    <a:pt x="7371" y="17002"/>
                  </a:lnTo>
                  <a:cubicBezTo>
                    <a:pt x="6977" y="17002"/>
                    <a:pt x="6657" y="17321"/>
                    <a:pt x="6657" y="17716"/>
                  </a:cubicBezTo>
                  <a:cubicBezTo>
                    <a:pt x="6657" y="18108"/>
                    <a:pt x="6977" y="18429"/>
                    <a:pt x="7371" y="18429"/>
                  </a:cubicBezTo>
                  <a:lnTo>
                    <a:pt x="14514" y="18429"/>
                  </a:lnTo>
                  <a:cubicBezTo>
                    <a:pt x="14906" y="18428"/>
                    <a:pt x="15226" y="18108"/>
                    <a:pt x="15226" y="17716"/>
                  </a:cubicBezTo>
                  <a:cubicBezTo>
                    <a:pt x="15226" y="17321"/>
                    <a:pt x="14906" y="17002"/>
                    <a:pt x="14514" y="17002"/>
                  </a:cubicBezTo>
                  <a:lnTo>
                    <a:pt x="13063" y="17002"/>
                  </a:lnTo>
                  <a:lnTo>
                    <a:pt x="13063" y="15614"/>
                  </a:lnTo>
                  <a:lnTo>
                    <a:pt x="21170" y="15614"/>
                  </a:lnTo>
                  <a:cubicBezTo>
                    <a:pt x="21563" y="15614"/>
                    <a:pt x="21882" y="15295"/>
                    <a:pt x="21884" y="14900"/>
                  </a:cubicBezTo>
                  <a:lnTo>
                    <a:pt x="21884" y="713"/>
                  </a:lnTo>
                  <a:cubicBezTo>
                    <a:pt x="21882" y="319"/>
                    <a:pt x="21565" y="0"/>
                    <a:pt x="2117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65;p51">
              <a:extLst>
                <a:ext uri="{FF2B5EF4-FFF2-40B4-BE49-F238E27FC236}">
                  <a16:creationId xmlns:a16="http://schemas.microsoft.com/office/drawing/2014/main" id="{04A38076-8C17-4828-8C51-0CE9083C42F9}"/>
                </a:ext>
              </a:extLst>
            </p:cNvPr>
            <p:cNvSpPr/>
            <p:nvPr/>
          </p:nvSpPr>
          <p:spPr>
            <a:xfrm>
              <a:off x="7323174" y="4336626"/>
              <a:ext cx="44756" cy="42501"/>
            </a:xfrm>
            <a:custGeom>
              <a:avLst/>
              <a:gdLst/>
              <a:ahLst/>
              <a:cxnLst/>
              <a:rect l="l" t="t" r="r" b="b"/>
              <a:pathLst>
                <a:path w="2144" h="2036" extrusionOk="0">
                  <a:moveTo>
                    <a:pt x="1153" y="1"/>
                  </a:moveTo>
                  <a:cubicBezTo>
                    <a:pt x="701" y="1"/>
                    <a:pt x="286" y="299"/>
                    <a:pt x="156" y="755"/>
                  </a:cubicBezTo>
                  <a:cubicBezTo>
                    <a:pt x="0" y="1302"/>
                    <a:pt x="312" y="1872"/>
                    <a:pt x="858" y="2036"/>
                  </a:cubicBezTo>
                  <a:lnTo>
                    <a:pt x="1429" y="2036"/>
                  </a:lnTo>
                  <a:cubicBezTo>
                    <a:pt x="1824" y="2036"/>
                    <a:pt x="2143" y="1716"/>
                    <a:pt x="2143" y="1322"/>
                  </a:cubicBezTo>
                  <a:lnTo>
                    <a:pt x="2143" y="750"/>
                  </a:lnTo>
                  <a:cubicBezTo>
                    <a:pt x="2143" y="357"/>
                    <a:pt x="1822" y="38"/>
                    <a:pt x="1429" y="38"/>
                  </a:cubicBezTo>
                  <a:cubicBezTo>
                    <a:pt x="1337" y="13"/>
                    <a:pt x="1245" y="1"/>
                    <a:pt x="1153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66;p51">
              <a:extLst>
                <a:ext uri="{FF2B5EF4-FFF2-40B4-BE49-F238E27FC236}">
                  <a16:creationId xmlns:a16="http://schemas.microsoft.com/office/drawing/2014/main" id="{83F69E4B-AF9E-4907-A800-0DE07E812C6C}"/>
                </a:ext>
              </a:extLst>
            </p:cNvPr>
            <p:cNvSpPr/>
            <p:nvPr/>
          </p:nvSpPr>
          <p:spPr>
            <a:xfrm>
              <a:off x="7065743" y="4349318"/>
              <a:ext cx="51206" cy="29810"/>
            </a:xfrm>
            <a:custGeom>
              <a:avLst/>
              <a:gdLst/>
              <a:ahLst/>
              <a:cxnLst/>
              <a:rect l="l" t="t" r="r" b="b"/>
              <a:pathLst>
                <a:path w="2453" h="1428" extrusionOk="0">
                  <a:moveTo>
                    <a:pt x="715" y="0"/>
                  </a:moveTo>
                  <a:cubicBezTo>
                    <a:pt x="321" y="0"/>
                    <a:pt x="0" y="319"/>
                    <a:pt x="0" y="714"/>
                  </a:cubicBezTo>
                  <a:cubicBezTo>
                    <a:pt x="0" y="1109"/>
                    <a:pt x="321" y="1428"/>
                    <a:pt x="715" y="1428"/>
                  </a:cubicBezTo>
                  <a:cubicBezTo>
                    <a:pt x="719" y="1428"/>
                    <a:pt x="723" y="1428"/>
                    <a:pt x="726" y="1428"/>
                  </a:cubicBezTo>
                  <a:lnTo>
                    <a:pt x="1750" y="1428"/>
                  </a:lnTo>
                  <a:cubicBezTo>
                    <a:pt x="2140" y="1420"/>
                    <a:pt x="2452" y="1104"/>
                    <a:pt x="2452" y="714"/>
                  </a:cubicBezTo>
                  <a:cubicBezTo>
                    <a:pt x="2452" y="324"/>
                    <a:pt x="2140" y="6"/>
                    <a:pt x="1750" y="0"/>
                  </a:cubicBezTo>
                  <a:lnTo>
                    <a:pt x="726" y="0"/>
                  </a:lnTo>
                  <a:cubicBezTo>
                    <a:pt x="723" y="0"/>
                    <a:pt x="719" y="0"/>
                    <a:pt x="71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67;p51">
              <a:extLst>
                <a:ext uri="{FF2B5EF4-FFF2-40B4-BE49-F238E27FC236}">
                  <a16:creationId xmlns:a16="http://schemas.microsoft.com/office/drawing/2014/main" id="{0B337385-B9E9-41D7-981F-1022FFC25CB7}"/>
                </a:ext>
              </a:extLst>
            </p:cNvPr>
            <p:cNvSpPr/>
            <p:nvPr/>
          </p:nvSpPr>
          <p:spPr>
            <a:xfrm>
              <a:off x="7131270" y="4349318"/>
              <a:ext cx="51206" cy="29810"/>
            </a:xfrm>
            <a:custGeom>
              <a:avLst/>
              <a:gdLst/>
              <a:ahLst/>
              <a:cxnLst/>
              <a:rect l="l" t="t" r="r" b="b"/>
              <a:pathLst>
                <a:path w="2453" h="1428" extrusionOk="0">
                  <a:moveTo>
                    <a:pt x="1739" y="0"/>
                  </a:moveTo>
                  <a:cubicBezTo>
                    <a:pt x="1735" y="0"/>
                    <a:pt x="1732" y="0"/>
                    <a:pt x="1728" y="0"/>
                  </a:cubicBezTo>
                  <a:lnTo>
                    <a:pt x="702" y="0"/>
                  </a:lnTo>
                  <a:cubicBezTo>
                    <a:pt x="314" y="6"/>
                    <a:pt x="1" y="324"/>
                    <a:pt x="1" y="714"/>
                  </a:cubicBezTo>
                  <a:cubicBezTo>
                    <a:pt x="1" y="1104"/>
                    <a:pt x="314" y="1420"/>
                    <a:pt x="702" y="1428"/>
                  </a:cubicBezTo>
                  <a:lnTo>
                    <a:pt x="1728" y="1428"/>
                  </a:lnTo>
                  <a:cubicBezTo>
                    <a:pt x="1732" y="1428"/>
                    <a:pt x="1735" y="1428"/>
                    <a:pt x="1739" y="1428"/>
                  </a:cubicBezTo>
                  <a:cubicBezTo>
                    <a:pt x="2132" y="1428"/>
                    <a:pt x="2453" y="1109"/>
                    <a:pt x="2453" y="714"/>
                  </a:cubicBezTo>
                  <a:cubicBezTo>
                    <a:pt x="2453" y="319"/>
                    <a:pt x="2132" y="0"/>
                    <a:pt x="173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68;p51">
              <a:extLst>
                <a:ext uri="{FF2B5EF4-FFF2-40B4-BE49-F238E27FC236}">
                  <a16:creationId xmlns:a16="http://schemas.microsoft.com/office/drawing/2014/main" id="{1B2C431C-45CA-4B19-A9AA-1CC119B7FC13}"/>
                </a:ext>
              </a:extLst>
            </p:cNvPr>
            <p:cNvSpPr/>
            <p:nvPr/>
          </p:nvSpPr>
          <p:spPr>
            <a:xfrm>
              <a:off x="7196337" y="4349318"/>
              <a:ext cx="51206" cy="29810"/>
            </a:xfrm>
            <a:custGeom>
              <a:avLst/>
              <a:gdLst/>
              <a:ahLst/>
              <a:cxnLst/>
              <a:rect l="l" t="t" r="r" b="b"/>
              <a:pathLst>
                <a:path w="2453" h="1428" extrusionOk="0">
                  <a:moveTo>
                    <a:pt x="1737" y="0"/>
                  </a:moveTo>
                  <a:cubicBezTo>
                    <a:pt x="1734" y="0"/>
                    <a:pt x="1730" y="0"/>
                    <a:pt x="1726" y="0"/>
                  </a:cubicBezTo>
                  <a:lnTo>
                    <a:pt x="702" y="0"/>
                  </a:lnTo>
                  <a:cubicBezTo>
                    <a:pt x="312" y="6"/>
                    <a:pt x="0" y="324"/>
                    <a:pt x="0" y="714"/>
                  </a:cubicBezTo>
                  <a:cubicBezTo>
                    <a:pt x="0" y="1104"/>
                    <a:pt x="312" y="1420"/>
                    <a:pt x="702" y="1428"/>
                  </a:cubicBezTo>
                  <a:lnTo>
                    <a:pt x="1726" y="1428"/>
                  </a:lnTo>
                  <a:cubicBezTo>
                    <a:pt x="1730" y="1428"/>
                    <a:pt x="1734" y="1428"/>
                    <a:pt x="1737" y="1428"/>
                  </a:cubicBezTo>
                  <a:cubicBezTo>
                    <a:pt x="2131" y="1428"/>
                    <a:pt x="2452" y="1109"/>
                    <a:pt x="2452" y="714"/>
                  </a:cubicBezTo>
                  <a:cubicBezTo>
                    <a:pt x="2452" y="319"/>
                    <a:pt x="2131" y="0"/>
                    <a:pt x="173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69;p51">
              <a:extLst>
                <a:ext uri="{FF2B5EF4-FFF2-40B4-BE49-F238E27FC236}">
                  <a16:creationId xmlns:a16="http://schemas.microsoft.com/office/drawing/2014/main" id="{1674DB49-1B86-41C3-957F-89DED4A557DF}"/>
                </a:ext>
              </a:extLst>
            </p:cNvPr>
            <p:cNvSpPr/>
            <p:nvPr/>
          </p:nvSpPr>
          <p:spPr>
            <a:xfrm>
              <a:off x="7260883" y="4349318"/>
              <a:ext cx="51206" cy="29810"/>
            </a:xfrm>
            <a:custGeom>
              <a:avLst/>
              <a:gdLst/>
              <a:ahLst/>
              <a:cxnLst/>
              <a:rect l="l" t="t" r="r" b="b"/>
              <a:pathLst>
                <a:path w="2453" h="1428" extrusionOk="0">
                  <a:moveTo>
                    <a:pt x="715" y="0"/>
                  </a:moveTo>
                  <a:cubicBezTo>
                    <a:pt x="322" y="0"/>
                    <a:pt x="1" y="319"/>
                    <a:pt x="1" y="714"/>
                  </a:cubicBezTo>
                  <a:cubicBezTo>
                    <a:pt x="1" y="1109"/>
                    <a:pt x="322" y="1428"/>
                    <a:pt x="715" y="1428"/>
                  </a:cubicBezTo>
                  <a:cubicBezTo>
                    <a:pt x="719" y="1428"/>
                    <a:pt x="723" y="1428"/>
                    <a:pt x="727" y="1428"/>
                  </a:cubicBezTo>
                  <a:lnTo>
                    <a:pt x="1751" y="1428"/>
                  </a:lnTo>
                  <a:cubicBezTo>
                    <a:pt x="2140" y="1420"/>
                    <a:pt x="2452" y="1104"/>
                    <a:pt x="2452" y="714"/>
                  </a:cubicBezTo>
                  <a:cubicBezTo>
                    <a:pt x="2452" y="324"/>
                    <a:pt x="2140" y="6"/>
                    <a:pt x="1751" y="0"/>
                  </a:cubicBezTo>
                  <a:lnTo>
                    <a:pt x="727" y="0"/>
                  </a:lnTo>
                  <a:cubicBezTo>
                    <a:pt x="723" y="0"/>
                    <a:pt x="719" y="0"/>
                    <a:pt x="71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70;p51">
              <a:extLst>
                <a:ext uri="{FF2B5EF4-FFF2-40B4-BE49-F238E27FC236}">
                  <a16:creationId xmlns:a16="http://schemas.microsoft.com/office/drawing/2014/main" id="{1CE14B3C-1E31-476F-B389-BDE519D57BFB}"/>
                </a:ext>
              </a:extLst>
            </p:cNvPr>
            <p:cNvSpPr/>
            <p:nvPr/>
          </p:nvSpPr>
          <p:spPr>
            <a:xfrm>
              <a:off x="7010404" y="4337378"/>
              <a:ext cx="42397" cy="41750"/>
            </a:xfrm>
            <a:custGeom>
              <a:avLst/>
              <a:gdLst/>
              <a:ahLst/>
              <a:cxnLst/>
              <a:rect l="l" t="t" r="r" b="b"/>
              <a:pathLst>
                <a:path w="2031" h="2000" extrusionOk="0">
                  <a:moveTo>
                    <a:pt x="715" y="0"/>
                  </a:moveTo>
                  <a:cubicBezTo>
                    <a:pt x="693" y="0"/>
                    <a:pt x="671" y="1"/>
                    <a:pt x="649" y="3"/>
                  </a:cubicBezTo>
                  <a:cubicBezTo>
                    <a:pt x="282" y="37"/>
                    <a:pt x="1" y="346"/>
                    <a:pt x="1" y="714"/>
                  </a:cubicBezTo>
                  <a:lnTo>
                    <a:pt x="1" y="1286"/>
                  </a:lnTo>
                  <a:cubicBezTo>
                    <a:pt x="1" y="1680"/>
                    <a:pt x="320" y="2000"/>
                    <a:pt x="715" y="2000"/>
                  </a:cubicBezTo>
                  <a:lnTo>
                    <a:pt x="1286" y="2000"/>
                  </a:lnTo>
                  <a:cubicBezTo>
                    <a:pt x="1655" y="2000"/>
                    <a:pt x="1962" y="1718"/>
                    <a:pt x="1997" y="1352"/>
                  </a:cubicBezTo>
                  <a:cubicBezTo>
                    <a:pt x="2031" y="983"/>
                    <a:pt x="1779" y="652"/>
                    <a:pt x="1416" y="584"/>
                  </a:cubicBezTo>
                  <a:cubicBezTo>
                    <a:pt x="1353" y="244"/>
                    <a:pt x="1055" y="0"/>
                    <a:pt x="71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71;p51">
              <a:extLst>
                <a:ext uri="{FF2B5EF4-FFF2-40B4-BE49-F238E27FC236}">
                  <a16:creationId xmlns:a16="http://schemas.microsoft.com/office/drawing/2014/main" id="{DE88B4DE-B1CD-4768-940D-B5519764907D}"/>
                </a:ext>
              </a:extLst>
            </p:cNvPr>
            <p:cNvSpPr/>
            <p:nvPr/>
          </p:nvSpPr>
          <p:spPr>
            <a:xfrm>
              <a:off x="7010404" y="4266507"/>
              <a:ext cx="29830" cy="53127"/>
            </a:xfrm>
            <a:custGeom>
              <a:avLst/>
              <a:gdLst/>
              <a:ahLst/>
              <a:cxnLst/>
              <a:rect l="l" t="t" r="r" b="b"/>
              <a:pathLst>
                <a:path w="1429" h="2545" extrusionOk="0">
                  <a:moveTo>
                    <a:pt x="715" y="1"/>
                  </a:moveTo>
                  <a:cubicBezTo>
                    <a:pt x="320" y="1"/>
                    <a:pt x="1" y="320"/>
                    <a:pt x="1" y="713"/>
                  </a:cubicBezTo>
                  <a:lnTo>
                    <a:pt x="1" y="1830"/>
                  </a:lnTo>
                  <a:cubicBezTo>
                    <a:pt x="1" y="2225"/>
                    <a:pt x="320" y="2544"/>
                    <a:pt x="715" y="2544"/>
                  </a:cubicBezTo>
                  <a:cubicBezTo>
                    <a:pt x="1109" y="2544"/>
                    <a:pt x="1429" y="2225"/>
                    <a:pt x="1429" y="1830"/>
                  </a:cubicBezTo>
                  <a:lnTo>
                    <a:pt x="1429" y="713"/>
                  </a:lnTo>
                  <a:cubicBezTo>
                    <a:pt x="1429" y="320"/>
                    <a:pt x="1109" y="1"/>
                    <a:pt x="715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72;p51">
              <a:extLst>
                <a:ext uri="{FF2B5EF4-FFF2-40B4-BE49-F238E27FC236}">
                  <a16:creationId xmlns:a16="http://schemas.microsoft.com/office/drawing/2014/main" id="{56BF7411-C853-4547-B03D-B0995F3F66DF}"/>
                </a:ext>
              </a:extLst>
            </p:cNvPr>
            <p:cNvSpPr/>
            <p:nvPr/>
          </p:nvSpPr>
          <p:spPr>
            <a:xfrm>
              <a:off x="7010404" y="4207013"/>
              <a:ext cx="43796" cy="42543"/>
            </a:xfrm>
            <a:custGeom>
              <a:avLst/>
              <a:gdLst/>
              <a:ahLst/>
              <a:cxnLst/>
              <a:rect l="l" t="t" r="r" b="b"/>
              <a:pathLst>
                <a:path w="2098" h="2038" extrusionOk="0">
                  <a:moveTo>
                    <a:pt x="715" y="0"/>
                  </a:moveTo>
                  <a:cubicBezTo>
                    <a:pt x="320" y="0"/>
                    <a:pt x="1" y="319"/>
                    <a:pt x="1" y="714"/>
                  </a:cubicBezTo>
                  <a:lnTo>
                    <a:pt x="1" y="1284"/>
                  </a:lnTo>
                  <a:cubicBezTo>
                    <a:pt x="102" y="1639"/>
                    <a:pt x="383" y="1912"/>
                    <a:pt x="739" y="2004"/>
                  </a:cubicBezTo>
                  <a:cubicBezTo>
                    <a:pt x="826" y="2026"/>
                    <a:pt x="913" y="2038"/>
                    <a:pt x="1000" y="2038"/>
                  </a:cubicBezTo>
                  <a:cubicBezTo>
                    <a:pt x="1272" y="2038"/>
                    <a:pt x="1537" y="1930"/>
                    <a:pt x="1734" y="1733"/>
                  </a:cubicBezTo>
                  <a:cubicBezTo>
                    <a:pt x="1996" y="1473"/>
                    <a:pt x="2098" y="1094"/>
                    <a:pt x="2006" y="738"/>
                  </a:cubicBezTo>
                  <a:cubicBezTo>
                    <a:pt x="1913" y="382"/>
                    <a:pt x="1639" y="101"/>
                    <a:pt x="128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73;p51">
              <a:extLst>
                <a:ext uri="{FF2B5EF4-FFF2-40B4-BE49-F238E27FC236}">
                  <a16:creationId xmlns:a16="http://schemas.microsoft.com/office/drawing/2014/main" id="{0776AAAD-EA0A-4454-AFBD-D1D510B1035D}"/>
                </a:ext>
              </a:extLst>
            </p:cNvPr>
            <p:cNvSpPr/>
            <p:nvPr/>
          </p:nvSpPr>
          <p:spPr>
            <a:xfrm>
              <a:off x="7261133" y="4207013"/>
              <a:ext cx="51206" cy="29789"/>
            </a:xfrm>
            <a:custGeom>
              <a:avLst/>
              <a:gdLst/>
              <a:ahLst/>
              <a:cxnLst/>
              <a:rect l="l" t="t" r="r" b="b"/>
              <a:pathLst>
                <a:path w="2453" h="1427" extrusionOk="0">
                  <a:moveTo>
                    <a:pt x="715" y="0"/>
                  </a:moveTo>
                  <a:cubicBezTo>
                    <a:pt x="320" y="0"/>
                    <a:pt x="1" y="319"/>
                    <a:pt x="1" y="714"/>
                  </a:cubicBezTo>
                  <a:cubicBezTo>
                    <a:pt x="1" y="1107"/>
                    <a:pt x="320" y="1426"/>
                    <a:pt x="715" y="1426"/>
                  </a:cubicBezTo>
                  <a:lnTo>
                    <a:pt x="1739" y="1426"/>
                  </a:lnTo>
                  <a:cubicBezTo>
                    <a:pt x="2133" y="1426"/>
                    <a:pt x="2453" y="1107"/>
                    <a:pt x="2453" y="714"/>
                  </a:cubicBezTo>
                  <a:cubicBezTo>
                    <a:pt x="2453" y="319"/>
                    <a:pt x="2133" y="0"/>
                    <a:pt x="173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74;p51">
              <a:extLst>
                <a:ext uri="{FF2B5EF4-FFF2-40B4-BE49-F238E27FC236}">
                  <a16:creationId xmlns:a16="http://schemas.microsoft.com/office/drawing/2014/main" id="{0A6C6BBE-5FBD-42E9-B124-3B61D19C4D3D}"/>
                </a:ext>
              </a:extLst>
            </p:cNvPr>
            <p:cNvSpPr/>
            <p:nvPr/>
          </p:nvSpPr>
          <p:spPr>
            <a:xfrm>
              <a:off x="7196087" y="4207013"/>
              <a:ext cx="51185" cy="29789"/>
            </a:xfrm>
            <a:custGeom>
              <a:avLst/>
              <a:gdLst/>
              <a:ahLst/>
              <a:cxnLst/>
              <a:rect l="l" t="t" r="r" b="b"/>
              <a:pathLst>
                <a:path w="2452" h="1427" extrusionOk="0">
                  <a:moveTo>
                    <a:pt x="714" y="0"/>
                  </a:moveTo>
                  <a:cubicBezTo>
                    <a:pt x="320" y="0"/>
                    <a:pt x="0" y="319"/>
                    <a:pt x="0" y="714"/>
                  </a:cubicBezTo>
                  <a:cubicBezTo>
                    <a:pt x="0" y="1107"/>
                    <a:pt x="320" y="1426"/>
                    <a:pt x="714" y="1426"/>
                  </a:cubicBezTo>
                  <a:lnTo>
                    <a:pt x="1738" y="1426"/>
                  </a:lnTo>
                  <a:cubicBezTo>
                    <a:pt x="2132" y="1426"/>
                    <a:pt x="2452" y="1107"/>
                    <a:pt x="2452" y="714"/>
                  </a:cubicBezTo>
                  <a:cubicBezTo>
                    <a:pt x="2452" y="319"/>
                    <a:pt x="2132" y="0"/>
                    <a:pt x="173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75;p51">
              <a:extLst>
                <a:ext uri="{FF2B5EF4-FFF2-40B4-BE49-F238E27FC236}">
                  <a16:creationId xmlns:a16="http://schemas.microsoft.com/office/drawing/2014/main" id="{F8A824C3-0A1C-4E8B-9801-668B357B5DC5}"/>
                </a:ext>
              </a:extLst>
            </p:cNvPr>
            <p:cNvSpPr/>
            <p:nvPr/>
          </p:nvSpPr>
          <p:spPr>
            <a:xfrm>
              <a:off x="7131061" y="4207013"/>
              <a:ext cx="51165" cy="29789"/>
            </a:xfrm>
            <a:custGeom>
              <a:avLst/>
              <a:gdLst/>
              <a:ahLst/>
              <a:cxnLst/>
              <a:rect l="l" t="t" r="r" b="b"/>
              <a:pathLst>
                <a:path w="2451" h="1427" extrusionOk="0">
                  <a:moveTo>
                    <a:pt x="712" y="0"/>
                  </a:moveTo>
                  <a:cubicBezTo>
                    <a:pt x="320" y="0"/>
                    <a:pt x="0" y="319"/>
                    <a:pt x="0" y="714"/>
                  </a:cubicBezTo>
                  <a:cubicBezTo>
                    <a:pt x="0" y="1107"/>
                    <a:pt x="320" y="1426"/>
                    <a:pt x="712" y="1426"/>
                  </a:cubicBezTo>
                  <a:lnTo>
                    <a:pt x="1738" y="1426"/>
                  </a:lnTo>
                  <a:cubicBezTo>
                    <a:pt x="2131" y="1426"/>
                    <a:pt x="2450" y="1107"/>
                    <a:pt x="2450" y="714"/>
                  </a:cubicBezTo>
                  <a:cubicBezTo>
                    <a:pt x="2450" y="319"/>
                    <a:pt x="2131" y="0"/>
                    <a:pt x="173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76;p51">
              <a:extLst>
                <a:ext uri="{FF2B5EF4-FFF2-40B4-BE49-F238E27FC236}">
                  <a16:creationId xmlns:a16="http://schemas.microsoft.com/office/drawing/2014/main" id="{E95CA570-9C16-4BDE-8DC8-2E3C96E0EE00}"/>
                </a:ext>
              </a:extLst>
            </p:cNvPr>
            <p:cNvSpPr/>
            <p:nvPr/>
          </p:nvSpPr>
          <p:spPr>
            <a:xfrm>
              <a:off x="7065994" y="4207013"/>
              <a:ext cx="51206" cy="29789"/>
            </a:xfrm>
            <a:custGeom>
              <a:avLst/>
              <a:gdLst/>
              <a:ahLst/>
              <a:cxnLst/>
              <a:rect l="l" t="t" r="r" b="b"/>
              <a:pathLst>
                <a:path w="2453" h="1427" extrusionOk="0">
                  <a:moveTo>
                    <a:pt x="714" y="0"/>
                  </a:moveTo>
                  <a:cubicBezTo>
                    <a:pt x="320" y="0"/>
                    <a:pt x="1" y="319"/>
                    <a:pt x="1" y="714"/>
                  </a:cubicBezTo>
                  <a:cubicBezTo>
                    <a:pt x="1" y="1107"/>
                    <a:pt x="320" y="1426"/>
                    <a:pt x="714" y="1426"/>
                  </a:cubicBezTo>
                  <a:lnTo>
                    <a:pt x="1738" y="1426"/>
                  </a:lnTo>
                  <a:cubicBezTo>
                    <a:pt x="2133" y="1426"/>
                    <a:pt x="2452" y="1107"/>
                    <a:pt x="2452" y="714"/>
                  </a:cubicBezTo>
                  <a:cubicBezTo>
                    <a:pt x="2452" y="319"/>
                    <a:pt x="2133" y="0"/>
                    <a:pt x="173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77;p51">
              <a:extLst>
                <a:ext uri="{FF2B5EF4-FFF2-40B4-BE49-F238E27FC236}">
                  <a16:creationId xmlns:a16="http://schemas.microsoft.com/office/drawing/2014/main" id="{18558ED6-54D8-4436-9411-AFBB9B9DD348}"/>
                </a:ext>
              </a:extLst>
            </p:cNvPr>
            <p:cNvSpPr/>
            <p:nvPr/>
          </p:nvSpPr>
          <p:spPr>
            <a:xfrm>
              <a:off x="7320001" y="4207013"/>
              <a:ext cx="47929" cy="42543"/>
            </a:xfrm>
            <a:custGeom>
              <a:avLst/>
              <a:gdLst/>
              <a:ahLst/>
              <a:cxnLst/>
              <a:rect l="l" t="t" r="r" b="b"/>
              <a:pathLst>
                <a:path w="2296" h="2038" extrusionOk="0">
                  <a:moveTo>
                    <a:pt x="1584" y="0"/>
                  </a:moveTo>
                  <a:cubicBezTo>
                    <a:pt x="1583" y="0"/>
                    <a:pt x="1582" y="0"/>
                    <a:pt x="1581" y="0"/>
                  </a:cubicBezTo>
                  <a:lnTo>
                    <a:pt x="1011" y="0"/>
                  </a:lnTo>
                  <a:cubicBezTo>
                    <a:pt x="248" y="217"/>
                    <a:pt x="1" y="1172"/>
                    <a:pt x="560" y="1733"/>
                  </a:cubicBezTo>
                  <a:cubicBezTo>
                    <a:pt x="758" y="1930"/>
                    <a:pt x="1023" y="2038"/>
                    <a:pt x="1295" y="2038"/>
                  </a:cubicBezTo>
                  <a:cubicBezTo>
                    <a:pt x="1382" y="2038"/>
                    <a:pt x="1470" y="2026"/>
                    <a:pt x="1557" y="2004"/>
                  </a:cubicBezTo>
                  <a:cubicBezTo>
                    <a:pt x="1913" y="1912"/>
                    <a:pt x="2194" y="1639"/>
                    <a:pt x="2295" y="1284"/>
                  </a:cubicBezTo>
                  <a:lnTo>
                    <a:pt x="2295" y="714"/>
                  </a:lnTo>
                  <a:cubicBezTo>
                    <a:pt x="2295" y="320"/>
                    <a:pt x="1977" y="0"/>
                    <a:pt x="1584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78;p51">
              <a:extLst>
                <a:ext uri="{FF2B5EF4-FFF2-40B4-BE49-F238E27FC236}">
                  <a16:creationId xmlns:a16="http://schemas.microsoft.com/office/drawing/2014/main" id="{991ED743-5742-448A-A2E0-C13BC5E5535C}"/>
                </a:ext>
              </a:extLst>
            </p:cNvPr>
            <p:cNvSpPr/>
            <p:nvPr/>
          </p:nvSpPr>
          <p:spPr>
            <a:xfrm>
              <a:off x="7337974" y="4266507"/>
              <a:ext cx="30081" cy="53336"/>
            </a:xfrm>
            <a:custGeom>
              <a:avLst/>
              <a:gdLst/>
              <a:ahLst/>
              <a:cxnLst/>
              <a:rect l="l" t="t" r="r" b="b"/>
              <a:pathLst>
                <a:path w="1441" h="2555" extrusionOk="0">
                  <a:moveTo>
                    <a:pt x="720" y="1"/>
                  </a:moveTo>
                  <a:cubicBezTo>
                    <a:pt x="326" y="1"/>
                    <a:pt x="7" y="320"/>
                    <a:pt x="7" y="713"/>
                  </a:cubicBezTo>
                  <a:lnTo>
                    <a:pt x="7" y="1830"/>
                  </a:lnTo>
                  <a:cubicBezTo>
                    <a:pt x="0" y="2229"/>
                    <a:pt x="321" y="2555"/>
                    <a:pt x="720" y="2555"/>
                  </a:cubicBezTo>
                  <a:cubicBezTo>
                    <a:pt x="1119" y="2555"/>
                    <a:pt x="1440" y="2229"/>
                    <a:pt x="1434" y="1830"/>
                  </a:cubicBezTo>
                  <a:lnTo>
                    <a:pt x="1434" y="713"/>
                  </a:lnTo>
                  <a:cubicBezTo>
                    <a:pt x="1433" y="320"/>
                    <a:pt x="1113" y="1"/>
                    <a:pt x="72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1452;p51">
            <a:extLst>
              <a:ext uri="{FF2B5EF4-FFF2-40B4-BE49-F238E27FC236}">
                <a16:creationId xmlns:a16="http://schemas.microsoft.com/office/drawing/2014/main" id="{B48F7E98-250A-4BBD-8015-875F1635B0E2}"/>
              </a:ext>
            </a:extLst>
          </p:cNvPr>
          <p:cNvGrpSpPr/>
          <p:nvPr/>
        </p:nvGrpSpPr>
        <p:grpSpPr>
          <a:xfrm>
            <a:off x="3274307" y="3102906"/>
            <a:ext cx="400849" cy="321642"/>
            <a:chOff x="6254270" y="1572609"/>
            <a:chExt cx="456808" cy="366544"/>
          </a:xfrm>
        </p:grpSpPr>
        <p:sp>
          <p:nvSpPr>
            <p:cNvPr id="31" name="Google Shape;1453;p51">
              <a:extLst>
                <a:ext uri="{FF2B5EF4-FFF2-40B4-BE49-F238E27FC236}">
                  <a16:creationId xmlns:a16="http://schemas.microsoft.com/office/drawing/2014/main" id="{F0C2EA3D-2D08-4A5B-B486-4F49DBA3A523}"/>
                </a:ext>
              </a:extLst>
            </p:cNvPr>
            <p:cNvSpPr/>
            <p:nvPr/>
          </p:nvSpPr>
          <p:spPr>
            <a:xfrm>
              <a:off x="6274143" y="1572609"/>
              <a:ext cx="417082" cy="319450"/>
            </a:xfrm>
            <a:custGeom>
              <a:avLst/>
              <a:gdLst/>
              <a:ahLst/>
              <a:cxnLst/>
              <a:rect l="l" t="t" r="r" b="b"/>
              <a:pathLst>
                <a:path w="19980" h="15303" extrusionOk="0">
                  <a:moveTo>
                    <a:pt x="18519" y="1462"/>
                  </a:moveTo>
                  <a:lnTo>
                    <a:pt x="18519" y="13840"/>
                  </a:lnTo>
                  <a:lnTo>
                    <a:pt x="1462" y="13840"/>
                  </a:lnTo>
                  <a:lnTo>
                    <a:pt x="1462" y="1462"/>
                  </a:lnTo>
                  <a:close/>
                  <a:moveTo>
                    <a:pt x="732" y="1"/>
                  </a:moveTo>
                  <a:cubicBezTo>
                    <a:pt x="328" y="1"/>
                    <a:pt x="1" y="328"/>
                    <a:pt x="1" y="731"/>
                  </a:cubicBezTo>
                  <a:lnTo>
                    <a:pt x="1" y="14570"/>
                  </a:lnTo>
                  <a:cubicBezTo>
                    <a:pt x="1" y="14975"/>
                    <a:pt x="328" y="15303"/>
                    <a:pt x="732" y="15303"/>
                  </a:cubicBezTo>
                  <a:lnTo>
                    <a:pt x="19249" y="15303"/>
                  </a:lnTo>
                  <a:cubicBezTo>
                    <a:pt x="19653" y="15303"/>
                    <a:pt x="19980" y="14975"/>
                    <a:pt x="19980" y="14570"/>
                  </a:cubicBezTo>
                  <a:lnTo>
                    <a:pt x="19980" y="731"/>
                  </a:lnTo>
                  <a:cubicBezTo>
                    <a:pt x="19980" y="328"/>
                    <a:pt x="19653" y="1"/>
                    <a:pt x="1924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54;p51">
              <a:extLst>
                <a:ext uri="{FF2B5EF4-FFF2-40B4-BE49-F238E27FC236}">
                  <a16:creationId xmlns:a16="http://schemas.microsoft.com/office/drawing/2014/main" id="{001D4602-DA94-441E-80BE-4B508A96DEDF}"/>
                </a:ext>
              </a:extLst>
            </p:cNvPr>
            <p:cNvSpPr/>
            <p:nvPr/>
          </p:nvSpPr>
          <p:spPr>
            <a:xfrm>
              <a:off x="6254270" y="1908634"/>
              <a:ext cx="456808" cy="30519"/>
            </a:xfrm>
            <a:custGeom>
              <a:avLst/>
              <a:gdLst/>
              <a:ahLst/>
              <a:cxnLst/>
              <a:rect l="l" t="t" r="r" b="b"/>
              <a:pathLst>
                <a:path w="21883" h="1462" extrusionOk="0">
                  <a:moveTo>
                    <a:pt x="733" y="0"/>
                  </a:moveTo>
                  <a:cubicBezTo>
                    <a:pt x="328" y="0"/>
                    <a:pt x="1" y="327"/>
                    <a:pt x="1" y="731"/>
                  </a:cubicBezTo>
                  <a:cubicBezTo>
                    <a:pt x="1" y="1134"/>
                    <a:pt x="328" y="1462"/>
                    <a:pt x="733" y="1462"/>
                  </a:cubicBezTo>
                  <a:lnTo>
                    <a:pt x="21152" y="1462"/>
                  </a:lnTo>
                  <a:cubicBezTo>
                    <a:pt x="21556" y="1462"/>
                    <a:pt x="21883" y="1134"/>
                    <a:pt x="21883" y="731"/>
                  </a:cubicBezTo>
                  <a:cubicBezTo>
                    <a:pt x="21883" y="327"/>
                    <a:pt x="21556" y="0"/>
                    <a:pt x="21152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55;p51">
              <a:extLst>
                <a:ext uri="{FF2B5EF4-FFF2-40B4-BE49-F238E27FC236}">
                  <a16:creationId xmlns:a16="http://schemas.microsoft.com/office/drawing/2014/main" id="{B9BDF3B7-5DEE-4A99-AC9D-F47A78DB7F14}"/>
                </a:ext>
              </a:extLst>
            </p:cNvPr>
            <p:cNvSpPr/>
            <p:nvPr/>
          </p:nvSpPr>
          <p:spPr>
            <a:xfrm>
              <a:off x="6424276" y="1673916"/>
              <a:ext cx="40247" cy="40268"/>
            </a:xfrm>
            <a:custGeom>
              <a:avLst/>
              <a:gdLst/>
              <a:ahLst/>
              <a:cxnLst/>
              <a:rect l="l" t="t" r="r" b="b"/>
              <a:pathLst>
                <a:path w="1928" h="1929" extrusionOk="0">
                  <a:moveTo>
                    <a:pt x="965" y="1"/>
                  </a:moveTo>
                  <a:cubicBezTo>
                    <a:pt x="432" y="1"/>
                    <a:pt x="1" y="432"/>
                    <a:pt x="1" y="965"/>
                  </a:cubicBezTo>
                  <a:cubicBezTo>
                    <a:pt x="1" y="1497"/>
                    <a:pt x="432" y="1928"/>
                    <a:pt x="965" y="1928"/>
                  </a:cubicBezTo>
                  <a:cubicBezTo>
                    <a:pt x="1497" y="1928"/>
                    <a:pt x="1928" y="1497"/>
                    <a:pt x="1928" y="965"/>
                  </a:cubicBezTo>
                  <a:cubicBezTo>
                    <a:pt x="1928" y="432"/>
                    <a:pt x="1497" y="1"/>
                    <a:pt x="965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56;p51">
              <a:extLst>
                <a:ext uri="{FF2B5EF4-FFF2-40B4-BE49-F238E27FC236}">
                  <a16:creationId xmlns:a16="http://schemas.microsoft.com/office/drawing/2014/main" id="{81B94CA4-9577-4146-92BE-CB21D11BA9CB}"/>
                </a:ext>
              </a:extLst>
            </p:cNvPr>
            <p:cNvSpPr/>
            <p:nvPr/>
          </p:nvSpPr>
          <p:spPr>
            <a:xfrm>
              <a:off x="6500845" y="1750464"/>
              <a:ext cx="40268" cy="40289"/>
            </a:xfrm>
            <a:custGeom>
              <a:avLst/>
              <a:gdLst/>
              <a:ahLst/>
              <a:cxnLst/>
              <a:rect l="l" t="t" r="r" b="b"/>
              <a:pathLst>
                <a:path w="1929" h="1930" extrusionOk="0">
                  <a:moveTo>
                    <a:pt x="964" y="1"/>
                  </a:moveTo>
                  <a:cubicBezTo>
                    <a:pt x="432" y="1"/>
                    <a:pt x="1" y="433"/>
                    <a:pt x="1" y="965"/>
                  </a:cubicBezTo>
                  <a:cubicBezTo>
                    <a:pt x="1" y="1497"/>
                    <a:pt x="432" y="1930"/>
                    <a:pt x="964" y="1930"/>
                  </a:cubicBezTo>
                  <a:cubicBezTo>
                    <a:pt x="1496" y="1930"/>
                    <a:pt x="1928" y="1497"/>
                    <a:pt x="1928" y="965"/>
                  </a:cubicBezTo>
                  <a:cubicBezTo>
                    <a:pt x="1928" y="433"/>
                    <a:pt x="1496" y="1"/>
                    <a:pt x="964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57;p51">
              <a:extLst>
                <a:ext uri="{FF2B5EF4-FFF2-40B4-BE49-F238E27FC236}">
                  <a16:creationId xmlns:a16="http://schemas.microsoft.com/office/drawing/2014/main" id="{21184743-F2CA-4858-8812-9047C639AB08}"/>
                </a:ext>
              </a:extLst>
            </p:cNvPr>
            <p:cNvSpPr/>
            <p:nvPr/>
          </p:nvSpPr>
          <p:spPr>
            <a:xfrm>
              <a:off x="6427636" y="1678780"/>
              <a:ext cx="110095" cy="107110"/>
            </a:xfrm>
            <a:custGeom>
              <a:avLst/>
              <a:gdLst/>
              <a:ahLst/>
              <a:cxnLst/>
              <a:rect l="l" t="t" r="r" b="b"/>
              <a:pathLst>
                <a:path w="5274" h="5131" extrusionOk="0">
                  <a:moveTo>
                    <a:pt x="4471" y="1"/>
                  </a:moveTo>
                  <a:cubicBezTo>
                    <a:pt x="4284" y="1"/>
                    <a:pt x="4097" y="72"/>
                    <a:pt x="3954" y="214"/>
                  </a:cubicBezTo>
                  <a:lnTo>
                    <a:pt x="286" y="3882"/>
                  </a:lnTo>
                  <a:cubicBezTo>
                    <a:pt x="0" y="4168"/>
                    <a:pt x="0" y="4631"/>
                    <a:pt x="286" y="4917"/>
                  </a:cubicBezTo>
                  <a:cubicBezTo>
                    <a:pt x="429" y="5059"/>
                    <a:pt x="616" y="5130"/>
                    <a:pt x="802" y="5130"/>
                  </a:cubicBezTo>
                  <a:cubicBezTo>
                    <a:pt x="989" y="5130"/>
                    <a:pt x="1176" y="5059"/>
                    <a:pt x="1319" y="4917"/>
                  </a:cubicBezTo>
                  <a:lnTo>
                    <a:pt x="4987" y="1249"/>
                  </a:lnTo>
                  <a:cubicBezTo>
                    <a:pt x="5273" y="963"/>
                    <a:pt x="5273" y="500"/>
                    <a:pt x="4987" y="214"/>
                  </a:cubicBezTo>
                  <a:cubicBezTo>
                    <a:pt x="4845" y="72"/>
                    <a:pt x="4658" y="1"/>
                    <a:pt x="447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58;p51">
              <a:extLst>
                <a:ext uri="{FF2B5EF4-FFF2-40B4-BE49-F238E27FC236}">
                  <a16:creationId xmlns:a16="http://schemas.microsoft.com/office/drawing/2014/main" id="{0EF52C4F-EFA7-412D-A683-B05943320ABC}"/>
                </a:ext>
              </a:extLst>
            </p:cNvPr>
            <p:cNvSpPr/>
            <p:nvPr/>
          </p:nvSpPr>
          <p:spPr>
            <a:xfrm>
              <a:off x="6366723" y="1616363"/>
              <a:ext cx="231942" cy="231942"/>
            </a:xfrm>
            <a:custGeom>
              <a:avLst/>
              <a:gdLst/>
              <a:ahLst/>
              <a:cxnLst/>
              <a:rect l="l" t="t" r="r" b="b"/>
              <a:pathLst>
                <a:path w="11111" h="11111" extrusionOk="0">
                  <a:moveTo>
                    <a:pt x="5555" y="1462"/>
                  </a:moveTo>
                  <a:cubicBezTo>
                    <a:pt x="7812" y="1462"/>
                    <a:pt x="9650" y="3299"/>
                    <a:pt x="9650" y="5555"/>
                  </a:cubicBezTo>
                  <a:cubicBezTo>
                    <a:pt x="9650" y="7812"/>
                    <a:pt x="7812" y="9648"/>
                    <a:pt x="5555" y="9648"/>
                  </a:cubicBezTo>
                  <a:cubicBezTo>
                    <a:pt x="3299" y="9648"/>
                    <a:pt x="1461" y="7812"/>
                    <a:pt x="1461" y="5555"/>
                  </a:cubicBezTo>
                  <a:cubicBezTo>
                    <a:pt x="1461" y="3299"/>
                    <a:pt x="3299" y="1462"/>
                    <a:pt x="5555" y="1462"/>
                  </a:cubicBezTo>
                  <a:close/>
                  <a:moveTo>
                    <a:pt x="5555" y="0"/>
                  </a:moveTo>
                  <a:cubicBezTo>
                    <a:pt x="2492" y="0"/>
                    <a:pt x="0" y="2492"/>
                    <a:pt x="0" y="5555"/>
                  </a:cubicBezTo>
                  <a:cubicBezTo>
                    <a:pt x="0" y="8618"/>
                    <a:pt x="2492" y="11111"/>
                    <a:pt x="5555" y="11111"/>
                  </a:cubicBezTo>
                  <a:cubicBezTo>
                    <a:pt x="8619" y="11111"/>
                    <a:pt x="11111" y="8618"/>
                    <a:pt x="11111" y="5555"/>
                  </a:cubicBezTo>
                  <a:cubicBezTo>
                    <a:pt x="11111" y="2492"/>
                    <a:pt x="8618" y="0"/>
                    <a:pt x="555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10717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5"/>
          <p:cNvSpPr txBox="1">
            <a:spLocks noGrp="1"/>
          </p:cNvSpPr>
          <p:nvPr>
            <p:ph type="title"/>
          </p:nvPr>
        </p:nvSpPr>
        <p:spPr>
          <a:xfrm>
            <a:off x="112712" y="307437"/>
            <a:ext cx="3285808" cy="732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l-GR" sz="1800" dirty="0">
                <a:solidFill>
                  <a:schemeClr val="accent3"/>
                </a:solidFill>
                <a:latin typeface="Arial Narrow" panose="020B0606020202030204" pitchFamily="34" charset="0"/>
              </a:rPr>
              <a:t>Δομή ενός συνόλου δεδομένων </a:t>
            </a:r>
            <a:r>
              <a:rPr lang="el-GR" sz="1800" dirty="0" err="1">
                <a:solidFill>
                  <a:schemeClr val="accent3"/>
                </a:solidFill>
                <a:latin typeface="Arial Narrow" panose="020B0606020202030204" pitchFamily="34" charset="0"/>
              </a:rPr>
              <a:t>clickstream</a:t>
            </a:r>
            <a:endParaRPr sz="1800" dirty="0">
              <a:solidFill>
                <a:schemeClr val="accent3"/>
              </a:solidFill>
              <a:latin typeface="Arial Narrow" panose="020B0606020202030204" pitchFamily="34" charset="0"/>
            </a:endParaRPr>
          </a:p>
        </p:txBody>
      </p:sp>
      <p:sp>
        <p:nvSpPr>
          <p:cNvPr id="45" name="Google Shape;253;p32">
            <a:extLst>
              <a:ext uri="{FF2B5EF4-FFF2-40B4-BE49-F238E27FC236}">
                <a16:creationId xmlns:a16="http://schemas.microsoft.com/office/drawing/2014/main" id="{9E1F778F-ED20-4B57-9D1D-0AE05D27F284}"/>
              </a:ext>
            </a:extLst>
          </p:cNvPr>
          <p:cNvSpPr txBox="1">
            <a:spLocks/>
          </p:cNvSpPr>
          <p:nvPr/>
        </p:nvSpPr>
        <p:spPr>
          <a:xfrm>
            <a:off x="7491984" y="-138156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  <a:t>0</a:t>
            </a:r>
            <a:r>
              <a:rPr lang="el-G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  <a:t>3</a:t>
            </a:r>
            <a:endParaRPr lang="en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FB180D34-E710-4E1E-91E8-2DB2D0A132E1}"/>
              </a:ext>
            </a:extLst>
          </p:cNvPr>
          <p:cNvSpPr/>
          <p:nvPr/>
        </p:nvSpPr>
        <p:spPr>
          <a:xfrm>
            <a:off x="232269" y="1192990"/>
            <a:ext cx="32858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600" dirty="0">
                <a:solidFill>
                  <a:schemeClr val="accent3"/>
                </a:solidFill>
                <a:latin typeface="+mn-lt"/>
              </a:rPr>
              <a:t>Αποτελείται από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:</a:t>
            </a:r>
          </a:p>
          <a:p>
            <a:r>
              <a:rPr lang="el-GR" sz="1600" dirty="0">
                <a:solidFill>
                  <a:schemeClr val="accent3"/>
                </a:solidFill>
                <a:latin typeface="+mn-lt"/>
              </a:rPr>
              <a:t>Σύνολο περιόδων εργασίας(ακολουθία σελίδων μαζί με μία χρονική σήμανση)</a:t>
            </a: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850BF631-C2EA-44B9-8B11-4E1525DBC9D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09" y="2637660"/>
            <a:ext cx="3863118" cy="1664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4D82BA8F-EB44-421B-9BED-00907F02EABA}"/>
              </a:ext>
            </a:extLst>
          </p:cNvPr>
          <p:cNvSpPr/>
          <p:nvPr/>
        </p:nvSpPr>
        <p:spPr>
          <a:xfrm>
            <a:off x="4571378" y="440907"/>
            <a:ext cx="3285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800" dirty="0" err="1">
                <a:solidFill>
                  <a:schemeClr val="accent3"/>
                </a:solidFill>
                <a:latin typeface="Arial Narrow" panose="020B0606020202030204" pitchFamily="34" charset="0"/>
              </a:rPr>
              <a:t>Μοντελοποίηση</a:t>
            </a:r>
            <a:r>
              <a:rPr lang="el-GR" sz="1800" dirty="0">
                <a:solidFill>
                  <a:schemeClr val="accent3"/>
                </a:solidFill>
                <a:latin typeface="Arial Narrow" panose="020B0606020202030204" pitchFamily="34" charset="0"/>
              </a:rPr>
              <a:t> του </a:t>
            </a:r>
            <a:r>
              <a:rPr lang="el-GR" sz="1800" dirty="0" err="1">
                <a:solidFill>
                  <a:schemeClr val="accent3"/>
                </a:solidFill>
                <a:latin typeface="Arial Narrow" panose="020B0606020202030204" pitchFamily="34" charset="0"/>
              </a:rPr>
              <a:t>Clickstream</a:t>
            </a:r>
            <a:endParaRPr lang="el-GR" sz="2000" dirty="0">
              <a:solidFill>
                <a:schemeClr val="accent3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41D75947-39DC-48C3-ABCC-62E8CEF38B6E}"/>
              </a:ext>
            </a:extLst>
          </p:cNvPr>
          <p:cNvSpPr/>
          <p:nvPr/>
        </p:nvSpPr>
        <p:spPr>
          <a:xfrm>
            <a:off x="4294070" y="1115932"/>
            <a:ext cx="449213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600" dirty="0">
                <a:solidFill>
                  <a:schemeClr val="accent3"/>
                </a:solidFill>
              </a:rPr>
              <a:t>Σημειωμένη διαδικασία σημείου οι παράμετροι να εξαρτώνται από την λανθάνουσα φάση αγορών X(t).</a:t>
            </a:r>
          </a:p>
          <a:p>
            <a:endParaRPr lang="el-GR" sz="1600" dirty="0">
              <a:solidFill>
                <a:schemeClr val="accent3"/>
              </a:solidFill>
            </a:endParaRPr>
          </a:p>
          <a:p>
            <a:r>
              <a:rPr lang="el-GR" sz="1600" dirty="0">
                <a:solidFill>
                  <a:schemeClr val="accent3"/>
                </a:solidFill>
              </a:rPr>
              <a:t>Πρόκειται για διαδικασία συνεχούς χρόνου, όπου οι πόντοι είναι οι χρονικές περίοδοι κατά τις οποίες γίνεται επίσκεψη των σελίδων και τα σημάδια είναι οι ίδιες οι σελίδες.</a:t>
            </a:r>
          </a:p>
        </p:txBody>
      </p:sp>
      <p:grpSp>
        <p:nvGrpSpPr>
          <p:cNvPr id="17" name="Google Shape;1716;p52">
            <a:extLst>
              <a:ext uri="{FF2B5EF4-FFF2-40B4-BE49-F238E27FC236}">
                <a16:creationId xmlns:a16="http://schemas.microsoft.com/office/drawing/2014/main" id="{951B8516-5BC3-4D64-B448-84B3EC805D2D}"/>
              </a:ext>
            </a:extLst>
          </p:cNvPr>
          <p:cNvGrpSpPr/>
          <p:nvPr/>
        </p:nvGrpSpPr>
        <p:grpSpPr>
          <a:xfrm>
            <a:off x="6026404" y="3178035"/>
            <a:ext cx="2886680" cy="1798566"/>
            <a:chOff x="3119599" y="3057248"/>
            <a:chExt cx="2589879" cy="1613643"/>
          </a:xfrm>
        </p:grpSpPr>
        <p:sp>
          <p:nvSpPr>
            <p:cNvPr id="18" name="Google Shape;1717;p52">
              <a:extLst>
                <a:ext uri="{FF2B5EF4-FFF2-40B4-BE49-F238E27FC236}">
                  <a16:creationId xmlns:a16="http://schemas.microsoft.com/office/drawing/2014/main" id="{063270AA-32BB-448B-9799-3B2F8C24B8AE}"/>
                </a:ext>
              </a:extLst>
            </p:cNvPr>
            <p:cNvSpPr/>
            <p:nvPr/>
          </p:nvSpPr>
          <p:spPr>
            <a:xfrm>
              <a:off x="3126855" y="3175509"/>
              <a:ext cx="2579819" cy="1495382"/>
            </a:xfrm>
            <a:custGeom>
              <a:avLst/>
              <a:gdLst/>
              <a:ahLst/>
              <a:cxnLst/>
              <a:rect l="l" t="t" r="r" b="b"/>
              <a:pathLst>
                <a:path w="172074" h="99742" extrusionOk="0">
                  <a:moveTo>
                    <a:pt x="69983" y="0"/>
                  </a:moveTo>
                  <a:cubicBezTo>
                    <a:pt x="69073" y="0"/>
                    <a:pt x="68165" y="200"/>
                    <a:pt x="67471" y="601"/>
                  </a:cubicBezTo>
                  <a:lnTo>
                    <a:pt x="1338" y="38727"/>
                  </a:lnTo>
                  <a:lnTo>
                    <a:pt x="57" y="37988"/>
                  </a:lnTo>
                  <a:lnTo>
                    <a:pt x="21" y="40276"/>
                  </a:lnTo>
                  <a:lnTo>
                    <a:pt x="31" y="40282"/>
                  </a:lnTo>
                  <a:cubicBezTo>
                    <a:pt x="1" y="40834"/>
                    <a:pt x="343" y="41394"/>
                    <a:pt x="1073" y="41819"/>
                  </a:cubicBezTo>
                  <a:lnTo>
                    <a:pt x="99537" y="99125"/>
                  </a:lnTo>
                  <a:cubicBezTo>
                    <a:pt x="100244" y="99536"/>
                    <a:pt x="101170" y="99742"/>
                    <a:pt x="102094" y="99742"/>
                  </a:cubicBezTo>
                  <a:cubicBezTo>
                    <a:pt x="103004" y="99742"/>
                    <a:pt x="103912" y="99542"/>
                    <a:pt x="104607" y="99142"/>
                  </a:cubicBezTo>
                  <a:lnTo>
                    <a:pt x="171012" y="60860"/>
                  </a:lnTo>
                  <a:cubicBezTo>
                    <a:pt x="171692" y="60466"/>
                    <a:pt x="172024" y="59954"/>
                    <a:pt x="172042" y="59437"/>
                  </a:cubicBezTo>
                  <a:lnTo>
                    <a:pt x="172056" y="59445"/>
                  </a:lnTo>
                  <a:lnTo>
                    <a:pt x="172073" y="57132"/>
                  </a:lnTo>
                  <a:lnTo>
                    <a:pt x="170442" y="56190"/>
                  </a:lnTo>
                  <a:lnTo>
                    <a:pt x="170419" y="57583"/>
                  </a:lnTo>
                  <a:lnTo>
                    <a:pt x="72541" y="618"/>
                  </a:lnTo>
                  <a:cubicBezTo>
                    <a:pt x="71834" y="207"/>
                    <a:pt x="70907" y="0"/>
                    <a:pt x="699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18;p52">
              <a:extLst>
                <a:ext uri="{FF2B5EF4-FFF2-40B4-BE49-F238E27FC236}">
                  <a16:creationId xmlns:a16="http://schemas.microsoft.com/office/drawing/2014/main" id="{7DBA992E-D702-40A2-B663-1B736DC4CD8E}"/>
                </a:ext>
              </a:extLst>
            </p:cNvPr>
            <p:cNvSpPr/>
            <p:nvPr/>
          </p:nvSpPr>
          <p:spPr>
            <a:xfrm>
              <a:off x="3119599" y="3135914"/>
              <a:ext cx="2589879" cy="1495367"/>
            </a:xfrm>
            <a:custGeom>
              <a:avLst/>
              <a:gdLst/>
              <a:ahLst/>
              <a:cxnLst/>
              <a:rect l="l" t="t" r="r" b="b"/>
              <a:pathLst>
                <a:path w="172745" h="99741" extrusionOk="0">
                  <a:moveTo>
                    <a:pt x="70317" y="1"/>
                  </a:moveTo>
                  <a:cubicBezTo>
                    <a:pt x="69407" y="1"/>
                    <a:pt x="68499" y="200"/>
                    <a:pt x="67805" y="600"/>
                  </a:cubicBezTo>
                  <a:lnTo>
                    <a:pt x="1401" y="38882"/>
                  </a:lnTo>
                  <a:cubicBezTo>
                    <a:pt x="1" y="39690"/>
                    <a:pt x="4" y="41003"/>
                    <a:pt x="1407" y="41819"/>
                  </a:cubicBezTo>
                  <a:lnTo>
                    <a:pt x="99872" y="99123"/>
                  </a:lnTo>
                  <a:cubicBezTo>
                    <a:pt x="100579" y="99535"/>
                    <a:pt x="101506" y="99741"/>
                    <a:pt x="102430" y="99741"/>
                  </a:cubicBezTo>
                  <a:cubicBezTo>
                    <a:pt x="103340" y="99741"/>
                    <a:pt x="104248" y="99541"/>
                    <a:pt x="104942" y="99141"/>
                  </a:cubicBezTo>
                  <a:lnTo>
                    <a:pt x="171346" y="60859"/>
                  </a:lnTo>
                  <a:cubicBezTo>
                    <a:pt x="172745" y="60052"/>
                    <a:pt x="172742" y="58739"/>
                    <a:pt x="171339" y="57923"/>
                  </a:cubicBezTo>
                  <a:lnTo>
                    <a:pt x="72875" y="619"/>
                  </a:lnTo>
                  <a:cubicBezTo>
                    <a:pt x="72168" y="207"/>
                    <a:pt x="71241" y="1"/>
                    <a:pt x="70317" y="1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719;p52">
              <a:extLst>
                <a:ext uri="{FF2B5EF4-FFF2-40B4-BE49-F238E27FC236}">
                  <a16:creationId xmlns:a16="http://schemas.microsoft.com/office/drawing/2014/main" id="{F347022F-EED3-4AAF-86A3-75F96B1AF3DA}"/>
                </a:ext>
              </a:extLst>
            </p:cNvPr>
            <p:cNvSpPr/>
            <p:nvPr/>
          </p:nvSpPr>
          <p:spPr>
            <a:xfrm>
              <a:off x="3266196" y="3221281"/>
              <a:ext cx="2296626" cy="1324707"/>
            </a:xfrm>
            <a:custGeom>
              <a:avLst/>
              <a:gdLst/>
              <a:ahLst/>
              <a:cxnLst/>
              <a:rect l="l" t="t" r="r" b="b"/>
              <a:pathLst>
                <a:path w="153185" h="88358" extrusionOk="0">
                  <a:moveTo>
                    <a:pt x="57049" y="0"/>
                  </a:moveTo>
                  <a:cubicBezTo>
                    <a:pt x="55989" y="0"/>
                    <a:pt x="54933" y="232"/>
                    <a:pt x="54127" y="698"/>
                  </a:cubicBezTo>
                  <a:lnTo>
                    <a:pt x="1639" y="30959"/>
                  </a:lnTo>
                  <a:cubicBezTo>
                    <a:pt x="0" y="31898"/>
                    <a:pt x="12" y="33436"/>
                    <a:pt x="1642" y="34388"/>
                  </a:cubicBezTo>
                  <a:lnTo>
                    <a:pt x="48049" y="61393"/>
                  </a:lnTo>
                  <a:lnTo>
                    <a:pt x="93145" y="87639"/>
                  </a:lnTo>
                  <a:cubicBezTo>
                    <a:pt x="93970" y="88117"/>
                    <a:pt x="95051" y="88358"/>
                    <a:pt x="96129" y="88358"/>
                  </a:cubicBezTo>
                  <a:cubicBezTo>
                    <a:pt x="97191" y="88358"/>
                    <a:pt x="98252" y="88124"/>
                    <a:pt x="99064" y="87655"/>
                  </a:cubicBezTo>
                  <a:lnTo>
                    <a:pt x="151554" y="57400"/>
                  </a:lnTo>
                  <a:cubicBezTo>
                    <a:pt x="153185" y="56458"/>
                    <a:pt x="153182" y="54923"/>
                    <a:pt x="151546" y="53974"/>
                  </a:cubicBezTo>
                  <a:lnTo>
                    <a:pt x="115567" y="33039"/>
                  </a:lnTo>
                  <a:lnTo>
                    <a:pt x="60042" y="723"/>
                  </a:lnTo>
                  <a:cubicBezTo>
                    <a:pt x="59217" y="242"/>
                    <a:pt x="58131" y="0"/>
                    <a:pt x="57049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137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58823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720;p52">
              <a:extLst>
                <a:ext uri="{FF2B5EF4-FFF2-40B4-BE49-F238E27FC236}">
                  <a16:creationId xmlns:a16="http://schemas.microsoft.com/office/drawing/2014/main" id="{DF9B4A5F-5DA8-4470-B2B4-32CA6CF1871A}"/>
                </a:ext>
              </a:extLst>
            </p:cNvPr>
            <p:cNvSpPr/>
            <p:nvPr/>
          </p:nvSpPr>
          <p:spPr>
            <a:xfrm>
              <a:off x="3983512" y="3668463"/>
              <a:ext cx="526791" cy="296087"/>
            </a:xfrm>
            <a:custGeom>
              <a:avLst/>
              <a:gdLst/>
              <a:ahLst/>
              <a:cxnLst/>
              <a:rect l="l" t="t" r="r" b="b"/>
              <a:pathLst>
                <a:path w="35137" h="19749" extrusionOk="0">
                  <a:moveTo>
                    <a:pt x="18483" y="0"/>
                  </a:moveTo>
                  <a:cubicBezTo>
                    <a:pt x="12767" y="0"/>
                    <a:pt x="0" y="799"/>
                    <a:pt x="3102" y="8119"/>
                  </a:cubicBezTo>
                  <a:cubicBezTo>
                    <a:pt x="6218" y="15471"/>
                    <a:pt x="29320" y="19408"/>
                    <a:pt x="29320" y="19408"/>
                  </a:cubicBezTo>
                  <a:cubicBezTo>
                    <a:pt x="29601" y="19644"/>
                    <a:pt x="29864" y="19749"/>
                    <a:pt x="30104" y="19749"/>
                  </a:cubicBezTo>
                  <a:cubicBezTo>
                    <a:pt x="31751" y="19749"/>
                    <a:pt x="32389" y="14864"/>
                    <a:pt x="31028" y="13763"/>
                  </a:cubicBezTo>
                  <a:lnTo>
                    <a:pt x="14762" y="8044"/>
                  </a:lnTo>
                  <a:lnTo>
                    <a:pt x="14762" y="8044"/>
                  </a:lnTo>
                  <a:cubicBezTo>
                    <a:pt x="14763" y="8044"/>
                    <a:pt x="18358" y="8226"/>
                    <a:pt x="24762" y="9071"/>
                  </a:cubicBezTo>
                  <a:cubicBezTo>
                    <a:pt x="25714" y="9197"/>
                    <a:pt x="26669" y="9277"/>
                    <a:pt x="27584" y="9277"/>
                  </a:cubicBezTo>
                  <a:cubicBezTo>
                    <a:pt x="31781" y="9277"/>
                    <a:pt x="35137" y="7588"/>
                    <a:pt x="33524" y="833"/>
                  </a:cubicBezTo>
                  <a:lnTo>
                    <a:pt x="21124" y="62"/>
                  </a:lnTo>
                  <a:cubicBezTo>
                    <a:pt x="21124" y="62"/>
                    <a:pt x="20078" y="0"/>
                    <a:pt x="184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21;p52">
              <a:extLst>
                <a:ext uri="{FF2B5EF4-FFF2-40B4-BE49-F238E27FC236}">
                  <a16:creationId xmlns:a16="http://schemas.microsoft.com/office/drawing/2014/main" id="{26970611-6E28-4181-A362-8E27C3738EE1}"/>
                </a:ext>
              </a:extLst>
            </p:cNvPr>
            <p:cNvSpPr/>
            <p:nvPr/>
          </p:nvSpPr>
          <p:spPr>
            <a:xfrm>
              <a:off x="3937200" y="3736558"/>
              <a:ext cx="205112" cy="114468"/>
            </a:xfrm>
            <a:custGeom>
              <a:avLst/>
              <a:gdLst/>
              <a:ahLst/>
              <a:cxnLst/>
              <a:rect l="l" t="t" r="r" b="b"/>
              <a:pathLst>
                <a:path w="13681" h="7635" extrusionOk="0">
                  <a:moveTo>
                    <a:pt x="9481" y="0"/>
                  </a:moveTo>
                  <a:lnTo>
                    <a:pt x="0" y="3255"/>
                  </a:lnTo>
                  <a:lnTo>
                    <a:pt x="7653" y="4971"/>
                  </a:lnTo>
                  <a:cubicBezTo>
                    <a:pt x="7653" y="4971"/>
                    <a:pt x="9367" y="7080"/>
                    <a:pt x="10684" y="7634"/>
                  </a:cubicBezTo>
                  <a:lnTo>
                    <a:pt x="13681" y="3233"/>
                  </a:lnTo>
                  <a:lnTo>
                    <a:pt x="12855" y="2473"/>
                  </a:lnTo>
                  <a:cubicBezTo>
                    <a:pt x="11917" y="2111"/>
                    <a:pt x="9481" y="0"/>
                    <a:pt x="94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22;p52">
              <a:extLst>
                <a:ext uri="{FF2B5EF4-FFF2-40B4-BE49-F238E27FC236}">
                  <a16:creationId xmlns:a16="http://schemas.microsoft.com/office/drawing/2014/main" id="{2B0AD073-CE92-4C21-BA5F-6EC4BDF8D331}"/>
                </a:ext>
              </a:extLst>
            </p:cNvPr>
            <p:cNvSpPr/>
            <p:nvPr/>
          </p:nvSpPr>
          <p:spPr>
            <a:xfrm>
              <a:off x="4071173" y="3729602"/>
              <a:ext cx="607286" cy="318336"/>
            </a:xfrm>
            <a:custGeom>
              <a:avLst/>
              <a:gdLst/>
              <a:ahLst/>
              <a:cxnLst/>
              <a:rect l="l" t="t" r="r" b="b"/>
              <a:pathLst>
                <a:path w="40506" h="21233" extrusionOk="0">
                  <a:moveTo>
                    <a:pt x="19769" y="0"/>
                  </a:moveTo>
                  <a:lnTo>
                    <a:pt x="25181" y="9685"/>
                  </a:lnTo>
                  <a:lnTo>
                    <a:pt x="25181" y="9685"/>
                  </a:lnTo>
                  <a:lnTo>
                    <a:pt x="5067" y="2748"/>
                  </a:lnTo>
                  <a:cubicBezTo>
                    <a:pt x="4999" y="2742"/>
                    <a:pt x="4932" y="2739"/>
                    <a:pt x="4865" y="2739"/>
                  </a:cubicBezTo>
                  <a:cubicBezTo>
                    <a:pt x="2186" y="2739"/>
                    <a:pt x="1" y="7491"/>
                    <a:pt x="1812" y="8927"/>
                  </a:cubicBezTo>
                  <a:cubicBezTo>
                    <a:pt x="1812" y="8927"/>
                    <a:pt x="20315" y="21232"/>
                    <a:pt x="29273" y="21232"/>
                  </a:cubicBezTo>
                  <a:cubicBezTo>
                    <a:pt x="29989" y="21232"/>
                    <a:pt x="30644" y="21154"/>
                    <a:pt x="31223" y="20984"/>
                  </a:cubicBezTo>
                  <a:cubicBezTo>
                    <a:pt x="38988" y="18710"/>
                    <a:pt x="40505" y="12878"/>
                    <a:pt x="32881" y="748"/>
                  </a:cubicBezTo>
                  <a:lnTo>
                    <a:pt x="197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23;p52">
              <a:extLst>
                <a:ext uri="{FF2B5EF4-FFF2-40B4-BE49-F238E27FC236}">
                  <a16:creationId xmlns:a16="http://schemas.microsoft.com/office/drawing/2014/main" id="{60EAB3D2-11DD-497D-BA95-A05108DE889E}"/>
                </a:ext>
              </a:extLst>
            </p:cNvPr>
            <p:cNvSpPr/>
            <p:nvPr/>
          </p:nvSpPr>
          <p:spPr>
            <a:xfrm>
              <a:off x="4251728" y="3271011"/>
              <a:ext cx="383388" cy="546657"/>
            </a:xfrm>
            <a:custGeom>
              <a:avLst/>
              <a:gdLst/>
              <a:ahLst/>
              <a:cxnLst/>
              <a:rect l="l" t="t" r="r" b="b"/>
              <a:pathLst>
                <a:path w="25572" h="36462" extrusionOk="0">
                  <a:moveTo>
                    <a:pt x="11361" y="0"/>
                  </a:moveTo>
                  <a:cubicBezTo>
                    <a:pt x="9729" y="0"/>
                    <a:pt x="8013" y="306"/>
                    <a:pt x="6726" y="1265"/>
                  </a:cubicBezTo>
                  <a:cubicBezTo>
                    <a:pt x="3563" y="3623"/>
                    <a:pt x="3162" y="12099"/>
                    <a:pt x="4376" y="18197"/>
                  </a:cubicBezTo>
                  <a:cubicBezTo>
                    <a:pt x="6256" y="27639"/>
                    <a:pt x="1" y="26552"/>
                    <a:pt x="6" y="28782"/>
                  </a:cubicBezTo>
                  <a:lnTo>
                    <a:pt x="1682" y="31886"/>
                  </a:lnTo>
                  <a:cubicBezTo>
                    <a:pt x="5328" y="35364"/>
                    <a:pt x="9586" y="36462"/>
                    <a:pt x="13352" y="36462"/>
                  </a:cubicBezTo>
                  <a:cubicBezTo>
                    <a:pt x="18575" y="36462"/>
                    <a:pt x="22850" y="34350"/>
                    <a:pt x="23232" y="33552"/>
                  </a:cubicBezTo>
                  <a:cubicBezTo>
                    <a:pt x="25572" y="28667"/>
                    <a:pt x="25534" y="19567"/>
                    <a:pt x="22227" y="8554"/>
                  </a:cubicBezTo>
                  <a:cubicBezTo>
                    <a:pt x="20475" y="2712"/>
                    <a:pt x="20361" y="1992"/>
                    <a:pt x="15680" y="621"/>
                  </a:cubicBezTo>
                  <a:cubicBezTo>
                    <a:pt x="14751" y="348"/>
                    <a:pt x="13104" y="0"/>
                    <a:pt x="1136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24;p52">
              <a:extLst>
                <a:ext uri="{FF2B5EF4-FFF2-40B4-BE49-F238E27FC236}">
                  <a16:creationId xmlns:a16="http://schemas.microsoft.com/office/drawing/2014/main" id="{C5A4C222-AD6C-47EC-A363-A589611BC49B}"/>
                </a:ext>
              </a:extLst>
            </p:cNvPr>
            <p:cNvSpPr/>
            <p:nvPr/>
          </p:nvSpPr>
          <p:spPr>
            <a:xfrm>
              <a:off x="4120334" y="3668492"/>
              <a:ext cx="445367" cy="260840"/>
            </a:xfrm>
            <a:custGeom>
              <a:avLst/>
              <a:gdLst/>
              <a:ahLst/>
              <a:cxnLst/>
              <a:rect l="l" t="t" r="r" b="b"/>
              <a:pathLst>
                <a:path w="29706" h="17398" extrusionOk="0">
                  <a:moveTo>
                    <a:pt x="10544" y="1"/>
                  </a:moveTo>
                  <a:cubicBezTo>
                    <a:pt x="10510" y="1"/>
                    <a:pt x="10475" y="10"/>
                    <a:pt x="10444" y="27"/>
                  </a:cubicBezTo>
                  <a:lnTo>
                    <a:pt x="134" y="6026"/>
                  </a:lnTo>
                  <a:cubicBezTo>
                    <a:pt x="1" y="6104"/>
                    <a:pt x="1" y="6296"/>
                    <a:pt x="134" y="6373"/>
                  </a:cubicBezTo>
                  <a:lnTo>
                    <a:pt x="19053" y="17367"/>
                  </a:lnTo>
                  <a:cubicBezTo>
                    <a:pt x="19084" y="17387"/>
                    <a:pt x="19120" y="17397"/>
                    <a:pt x="19155" y="17397"/>
                  </a:cubicBezTo>
                  <a:cubicBezTo>
                    <a:pt x="19187" y="17397"/>
                    <a:pt x="19218" y="17389"/>
                    <a:pt x="19246" y="17373"/>
                  </a:cubicBezTo>
                  <a:cubicBezTo>
                    <a:pt x="20178" y="16830"/>
                    <a:pt x="27961" y="12303"/>
                    <a:pt x="29572" y="11365"/>
                  </a:cubicBezTo>
                  <a:cubicBezTo>
                    <a:pt x="29705" y="11288"/>
                    <a:pt x="29700" y="11101"/>
                    <a:pt x="29566" y="11023"/>
                  </a:cubicBezTo>
                  <a:lnTo>
                    <a:pt x="10646" y="27"/>
                  </a:lnTo>
                  <a:cubicBezTo>
                    <a:pt x="10614" y="10"/>
                    <a:pt x="10579" y="1"/>
                    <a:pt x="105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25;p52">
              <a:extLst>
                <a:ext uri="{FF2B5EF4-FFF2-40B4-BE49-F238E27FC236}">
                  <a16:creationId xmlns:a16="http://schemas.microsoft.com/office/drawing/2014/main" id="{8B69FB66-3380-4848-9507-A58DB33FB828}"/>
                </a:ext>
              </a:extLst>
            </p:cNvPr>
            <p:cNvSpPr/>
            <p:nvPr/>
          </p:nvSpPr>
          <p:spPr>
            <a:xfrm>
              <a:off x="4120963" y="3660591"/>
              <a:ext cx="444003" cy="260555"/>
            </a:xfrm>
            <a:custGeom>
              <a:avLst/>
              <a:gdLst/>
              <a:ahLst/>
              <a:cxnLst/>
              <a:rect l="l" t="t" r="r" b="b"/>
              <a:pathLst>
                <a:path w="29615" h="17379" extrusionOk="0">
                  <a:moveTo>
                    <a:pt x="10503" y="0"/>
                  </a:moveTo>
                  <a:cubicBezTo>
                    <a:pt x="10459" y="0"/>
                    <a:pt x="10416" y="11"/>
                    <a:pt x="10376" y="33"/>
                  </a:cubicBezTo>
                  <a:lnTo>
                    <a:pt x="168" y="5975"/>
                  </a:lnTo>
                  <a:cubicBezTo>
                    <a:pt x="0" y="6071"/>
                    <a:pt x="0" y="6312"/>
                    <a:pt x="168" y="6407"/>
                  </a:cubicBezTo>
                  <a:lnTo>
                    <a:pt x="18988" y="17345"/>
                  </a:lnTo>
                  <a:cubicBezTo>
                    <a:pt x="19027" y="17367"/>
                    <a:pt x="19070" y="17379"/>
                    <a:pt x="19114" y="17379"/>
                  </a:cubicBezTo>
                  <a:cubicBezTo>
                    <a:pt x="19157" y="17379"/>
                    <a:pt x="19201" y="17367"/>
                    <a:pt x="19240" y="17345"/>
                  </a:cubicBezTo>
                  <a:lnTo>
                    <a:pt x="29449" y="11404"/>
                  </a:lnTo>
                  <a:cubicBezTo>
                    <a:pt x="29615" y="11308"/>
                    <a:pt x="29615" y="11068"/>
                    <a:pt x="29449" y="10972"/>
                  </a:cubicBezTo>
                  <a:lnTo>
                    <a:pt x="10628" y="33"/>
                  </a:lnTo>
                  <a:cubicBezTo>
                    <a:pt x="10590" y="11"/>
                    <a:pt x="10546" y="0"/>
                    <a:pt x="10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26;p52">
              <a:extLst>
                <a:ext uri="{FF2B5EF4-FFF2-40B4-BE49-F238E27FC236}">
                  <a16:creationId xmlns:a16="http://schemas.microsoft.com/office/drawing/2014/main" id="{B59C4CB5-AA4D-46D3-AF65-CE4F973DC97D}"/>
                </a:ext>
              </a:extLst>
            </p:cNvPr>
            <p:cNvSpPr/>
            <p:nvPr/>
          </p:nvSpPr>
          <p:spPr>
            <a:xfrm>
              <a:off x="4142642" y="3668463"/>
              <a:ext cx="120465" cy="68111"/>
            </a:xfrm>
            <a:custGeom>
              <a:avLst/>
              <a:gdLst/>
              <a:ahLst/>
              <a:cxnLst/>
              <a:rect l="l" t="t" r="r" b="b"/>
              <a:pathLst>
                <a:path w="8035" h="4543" extrusionOk="0">
                  <a:moveTo>
                    <a:pt x="7181" y="1"/>
                  </a:moveTo>
                  <a:cubicBezTo>
                    <a:pt x="6381" y="1"/>
                    <a:pt x="4873" y="608"/>
                    <a:pt x="4873" y="608"/>
                  </a:cubicBezTo>
                  <a:cubicBezTo>
                    <a:pt x="3159" y="982"/>
                    <a:pt x="1" y="3102"/>
                    <a:pt x="321" y="3713"/>
                  </a:cubicBezTo>
                  <a:cubicBezTo>
                    <a:pt x="481" y="4017"/>
                    <a:pt x="973" y="4542"/>
                    <a:pt x="1908" y="4542"/>
                  </a:cubicBezTo>
                  <a:cubicBezTo>
                    <a:pt x="2853" y="4542"/>
                    <a:pt x="4252" y="4005"/>
                    <a:pt x="6219" y="2160"/>
                  </a:cubicBezTo>
                  <a:cubicBezTo>
                    <a:pt x="8035" y="457"/>
                    <a:pt x="7874" y="1"/>
                    <a:pt x="7181" y="1"/>
                  </a:cubicBezTo>
                  <a:close/>
                </a:path>
              </a:pathLst>
            </a:custGeom>
            <a:solidFill>
              <a:srgbClr val="FED4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27;p52">
              <a:extLst>
                <a:ext uri="{FF2B5EF4-FFF2-40B4-BE49-F238E27FC236}">
                  <a16:creationId xmlns:a16="http://schemas.microsoft.com/office/drawing/2014/main" id="{B72AE619-7A11-4623-96AB-3E1FEE7246A6}"/>
                </a:ext>
              </a:extLst>
            </p:cNvPr>
            <p:cNvSpPr/>
            <p:nvPr/>
          </p:nvSpPr>
          <p:spPr>
            <a:xfrm>
              <a:off x="4181278" y="3289947"/>
              <a:ext cx="171289" cy="412579"/>
            </a:xfrm>
            <a:custGeom>
              <a:avLst/>
              <a:gdLst/>
              <a:ahLst/>
              <a:cxnLst/>
              <a:rect l="l" t="t" r="r" b="b"/>
              <a:pathLst>
                <a:path w="11425" h="27519" extrusionOk="0">
                  <a:moveTo>
                    <a:pt x="11425" y="0"/>
                  </a:moveTo>
                  <a:lnTo>
                    <a:pt x="11425" y="0"/>
                  </a:lnTo>
                  <a:cubicBezTo>
                    <a:pt x="10180" y="725"/>
                    <a:pt x="8180" y="2483"/>
                    <a:pt x="7237" y="5425"/>
                  </a:cubicBezTo>
                  <a:cubicBezTo>
                    <a:pt x="5675" y="10295"/>
                    <a:pt x="6014" y="17810"/>
                    <a:pt x="6014" y="17810"/>
                  </a:cubicBezTo>
                  <a:lnTo>
                    <a:pt x="1" y="25859"/>
                  </a:lnTo>
                  <a:cubicBezTo>
                    <a:pt x="269" y="25819"/>
                    <a:pt x="537" y="25799"/>
                    <a:pt x="799" y="25799"/>
                  </a:cubicBezTo>
                  <a:cubicBezTo>
                    <a:pt x="2124" y="25799"/>
                    <a:pt x="3298" y="26323"/>
                    <a:pt x="3609" y="27519"/>
                  </a:cubicBezTo>
                  <a:cubicBezTo>
                    <a:pt x="3609" y="27519"/>
                    <a:pt x="10023" y="22525"/>
                    <a:pt x="9704" y="19823"/>
                  </a:cubicBezTo>
                  <a:cubicBezTo>
                    <a:pt x="9540" y="18441"/>
                    <a:pt x="9473" y="14155"/>
                    <a:pt x="9084" y="9557"/>
                  </a:cubicBezTo>
                  <a:cubicBezTo>
                    <a:pt x="8457" y="2136"/>
                    <a:pt x="11424" y="1"/>
                    <a:pt x="114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28;p52">
              <a:extLst>
                <a:ext uri="{FF2B5EF4-FFF2-40B4-BE49-F238E27FC236}">
                  <a16:creationId xmlns:a16="http://schemas.microsoft.com/office/drawing/2014/main" id="{B0EB0D31-EAC3-4E67-9216-090F8D70068F}"/>
                </a:ext>
              </a:extLst>
            </p:cNvPr>
            <p:cNvSpPr/>
            <p:nvPr/>
          </p:nvSpPr>
          <p:spPr>
            <a:xfrm>
              <a:off x="4416765" y="3198822"/>
              <a:ext cx="66837" cy="117556"/>
            </a:xfrm>
            <a:custGeom>
              <a:avLst/>
              <a:gdLst/>
              <a:ahLst/>
              <a:cxnLst/>
              <a:rect l="l" t="t" r="r" b="b"/>
              <a:pathLst>
                <a:path w="4458" h="7841" extrusionOk="0">
                  <a:moveTo>
                    <a:pt x="2498" y="1"/>
                  </a:moveTo>
                  <a:cubicBezTo>
                    <a:pt x="1841" y="1"/>
                    <a:pt x="1014" y="462"/>
                    <a:pt x="517" y="1395"/>
                  </a:cubicBezTo>
                  <a:cubicBezTo>
                    <a:pt x="288" y="1825"/>
                    <a:pt x="269" y="2332"/>
                    <a:pt x="256" y="2818"/>
                  </a:cubicBezTo>
                  <a:cubicBezTo>
                    <a:pt x="215" y="4286"/>
                    <a:pt x="175" y="5753"/>
                    <a:pt x="133" y="7221"/>
                  </a:cubicBezTo>
                  <a:cubicBezTo>
                    <a:pt x="0" y="7649"/>
                    <a:pt x="582" y="7841"/>
                    <a:pt x="1357" y="7841"/>
                  </a:cubicBezTo>
                  <a:cubicBezTo>
                    <a:pt x="2642" y="7841"/>
                    <a:pt x="4457" y="7313"/>
                    <a:pt x="4420" y="6462"/>
                  </a:cubicBezTo>
                  <a:cubicBezTo>
                    <a:pt x="4332" y="4472"/>
                    <a:pt x="3840" y="2492"/>
                    <a:pt x="3473" y="738"/>
                  </a:cubicBezTo>
                  <a:cubicBezTo>
                    <a:pt x="3370" y="248"/>
                    <a:pt x="2980" y="1"/>
                    <a:pt x="2498" y="1"/>
                  </a:cubicBezTo>
                  <a:close/>
                </a:path>
              </a:pathLst>
            </a:custGeom>
            <a:solidFill>
              <a:srgbClr val="FFD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29;p52">
              <a:extLst>
                <a:ext uri="{FF2B5EF4-FFF2-40B4-BE49-F238E27FC236}">
                  <a16:creationId xmlns:a16="http://schemas.microsoft.com/office/drawing/2014/main" id="{952C31B1-42F2-4621-BFA8-F147E46F319A}"/>
                </a:ext>
              </a:extLst>
            </p:cNvPr>
            <p:cNvSpPr/>
            <p:nvPr/>
          </p:nvSpPr>
          <p:spPr>
            <a:xfrm>
              <a:off x="4359179" y="3075479"/>
              <a:ext cx="138965" cy="179040"/>
            </a:xfrm>
            <a:custGeom>
              <a:avLst/>
              <a:gdLst/>
              <a:ahLst/>
              <a:cxnLst/>
              <a:rect l="l" t="t" r="r" b="b"/>
              <a:pathLst>
                <a:path w="9269" h="11942" extrusionOk="0">
                  <a:moveTo>
                    <a:pt x="3979" y="0"/>
                  </a:moveTo>
                  <a:cubicBezTo>
                    <a:pt x="3791" y="0"/>
                    <a:pt x="3603" y="16"/>
                    <a:pt x="3414" y="50"/>
                  </a:cubicBezTo>
                  <a:cubicBezTo>
                    <a:pt x="1887" y="319"/>
                    <a:pt x="701" y="1686"/>
                    <a:pt x="352" y="3197"/>
                  </a:cubicBezTo>
                  <a:cubicBezTo>
                    <a:pt x="1" y="4707"/>
                    <a:pt x="380" y="6312"/>
                    <a:pt x="1088" y="7692"/>
                  </a:cubicBezTo>
                  <a:cubicBezTo>
                    <a:pt x="1942" y="9362"/>
                    <a:pt x="3431" y="11942"/>
                    <a:pt x="5216" y="11942"/>
                  </a:cubicBezTo>
                  <a:cubicBezTo>
                    <a:pt x="5851" y="11942"/>
                    <a:pt x="6523" y="11616"/>
                    <a:pt x="7217" y="10808"/>
                  </a:cubicBezTo>
                  <a:cubicBezTo>
                    <a:pt x="8115" y="9763"/>
                    <a:pt x="9084" y="7916"/>
                    <a:pt x="9168" y="6541"/>
                  </a:cubicBezTo>
                  <a:cubicBezTo>
                    <a:pt x="9269" y="4895"/>
                    <a:pt x="8418" y="3583"/>
                    <a:pt x="7558" y="2176"/>
                  </a:cubicBezTo>
                  <a:cubicBezTo>
                    <a:pt x="6798" y="930"/>
                    <a:pt x="5413" y="0"/>
                    <a:pt x="3979" y="0"/>
                  </a:cubicBezTo>
                  <a:close/>
                </a:path>
              </a:pathLst>
            </a:custGeom>
            <a:solidFill>
              <a:srgbClr val="FFD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30;p52">
              <a:extLst>
                <a:ext uri="{FF2B5EF4-FFF2-40B4-BE49-F238E27FC236}">
                  <a16:creationId xmlns:a16="http://schemas.microsoft.com/office/drawing/2014/main" id="{988F34DF-A945-45B3-BC97-DF3A9BA4C1A3}"/>
                </a:ext>
              </a:extLst>
            </p:cNvPr>
            <p:cNvSpPr/>
            <p:nvPr/>
          </p:nvSpPr>
          <p:spPr>
            <a:xfrm>
              <a:off x="4345131" y="3057248"/>
              <a:ext cx="179760" cy="172864"/>
            </a:xfrm>
            <a:custGeom>
              <a:avLst/>
              <a:gdLst/>
              <a:ahLst/>
              <a:cxnLst/>
              <a:rect l="l" t="t" r="r" b="b"/>
              <a:pathLst>
                <a:path w="11990" h="11530" extrusionOk="0">
                  <a:moveTo>
                    <a:pt x="8313" y="8078"/>
                  </a:moveTo>
                  <a:cubicBezTo>
                    <a:pt x="8313" y="8078"/>
                    <a:pt x="8313" y="8078"/>
                    <a:pt x="8313" y="8078"/>
                  </a:cubicBezTo>
                  <a:lnTo>
                    <a:pt x="8313" y="8078"/>
                  </a:lnTo>
                  <a:cubicBezTo>
                    <a:pt x="8313" y="8078"/>
                    <a:pt x="8313" y="8078"/>
                    <a:pt x="8313" y="8078"/>
                  </a:cubicBezTo>
                  <a:close/>
                  <a:moveTo>
                    <a:pt x="5139" y="1"/>
                  </a:moveTo>
                  <a:cubicBezTo>
                    <a:pt x="3533" y="1"/>
                    <a:pt x="1742" y="903"/>
                    <a:pt x="1091" y="1851"/>
                  </a:cubicBezTo>
                  <a:cubicBezTo>
                    <a:pt x="722" y="2388"/>
                    <a:pt x="470" y="3001"/>
                    <a:pt x="298" y="3629"/>
                  </a:cubicBezTo>
                  <a:cubicBezTo>
                    <a:pt x="136" y="4221"/>
                    <a:pt x="43" y="4829"/>
                    <a:pt x="23" y="5442"/>
                  </a:cubicBezTo>
                  <a:cubicBezTo>
                    <a:pt x="0" y="6068"/>
                    <a:pt x="57" y="6713"/>
                    <a:pt x="341" y="7270"/>
                  </a:cubicBezTo>
                  <a:cubicBezTo>
                    <a:pt x="623" y="7829"/>
                    <a:pt x="1167" y="8284"/>
                    <a:pt x="1791" y="8324"/>
                  </a:cubicBezTo>
                  <a:cubicBezTo>
                    <a:pt x="1816" y="8326"/>
                    <a:pt x="1841" y="8326"/>
                    <a:pt x="1866" y="8326"/>
                  </a:cubicBezTo>
                  <a:cubicBezTo>
                    <a:pt x="2467" y="8326"/>
                    <a:pt x="3071" y="7868"/>
                    <a:pt x="3108" y="7269"/>
                  </a:cubicBezTo>
                  <a:cubicBezTo>
                    <a:pt x="3330" y="7634"/>
                    <a:pt x="3757" y="7853"/>
                    <a:pt x="4181" y="7853"/>
                  </a:cubicBezTo>
                  <a:cubicBezTo>
                    <a:pt x="4313" y="7853"/>
                    <a:pt x="4445" y="7832"/>
                    <a:pt x="4570" y="7787"/>
                  </a:cubicBezTo>
                  <a:cubicBezTo>
                    <a:pt x="5097" y="7598"/>
                    <a:pt x="5449" y="7013"/>
                    <a:pt x="5369" y="6457"/>
                  </a:cubicBezTo>
                  <a:lnTo>
                    <a:pt x="5369" y="6457"/>
                  </a:lnTo>
                  <a:cubicBezTo>
                    <a:pt x="5633" y="6783"/>
                    <a:pt x="5909" y="6907"/>
                    <a:pt x="6180" y="6907"/>
                  </a:cubicBezTo>
                  <a:cubicBezTo>
                    <a:pt x="6746" y="6907"/>
                    <a:pt x="7291" y="6368"/>
                    <a:pt x="7666" y="5985"/>
                  </a:cubicBezTo>
                  <a:cubicBezTo>
                    <a:pt x="7752" y="6088"/>
                    <a:pt x="8332" y="8078"/>
                    <a:pt x="8313" y="8078"/>
                  </a:cubicBezTo>
                  <a:cubicBezTo>
                    <a:pt x="8313" y="8078"/>
                    <a:pt x="8313" y="8078"/>
                    <a:pt x="8313" y="8078"/>
                  </a:cubicBezTo>
                  <a:lnTo>
                    <a:pt x="8313" y="8078"/>
                  </a:lnTo>
                  <a:cubicBezTo>
                    <a:pt x="8318" y="8079"/>
                    <a:pt x="8323" y="8079"/>
                    <a:pt x="8327" y="8079"/>
                  </a:cubicBezTo>
                  <a:cubicBezTo>
                    <a:pt x="8607" y="8079"/>
                    <a:pt x="9063" y="6614"/>
                    <a:pt x="9400" y="6614"/>
                  </a:cubicBezTo>
                  <a:cubicBezTo>
                    <a:pt x="9471" y="6614"/>
                    <a:pt x="9536" y="6677"/>
                    <a:pt x="9593" y="6829"/>
                  </a:cubicBezTo>
                  <a:cubicBezTo>
                    <a:pt x="10244" y="8562"/>
                    <a:pt x="7855" y="11530"/>
                    <a:pt x="8539" y="11530"/>
                  </a:cubicBezTo>
                  <a:cubicBezTo>
                    <a:pt x="8539" y="11530"/>
                    <a:pt x="8540" y="11530"/>
                    <a:pt x="8540" y="11530"/>
                  </a:cubicBezTo>
                  <a:cubicBezTo>
                    <a:pt x="9352" y="11524"/>
                    <a:pt x="10259" y="10662"/>
                    <a:pt x="10880" y="9064"/>
                  </a:cubicBezTo>
                  <a:cubicBezTo>
                    <a:pt x="11411" y="7698"/>
                    <a:pt x="11990" y="6377"/>
                    <a:pt x="11553" y="4978"/>
                  </a:cubicBezTo>
                  <a:cubicBezTo>
                    <a:pt x="11171" y="2729"/>
                    <a:pt x="10212" y="267"/>
                    <a:pt x="7910" y="267"/>
                  </a:cubicBezTo>
                  <a:cubicBezTo>
                    <a:pt x="7573" y="267"/>
                    <a:pt x="7207" y="320"/>
                    <a:pt x="6810" y="434"/>
                  </a:cubicBezTo>
                  <a:cubicBezTo>
                    <a:pt x="6327" y="130"/>
                    <a:pt x="5747" y="1"/>
                    <a:pt x="51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31;p52">
              <a:extLst>
                <a:ext uri="{FF2B5EF4-FFF2-40B4-BE49-F238E27FC236}">
                  <a16:creationId xmlns:a16="http://schemas.microsoft.com/office/drawing/2014/main" id="{35F3A187-98C7-4DE1-A39A-70A4AB401860}"/>
                </a:ext>
              </a:extLst>
            </p:cNvPr>
            <p:cNvSpPr/>
            <p:nvPr/>
          </p:nvSpPr>
          <p:spPr>
            <a:xfrm>
              <a:off x="4347035" y="3758897"/>
              <a:ext cx="120465" cy="68096"/>
            </a:xfrm>
            <a:custGeom>
              <a:avLst/>
              <a:gdLst/>
              <a:ahLst/>
              <a:cxnLst/>
              <a:rect l="l" t="t" r="r" b="b"/>
              <a:pathLst>
                <a:path w="8035" h="4542" extrusionOk="0">
                  <a:moveTo>
                    <a:pt x="7180" y="1"/>
                  </a:moveTo>
                  <a:cubicBezTo>
                    <a:pt x="6380" y="1"/>
                    <a:pt x="4871" y="608"/>
                    <a:pt x="4871" y="608"/>
                  </a:cubicBezTo>
                  <a:cubicBezTo>
                    <a:pt x="3158" y="982"/>
                    <a:pt x="1" y="3102"/>
                    <a:pt x="321" y="3713"/>
                  </a:cubicBezTo>
                  <a:cubicBezTo>
                    <a:pt x="480" y="4017"/>
                    <a:pt x="972" y="4542"/>
                    <a:pt x="1907" y="4542"/>
                  </a:cubicBezTo>
                  <a:cubicBezTo>
                    <a:pt x="2852" y="4542"/>
                    <a:pt x="4252" y="4005"/>
                    <a:pt x="6219" y="2160"/>
                  </a:cubicBezTo>
                  <a:cubicBezTo>
                    <a:pt x="8034" y="457"/>
                    <a:pt x="7873" y="1"/>
                    <a:pt x="7180" y="1"/>
                  </a:cubicBezTo>
                  <a:close/>
                </a:path>
              </a:pathLst>
            </a:custGeom>
            <a:solidFill>
              <a:srgbClr val="FFD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32;p52">
              <a:extLst>
                <a:ext uri="{FF2B5EF4-FFF2-40B4-BE49-F238E27FC236}">
                  <a16:creationId xmlns:a16="http://schemas.microsoft.com/office/drawing/2014/main" id="{C581D0C5-4545-42ED-BE71-9F23B26A7E1D}"/>
                </a:ext>
              </a:extLst>
            </p:cNvPr>
            <p:cNvSpPr/>
            <p:nvPr/>
          </p:nvSpPr>
          <p:spPr>
            <a:xfrm>
              <a:off x="4398190" y="3304310"/>
              <a:ext cx="280060" cy="501214"/>
            </a:xfrm>
            <a:custGeom>
              <a:avLst/>
              <a:gdLst/>
              <a:ahLst/>
              <a:cxnLst/>
              <a:rect l="l" t="t" r="r" b="b"/>
              <a:pathLst>
                <a:path w="18680" h="33431" extrusionOk="0">
                  <a:moveTo>
                    <a:pt x="9757" y="1"/>
                  </a:moveTo>
                  <a:cubicBezTo>
                    <a:pt x="9711" y="1"/>
                    <a:pt x="9664" y="3"/>
                    <a:pt x="9617" y="6"/>
                  </a:cubicBezTo>
                  <a:cubicBezTo>
                    <a:pt x="6890" y="208"/>
                    <a:pt x="8501" y="7908"/>
                    <a:pt x="8856" y="9834"/>
                  </a:cubicBezTo>
                  <a:cubicBezTo>
                    <a:pt x="9377" y="12653"/>
                    <a:pt x="12322" y="20341"/>
                    <a:pt x="12322" y="20341"/>
                  </a:cubicBezTo>
                  <a:lnTo>
                    <a:pt x="0" y="31108"/>
                  </a:lnTo>
                  <a:cubicBezTo>
                    <a:pt x="1174" y="31119"/>
                    <a:pt x="2139" y="31858"/>
                    <a:pt x="2868" y="33430"/>
                  </a:cubicBezTo>
                  <a:cubicBezTo>
                    <a:pt x="2868" y="33430"/>
                    <a:pt x="16414" y="26658"/>
                    <a:pt x="17552" y="22791"/>
                  </a:cubicBezTo>
                  <a:cubicBezTo>
                    <a:pt x="18680" y="18960"/>
                    <a:pt x="14633" y="1"/>
                    <a:pt x="97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33;p52">
              <a:extLst>
                <a:ext uri="{FF2B5EF4-FFF2-40B4-BE49-F238E27FC236}">
                  <a16:creationId xmlns:a16="http://schemas.microsoft.com/office/drawing/2014/main" id="{A5127691-AF3F-4E74-AF9F-E7577476B35C}"/>
                </a:ext>
              </a:extLst>
            </p:cNvPr>
            <p:cNvSpPr/>
            <p:nvPr/>
          </p:nvSpPr>
          <p:spPr>
            <a:xfrm>
              <a:off x="4072792" y="3578987"/>
              <a:ext cx="339655" cy="342219"/>
            </a:xfrm>
            <a:custGeom>
              <a:avLst/>
              <a:gdLst/>
              <a:ahLst/>
              <a:cxnLst/>
              <a:rect l="l" t="t" r="r" b="b"/>
              <a:pathLst>
                <a:path w="22655" h="22826" extrusionOk="0">
                  <a:moveTo>
                    <a:pt x="354" y="0"/>
                  </a:moveTo>
                  <a:cubicBezTo>
                    <a:pt x="164" y="0"/>
                    <a:pt x="0" y="185"/>
                    <a:pt x="62" y="394"/>
                  </a:cubicBezTo>
                  <a:lnTo>
                    <a:pt x="3430" y="11730"/>
                  </a:lnTo>
                  <a:cubicBezTo>
                    <a:pt x="3470" y="11866"/>
                    <a:pt x="3560" y="11982"/>
                    <a:pt x="3683" y="12052"/>
                  </a:cubicBezTo>
                  <a:lnTo>
                    <a:pt x="22147" y="22783"/>
                  </a:lnTo>
                  <a:cubicBezTo>
                    <a:pt x="22197" y="22812"/>
                    <a:pt x="22250" y="22826"/>
                    <a:pt x="22301" y="22826"/>
                  </a:cubicBezTo>
                  <a:cubicBezTo>
                    <a:pt x="22490" y="22826"/>
                    <a:pt x="22654" y="22646"/>
                    <a:pt x="22592" y="22438"/>
                  </a:cubicBezTo>
                  <a:cubicBezTo>
                    <a:pt x="21879" y="20031"/>
                    <a:pt x="19626" y="12442"/>
                    <a:pt x="19225" y="11092"/>
                  </a:cubicBezTo>
                  <a:cubicBezTo>
                    <a:pt x="19185" y="10957"/>
                    <a:pt x="19094" y="10842"/>
                    <a:pt x="18971" y="10774"/>
                  </a:cubicBezTo>
                  <a:lnTo>
                    <a:pt x="508" y="43"/>
                  </a:lnTo>
                  <a:cubicBezTo>
                    <a:pt x="457" y="14"/>
                    <a:pt x="405" y="0"/>
                    <a:pt x="3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34;p52">
              <a:extLst>
                <a:ext uri="{FF2B5EF4-FFF2-40B4-BE49-F238E27FC236}">
                  <a16:creationId xmlns:a16="http://schemas.microsoft.com/office/drawing/2014/main" id="{B0FFCCF8-B40E-4491-B4CD-1752E1240A67}"/>
                </a:ext>
              </a:extLst>
            </p:cNvPr>
            <p:cNvSpPr/>
            <p:nvPr/>
          </p:nvSpPr>
          <p:spPr>
            <a:xfrm>
              <a:off x="4065551" y="3582226"/>
              <a:ext cx="339655" cy="342204"/>
            </a:xfrm>
            <a:custGeom>
              <a:avLst/>
              <a:gdLst/>
              <a:ahLst/>
              <a:cxnLst/>
              <a:rect l="l" t="t" r="r" b="b"/>
              <a:pathLst>
                <a:path w="22655" h="22825" extrusionOk="0">
                  <a:moveTo>
                    <a:pt x="355" y="1"/>
                  </a:moveTo>
                  <a:cubicBezTo>
                    <a:pt x="165" y="1"/>
                    <a:pt x="1" y="184"/>
                    <a:pt x="63" y="392"/>
                  </a:cubicBezTo>
                  <a:lnTo>
                    <a:pt x="3430" y="11730"/>
                  </a:lnTo>
                  <a:cubicBezTo>
                    <a:pt x="3470" y="11866"/>
                    <a:pt x="3562" y="11981"/>
                    <a:pt x="3684" y="12052"/>
                  </a:cubicBezTo>
                  <a:lnTo>
                    <a:pt x="22147" y="22782"/>
                  </a:lnTo>
                  <a:cubicBezTo>
                    <a:pt x="22198" y="22812"/>
                    <a:pt x="22251" y="22825"/>
                    <a:pt x="22302" y="22825"/>
                  </a:cubicBezTo>
                  <a:cubicBezTo>
                    <a:pt x="22491" y="22825"/>
                    <a:pt x="22655" y="22644"/>
                    <a:pt x="22594" y="22437"/>
                  </a:cubicBezTo>
                  <a:cubicBezTo>
                    <a:pt x="21880" y="20032"/>
                    <a:pt x="19626" y="12441"/>
                    <a:pt x="19225" y="11090"/>
                  </a:cubicBezTo>
                  <a:cubicBezTo>
                    <a:pt x="19185" y="10956"/>
                    <a:pt x="19095" y="10843"/>
                    <a:pt x="18972" y="10774"/>
                  </a:cubicBezTo>
                  <a:lnTo>
                    <a:pt x="508" y="43"/>
                  </a:lnTo>
                  <a:cubicBezTo>
                    <a:pt x="458" y="14"/>
                    <a:pt x="405" y="1"/>
                    <a:pt x="3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91756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5"/>
          <p:cNvSpPr txBox="1">
            <a:spLocks noGrp="1"/>
          </p:cNvSpPr>
          <p:nvPr>
            <p:ph type="title"/>
          </p:nvPr>
        </p:nvSpPr>
        <p:spPr>
          <a:xfrm>
            <a:off x="112712" y="185652"/>
            <a:ext cx="3285808" cy="732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l-GR" sz="1800" dirty="0">
                <a:latin typeface="Arial Narrow" panose="020B0606020202030204" pitchFamily="34" charset="0"/>
              </a:rPr>
              <a:t>Υλοποίηση μιας διαδικασίας </a:t>
            </a:r>
            <a:r>
              <a:rPr lang="en-US" sz="1800" dirty="0">
                <a:latin typeface="Arial Narrow" panose="020B0606020202030204" pitchFamily="34" charset="0"/>
              </a:rPr>
              <a:t>Markov </a:t>
            </a:r>
            <a:r>
              <a:rPr lang="el-GR" sz="1800" dirty="0">
                <a:latin typeface="Arial Narrow" panose="020B0606020202030204" pitchFamily="34" charset="0"/>
              </a:rPr>
              <a:t>(</a:t>
            </a:r>
            <a:r>
              <a:rPr lang="en-US" sz="1800" dirty="0">
                <a:latin typeface="Arial Narrow" panose="020B0606020202030204" pitchFamily="34" charset="0"/>
              </a:rPr>
              <a:t>jump process</a:t>
            </a:r>
            <a:r>
              <a:rPr lang="el-GR" sz="1800" dirty="0">
                <a:latin typeface="Arial Narrow" panose="020B0606020202030204" pitchFamily="34" charset="0"/>
              </a:rPr>
              <a:t>)</a:t>
            </a:r>
            <a:endParaRPr sz="1800" dirty="0">
              <a:solidFill>
                <a:schemeClr val="accent3"/>
              </a:solidFill>
              <a:latin typeface="Arial Narrow" panose="020B0606020202030204" pitchFamily="34" charset="0"/>
            </a:endParaRPr>
          </a:p>
        </p:txBody>
      </p:sp>
      <p:sp>
        <p:nvSpPr>
          <p:cNvPr id="45" name="Google Shape;253;p32">
            <a:extLst>
              <a:ext uri="{FF2B5EF4-FFF2-40B4-BE49-F238E27FC236}">
                <a16:creationId xmlns:a16="http://schemas.microsoft.com/office/drawing/2014/main" id="{9E1F778F-ED20-4B57-9D1D-0AE05D27F284}"/>
              </a:ext>
            </a:extLst>
          </p:cNvPr>
          <p:cNvSpPr txBox="1">
            <a:spLocks/>
          </p:cNvSpPr>
          <p:nvPr/>
        </p:nvSpPr>
        <p:spPr>
          <a:xfrm>
            <a:off x="7491984" y="-138156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  <a:t>0</a:t>
            </a:r>
            <a:r>
              <a:rPr lang="el-G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  <a:t>3</a:t>
            </a:r>
            <a:endParaRPr lang="en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7E7220A4-147E-43C9-A3E5-AD94E398F9C9}"/>
              </a:ext>
            </a:extLst>
          </p:cNvPr>
          <p:cNvSpPr/>
          <p:nvPr/>
        </p:nvSpPr>
        <p:spPr>
          <a:xfrm>
            <a:off x="4339731" y="119298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l-GR" sz="1800" dirty="0" err="1">
                <a:solidFill>
                  <a:schemeClr val="accent3"/>
                </a:solidFill>
              </a:rPr>
              <a:t>Συνδιασμός</a:t>
            </a:r>
            <a:r>
              <a:rPr lang="el-GR" sz="1800" dirty="0">
                <a:solidFill>
                  <a:schemeClr val="accent3"/>
                </a:solidFill>
              </a:rPr>
              <a:t> της σημειακής διαδικασίας και της διαδικασίας σήμανσης που διαμορφώνονται από την </a:t>
            </a:r>
            <a:r>
              <a:rPr lang="el-GR" sz="1800" dirty="0" err="1">
                <a:solidFill>
                  <a:schemeClr val="accent3"/>
                </a:solidFill>
              </a:rPr>
              <a:t>processX</a:t>
            </a:r>
            <a:r>
              <a:rPr lang="el-GR" sz="1800" dirty="0">
                <a:solidFill>
                  <a:schemeClr val="accent3"/>
                </a:solidFill>
              </a:rPr>
              <a:t>(t). </a:t>
            </a: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FB180D34-E710-4E1E-91E8-2DB2D0A132E1}"/>
              </a:ext>
            </a:extLst>
          </p:cNvPr>
          <p:cNvSpPr/>
          <p:nvPr/>
        </p:nvSpPr>
        <p:spPr>
          <a:xfrm>
            <a:off x="232269" y="1192990"/>
            <a:ext cx="328580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600" dirty="0">
                <a:solidFill>
                  <a:schemeClr val="accent3"/>
                </a:solidFill>
              </a:rPr>
              <a:t>Συνεχής επέκταση μιας αλυσίδας </a:t>
            </a:r>
            <a:r>
              <a:rPr lang="el-GR" sz="1600" dirty="0" err="1">
                <a:solidFill>
                  <a:schemeClr val="accent3"/>
                </a:solidFill>
              </a:rPr>
              <a:t>Markov</a:t>
            </a:r>
            <a:r>
              <a:rPr lang="el-GR" sz="1600" dirty="0">
                <a:solidFill>
                  <a:schemeClr val="accent3"/>
                </a:solidFill>
              </a:rPr>
              <a:t> διακριτού χρόνου.</a:t>
            </a:r>
          </a:p>
          <a:p>
            <a:r>
              <a:rPr lang="el-GR" sz="1600" dirty="0">
                <a:solidFill>
                  <a:schemeClr val="accent3"/>
                </a:solidFill>
              </a:rPr>
              <a:t>Η υλοποίησή της είναι μια τμηματικά σταθερή λειτουργία μετάβασης μεταξύ των φάσεων N.</a:t>
            </a:r>
          </a:p>
          <a:p>
            <a:endParaRPr lang="el-GR" dirty="0">
              <a:solidFill>
                <a:schemeClr val="accent3"/>
              </a:solidFill>
            </a:endParaRPr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4D82BA8F-EB44-421B-9BED-00907F02EABA}"/>
              </a:ext>
            </a:extLst>
          </p:cNvPr>
          <p:cNvSpPr/>
          <p:nvPr/>
        </p:nvSpPr>
        <p:spPr>
          <a:xfrm>
            <a:off x="4810046" y="445937"/>
            <a:ext cx="3285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800" dirty="0">
                <a:solidFill>
                  <a:schemeClr val="accent3"/>
                </a:solidFill>
                <a:latin typeface="Arial Narrow" panose="020B0606020202030204" pitchFamily="34" charset="0"/>
              </a:rPr>
              <a:t>Το μοντέλο M3PP </a:t>
            </a:r>
          </a:p>
        </p:txBody>
      </p:sp>
      <p:grpSp>
        <p:nvGrpSpPr>
          <p:cNvPr id="12" name="Google Shape;1853;p52">
            <a:extLst>
              <a:ext uri="{FF2B5EF4-FFF2-40B4-BE49-F238E27FC236}">
                <a16:creationId xmlns:a16="http://schemas.microsoft.com/office/drawing/2014/main" id="{F62ABB7F-8A60-469B-A54F-50D0B9C99B6A}"/>
              </a:ext>
            </a:extLst>
          </p:cNvPr>
          <p:cNvGrpSpPr/>
          <p:nvPr/>
        </p:nvGrpSpPr>
        <p:grpSpPr>
          <a:xfrm>
            <a:off x="3679854" y="396774"/>
            <a:ext cx="547421" cy="516658"/>
            <a:chOff x="14531258" y="5042446"/>
            <a:chExt cx="202261" cy="190895"/>
          </a:xfrm>
        </p:grpSpPr>
        <p:sp>
          <p:nvSpPr>
            <p:cNvPr id="13" name="Google Shape;1854;p52">
              <a:extLst>
                <a:ext uri="{FF2B5EF4-FFF2-40B4-BE49-F238E27FC236}">
                  <a16:creationId xmlns:a16="http://schemas.microsoft.com/office/drawing/2014/main" id="{2C2F9186-D7B0-40BB-932C-974D748321B5}"/>
                </a:ext>
              </a:extLst>
            </p:cNvPr>
            <p:cNvSpPr/>
            <p:nvPr/>
          </p:nvSpPr>
          <p:spPr>
            <a:xfrm>
              <a:off x="14531258" y="5042446"/>
              <a:ext cx="202261" cy="190895"/>
            </a:xfrm>
            <a:custGeom>
              <a:avLst/>
              <a:gdLst/>
              <a:ahLst/>
              <a:cxnLst/>
              <a:rect l="l" t="t" r="r" b="b"/>
              <a:pathLst>
                <a:path w="11727" h="11068" extrusionOk="0">
                  <a:moveTo>
                    <a:pt x="5863" y="0"/>
                  </a:moveTo>
                  <a:cubicBezTo>
                    <a:pt x="2625" y="0"/>
                    <a:pt x="0" y="2478"/>
                    <a:pt x="0" y="5533"/>
                  </a:cubicBezTo>
                  <a:cubicBezTo>
                    <a:pt x="0" y="8590"/>
                    <a:pt x="2625" y="11068"/>
                    <a:pt x="5863" y="11068"/>
                  </a:cubicBezTo>
                  <a:cubicBezTo>
                    <a:pt x="9102" y="11068"/>
                    <a:pt x="11727" y="8590"/>
                    <a:pt x="11727" y="5533"/>
                  </a:cubicBezTo>
                  <a:cubicBezTo>
                    <a:pt x="11727" y="2478"/>
                    <a:pt x="9101" y="0"/>
                    <a:pt x="586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55;p52">
              <a:extLst>
                <a:ext uri="{FF2B5EF4-FFF2-40B4-BE49-F238E27FC236}">
                  <a16:creationId xmlns:a16="http://schemas.microsoft.com/office/drawing/2014/main" id="{454A9D14-46F8-4C0E-970E-3DB6405F4B46}"/>
                </a:ext>
              </a:extLst>
            </p:cNvPr>
            <p:cNvSpPr/>
            <p:nvPr/>
          </p:nvSpPr>
          <p:spPr>
            <a:xfrm>
              <a:off x="14613499" y="5073787"/>
              <a:ext cx="85548" cy="110108"/>
            </a:xfrm>
            <a:custGeom>
              <a:avLst/>
              <a:gdLst/>
              <a:ahLst/>
              <a:cxnLst/>
              <a:rect l="l" t="t" r="r" b="b"/>
              <a:pathLst>
                <a:path w="4960" h="6384" extrusionOk="0">
                  <a:moveTo>
                    <a:pt x="1809" y="0"/>
                  </a:moveTo>
                  <a:cubicBezTo>
                    <a:pt x="1745" y="0"/>
                    <a:pt x="1681" y="16"/>
                    <a:pt x="1620" y="51"/>
                  </a:cubicBezTo>
                  <a:cubicBezTo>
                    <a:pt x="1366" y="201"/>
                    <a:pt x="1436" y="574"/>
                    <a:pt x="1449" y="809"/>
                  </a:cubicBezTo>
                  <a:cubicBezTo>
                    <a:pt x="1503" y="1785"/>
                    <a:pt x="913" y="2767"/>
                    <a:pt x="0" y="3227"/>
                  </a:cubicBezTo>
                  <a:cubicBezTo>
                    <a:pt x="0" y="3227"/>
                    <a:pt x="60" y="5306"/>
                    <a:pt x="47" y="6366"/>
                  </a:cubicBezTo>
                  <a:cubicBezTo>
                    <a:pt x="606" y="6376"/>
                    <a:pt x="1169" y="6384"/>
                    <a:pt x="1723" y="6384"/>
                  </a:cubicBezTo>
                  <a:cubicBezTo>
                    <a:pt x="2435" y="6384"/>
                    <a:pt x="3133" y="6370"/>
                    <a:pt x="3793" y="6328"/>
                  </a:cubicBezTo>
                  <a:cubicBezTo>
                    <a:pt x="4166" y="6304"/>
                    <a:pt x="4487" y="5746"/>
                    <a:pt x="4036" y="5569"/>
                  </a:cubicBezTo>
                  <a:cubicBezTo>
                    <a:pt x="4226" y="5477"/>
                    <a:pt x="4419" y="5389"/>
                    <a:pt x="4501" y="5188"/>
                  </a:cubicBezTo>
                  <a:cubicBezTo>
                    <a:pt x="4580" y="4996"/>
                    <a:pt x="4486" y="4738"/>
                    <a:pt x="4275" y="4690"/>
                  </a:cubicBezTo>
                  <a:lnTo>
                    <a:pt x="4275" y="4690"/>
                  </a:lnTo>
                  <a:cubicBezTo>
                    <a:pt x="4306" y="4697"/>
                    <a:pt x="4336" y="4700"/>
                    <a:pt x="4365" y="4700"/>
                  </a:cubicBezTo>
                  <a:cubicBezTo>
                    <a:pt x="4740" y="4700"/>
                    <a:pt x="4868" y="4113"/>
                    <a:pt x="4547" y="3915"/>
                  </a:cubicBezTo>
                  <a:cubicBezTo>
                    <a:pt x="4730" y="3768"/>
                    <a:pt x="4882" y="3573"/>
                    <a:pt x="4921" y="3349"/>
                  </a:cubicBezTo>
                  <a:cubicBezTo>
                    <a:pt x="4959" y="3125"/>
                    <a:pt x="4862" y="2873"/>
                    <a:pt x="4651" y="2764"/>
                  </a:cubicBezTo>
                  <a:cubicBezTo>
                    <a:pt x="4513" y="2693"/>
                    <a:pt x="4349" y="2690"/>
                    <a:pt x="4190" y="2689"/>
                  </a:cubicBezTo>
                  <a:lnTo>
                    <a:pt x="2596" y="2677"/>
                  </a:lnTo>
                  <a:cubicBezTo>
                    <a:pt x="2740" y="1892"/>
                    <a:pt x="2784" y="1037"/>
                    <a:pt x="2361" y="348"/>
                  </a:cubicBezTo>
                  <a:cubicBezTo>
                    <a:pt x="2262" y="187"/>
                    <a:pt x="2034" y="0"/>
                    <a:pt x="1809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56;p52">
              <a:extLst>
                <a:ext uri="{FF2B5EF4-FFF2-40B4-BE49-F238E27FC236}">
                  <a16:creationId xmlns:a16="http://schemas.microsoft.com/office/drawing/2014/main" id="{764AE235-1C14-4BA9-9427-EF8470C6838C}"/>
                </a:ext>
              </a:extLst>
            </p:cNvPr>
            <p:cNvSpPr/>
            <p:nvPr/>
          </p:nvSpPr>
          <p:spPr>
            <a:xfrm>
              <a:off x="14572999" y="5129430"/>
              <a:ext cx="33322" cy="54123"/>
            </a:xfrm>
            <a:custGeom>
              <a:avLst/>
              <a:gdLst/>
              <a:ahLst/>
              <a:cxnLst/>
              <a:rect l="l" t="t" r="r" b="b"/>
              <a:pathLst>
                <a:path w="1932" h="3138" extrusionOk="0">
                  <a:moveTo>
                    <a:pt x="0" y="1"/>
                  </a:moveTo>
                  <a:lnTo>
                    <a:pt x="0" y="3138"/>
                  </a:lnTo>
                  <a:lnTo>
                    <a:pt x="1931" y="3138"/>
                  </a:lnTo>
                  <a:lnTo>
                    <a:pt x="1931" y="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Εικόνα 15">
            <a:extLst>
              <a:ext uri="{FF2B5EF4-FFF2-40B4-BE49-F238E27FC236}">
                <a16:creationId xmlns:a16="http://schemas.microsoft.com/office/drawing/2014/main" id="{7C07941E-69FB-4475-AA77-0DD0FF2232E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05" y="2852530"/>
            <a:ext cx="3996771" cy="17120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Εικόνα 16">
            <a:extLst>
              <a:ext uri="{FF2B5EF4-FFF2-40B4-BE49-F238E27FC236}">
                <a16:creationId xmlns:a16="http://schemas.microsoft.com/office/drawing/2014/main" id="{B51EB41A-D6FA-497D-86AF-37EAEB2C71EA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0" b="4411"/>
          <a:stretch/>
        </p:blipFill>
        <p:spPr bwMode="auto">
          <a:xfrm>
            <a:off x="4572000" y="2397855"/>
            <a:ext cx="4284803" cy="217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71988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5"/>
          <p:cNvSpPr txBox="1">
            <a:spLocks noGrp="1"/>
          </p:cNvSpPr>
          <p:nvPr>
            <p:ph type="title"/>
          </p:nvPr>
        </p:nvSpPr>
        <p:spPr>
          <a:xfrm>
            <a:off x="1575751" y="185652"/>
            <a:ext cx="5708969" cy="732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l-GR" sz="2800" dirty="0"/>
              <a:t> </a:t>
            </a:r>
            <a:r>
              <a:rPr lang="el-GR" sz="3200" dirty="0">
                <a:latin typeface="Arial Narrow" panose="020B0606020202030204" pitchFamily="34" charset="0"/>
              </a:rPr>
              <a:t>Εξόρυξη ιστοσελίδων</a:t>
            </a:r>
            <a:br>
              <a:rPr lang="el-GR" dirty="0"/>
            </a:br>
            <a:endParaRPr sz="1800" dirty="0">
              <a:solidFill>
                <a:schemeClr val="accent3"/>
              </a:solidFill>
              <a:latin typeface="Arial Narrow" panose="020B0606020202030204" pitchFamily="34" charset="0"/>
            </a:endParaRPr>
          </a:p>
        </p:txBody>
      </p:sp>
      <p:sp>
        <p:nvSpPr>
          <p:cNvPr id="45" name="Google Shape;253;p32">
            <a:extLst>
              <a:ext uri="{FF2B5EF4-FFF2-40B4-BE49-F238E27FC236}">
                <a16:creationId xmlns:a16="http://schemas.microsoft.com/office/drawing/2014/main" id="{9E1F778F-ED20-4B57-9D1D-0AE05D27F284}"/>
              </a:ext>
            </a:extLst>
          </p:cNvPr>
          <p:cNvSpPr txBox="1">
            <a:spLocks/>
          </p:cNvSpPr>
          <p:nvPr/>
        </p:nvSpPr>
        <p:spPr>
          <a:xfrm>
            <a:off x="7491984" y="-138156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  <a:t>0</a:t>
            </a:r>
            <a:r>
              <a:rPr lang="el-G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  <a:t>4</a:t>
            </a:r>
            <a:endParaRPr lang="en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63966551-93D2-40A6-A114-E2E1AF3DBA87}"/>
              </a:ext>
            </a:extLst>
          </p:cNvPr>
          <p:cNvSpPr/>
          <p:nvPr/>
        </p:nvSpPr>
        <p:spPr>
          <a:xfrm>
            <a:off x="0" y="1314356"/>
            <a:ext cx="3618271" cy="220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6000"/>
              </a:lnSpc>
              <a:spcAft>
                <a:spcPts val="8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l-GR" sz="1600" dirty="0">
                <a:solidFill>
                  <a:schemeClr val="accent3"/>
                </a:solidFill>
              </a:rPr>
              <a:t>Την εξόρυξη δεδομένων από τον Παγκόσμιο Ιστό, που περιλαμβάνει την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l-GR" sz="1600" dirty="0">
                <a:solidFill>
                  <a:schemeClr val="accent3"/>
                </a:solidFill>
              </a:rPr>
              <a:t>ανάλυση προτύπων πρόσβασης χρηστών που συλλέγονται από διακομιστές </a:t>
            </a:r>
            <a:r>
              <a:rPr lang="en-US" sz="1600" dirty="0">
                <a:solidFill>
                  <a:schemeClr val="accent3"/>
                </a:solidFill>
              </a:rPr>
              <a:t>web</a:t>
            </a:r>
            <a:r>
              <a:rPr lang="el-GR" sz="1600" dirty="0">
                <a:solidFill>
                  <a:schemeClr val="accent3"/>
                </a:solidFill>
              </a:rPr>
              <a:t> καλύτερα για την πρόβλεψη των αναγκών των χρηστών.</a:t>
            </a: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endParaRPr lang="el-G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A85776AD-CCAE-4619-A009-0A9AB616F1E7}"/>
              </a:ext>
            </a:extLst>
          </p:cNvPr>
          <p:cNvSpPr/>
          <p:nvPr/>
        </p:nvSpPr>
        <p:spPr>
          <a:xfrm>
            <a:off x="4099560" y="1314356"/>
            <a:ext cx="4572000" cy="17011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l-GR" sz="1600" dirty="0">
                <a:solidFill>
                  <a:schemeClr val="accent3"/>
                </a:solidFill>
              </a:rPr>
              <a:t> Την εξόρυξη περιεχομένου </a:t>
            </a:r>
            <a:r>
              <a:rPr lang="en-US" sz="1600" dirty="0">
                <a:solidFill>
                  <a:schemeClr val="accent3"/>
                </a:solidFill>
              </a:rPr>
              <a:t>web</a:t>
            </a:r>
            <a:r>
              <a:rPr lang="el-GR" sz="1600" dirty="0">
                <a:solidFill>
                  <a:schemeClr val="accent3"/>
                </a:solidFill>
              </a:rPr>
              <a:t> η οποία  περιλαμβάνει την εξαγωγή χρήσιμων πληροφοριών από διαδικτυακούς τόπους για την εξυπηρέτηση των αναγκών των χρηστών.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l-G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0F3C67C9-3255-45AF-B3BA-189D9CE21F7E}"/>
              </a:ext>
            </a:extLst>
          </p:cNvPr>
          <p:cNvSpPr/>
          <p:nvPr/>
        </p:nvSpPr>
        <p:spPr>
          <a:xfrm>
            <a:off x="0" y="3326224"/>
            <a:ext cx="3618271" cy="1199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l-GR" sz="1600" dirty="0">
                <a:solidFill>
                  <a:schemeClr val="accent3"/>
                </a:solidFill>
              </a:rPr>
              <a:t>Την εξόρυξη δομής που είναι η μελέτη της διασυνδεδεμένης δομής  ιστοσελίδων.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l-GR" dirty="0">
              <a:highlight>
                <a:srgbClr val="C0C0C0"/>
              </a:highlight>
            </a:endParaRPr>
          </a:p>
        </p:txBody>
      </p:sp>
      <p:grpSp>
        <p:nvGrpSpPr>
          <p:cNvPr id="18" name="Google Shape;1857;p52">
            <a:extLst>
              <a:ext uri="{FF2B5EF4-FFF2-40B4-BE49-F238E27FC236}">
                <a16:creationId xmlns:a16="http://schemas.microsoft.com/office/drawing/2014/main" id="{C29E98D3-9B40-4134-8765-41E10ADD5422}"/>
              </a:ext>
            </a:extLst>
          </p:cNvPr>
          <p:cNvGrpSpPr/>
          <p:nvPr/>
        </p:nvGrpSpPr>
        <p:grpSpPr>
          <a:xfrm>
            <a:off x="6385560" y="2164941"/>
            <a:ext cx="2302905" cy="2714088"/>
            <a:chOff x="2984738" y="390517"/>
            <a:chExt cx="2302905" cy="2714088"/>
          </a:xfrm>
        </p:grpSpPr>
        <p:sp>
          <p:nvSpPr>
            <p:cNvPr id="19" name="Google Shape;1858;p52">
              <a:extLst>
                <a:ext uri="{FF2B5EF4-FFF2-40B4-BE49-F238E27FC236}">
                  <a16:creationId xmlns:a16="http://schemas.microsoft.com/office/drawing/2014/main" id="{F17721D2-407A-4DA6-A4EF-7E0FCDE724E8}"/>
                </a:ext>
              </a:extLst>
            </p:cNvPr>
            <p:cNvSpPr/>
            <p:nvPr/>
          </p:nvSpPr>
          <p:spPr>
            <a:xfrm>
              <a:off x="3245578" y="2015880"/>
              <a:ext cx="1737498" cy="1024379"/>
            </a:xfrm>
            <a:custGeom>
              <a:avLst/>
              <a:gdLst/>
              <a:ahLst/>
              <a:cxnLst/>
              <a:rect l="l" t="t" r="r" b="b"/>
              <a:pathLst>
                <a:path w="134742" h="79440" extrusionOk="0">
                  <a:moveTo>
                    <a:pt x="87745" y="549"/>
                  </a:moveTo>
                  <a:lnTo>
                    <a:pt x="132773" y="27055"/>
                  </a:lnTo>
                  <a:cubicBezTo>
                    <a:pt x="134742" y="28213"/>
                    <a:pt x="134722" y="31066"/>
                    <a:pt x="132738" y="32198"/>
                  </a:cubicBezTo>
                  <a:lnTo>
                    <a:pt x="50825" y="78918"/>
                  </a:lnTo>
                  <a:cubicBezTo>
                    <a:pt x="49912" y="79440"/>
                    <a:pt x="48790" y="79439"/>
                    <a:pt x="47878" y="78917"/>
                  </a:cubicBezTo>
                  <a:lnTo>
                    <a:pt x="2000" y="52682"/>
                  </a:lnTo>
                  <a:cubicBezTo>
                    <a:pt x="1" y="51539"/>
                    <a:pt x="6" y="48655"/>
                    <a:pt x="2008" y="47518"/>
                  </a:cubicBezTo>
                  <a:lnTo>
                    <a:pt x="84769" y="526"/>
                  </a:lnTo>
                  <a:cubicBezTo>
                    <a:pt x="85694" y="0"/>
                    <a:pt x="86828" y="9"/>
                    <a:pt x="87745" y="54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1859;p52">
              <a:extLst>
                <a:ext uri="{FF2B5EF4-FFF2-40B4-BE49-F238E27FC236}">
                  <a16:creationId xmlns:a16="http://schemas.microsoft.com/office/drawing/2014/main" id="{4F000288-41C9-45FF-B78B-BF24E9015C3F}"/>
                </a:ext>
              </a:extLst>
            </p:cNvPr>
            <p:cNvGrpSpPr/>
            <p:nvPr/>
          </p:nvGrpSpPr>
          <p:grpSpPr>
            <a:xfrm>
              <a:off x="2984738" y="390517"/>
              <a:ext cx="2302905" cy="2714088"/>
              <a:chOff x="1580425" y="214225"/>
              <a:chExt cx="4464725" cy="5261900"/>
            </a:xfrm>
          </p:grpSpPr>
          <p:sp>
            <p:nvSpPr>
              <p:cNvPr id="21" name="Google Shape;1860;p52">
                <a:extLst>
                  <a:ext uri="{FF2B5EF4-FFF2-40B4-BE49-F238E27FC236}">
                    <a16:creationId xmlns:a16="http://schemas.microsoft.com/office/drawing/2014/main" id="{E1F4ECFB-2C7C-4C6A-9D6A-23AE9EE17E02}"/>
                  </a:ext>
                </a:extLst>
              </p:cNvPr>
              <p:cNvSpPr/>
              <p:nvPr/>
            </p:nvSpPr>
            <p:spPr>
              <a:xfrm>
                <a:off x="2524950" y="2326400"/>
                <a:ext cx="214625" cy="1680575"/>
              </a:xfrm>
              <a:custGeom>
                <a:avLst/>
                <a:gdLst/>
                <a:ahLst/>
                <a:cxnLst/>
                <a:rect l="l" t="t" r="r" b="b"/>
                <a:pathLst>
                  <a:path w="8585" h="67223" extrusionOk="0">
                    <a:moveTo>
                      <a:pt x="0" y="62201"/>
                    </a:moveTo>
                    <a:lnTo>
                      <a:pt x="0" y="0"/>
                    </a:lnTo>
                    <a:lnTo>
                      <a:pt x="8395" y="4733"/>
                    </a:lnTo>
                    <a:lnTo>
                      <a:pt x="8584" y="6722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861;p52">
                <a:extLst>
                  <a:ext uri="{FF2B5EF4-FFF2-40B4-BE49-F238E27FC236}">
                    <a16:creationId xmlns:a16="http://schemas.microsoft.com/office/drawing/2014/main" id="{8D1E5331-1B6A-4CF4-BFD2-D1BB70BA1732}"/>
                  </a:ext>
                </a:extLst>
              </p:cNvPr>
              <p:cNvSpPr/>
              <p:nvPr/>
            </p:nvSpPr>
            <p:spPr>
              <a:xfrm>
                <a:off x="2734800" y="2321375"/>
                <a:ext cx="213675" cy="1685600"/>
              </a:xfrm>
              <a:custGeom>
                <a:avLst/>
                <a:gdLst/>
                <a:ahLst/>
                <a:cxnLst/>
                <a:rect l="l" t="t" r="r" b="b"/>
                <a:pathLst>
                  <a:path w="8547" h="67424" extrusionOk="0">
                    <a:moveTo>
                      <a:pt x="8546" y="1"/>
                    </a:moveTo>
                    <a:lnTo>
                      <a:pt x="1" y="4934"/>
                    </a:lnTo>
                    <a:lnTo>
                      <a:pt x="190" y="67424"/>
                    </a:lnTo>
                    <a:lnTo>
                      <a:pt x="8546" y="624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862;p52">
                <a:extLst>
                  <a:ext uri="{FF2B5EF4-FFF2-40B4-BE49-F238E27FC236}">
                    <a16:creationId xmlns:a16="http://schemas.microsoft.com/office/drawing/2014/main" id="{C7EC5314-1DDF-4140-81DD-E9CF2823A186}"/>
                  </a:ext>
                </a:extLst>
              </p:cNvPr>
              <p:cNvSpPr/>
              <p:nvPr/>
            </p:nvSpPr>
            <p:spPr>
              <a:xfrm>
                <a:off x="2524950" y="2200750"/>
                <a:ext cx="423525" cy="244000"/>
              </a:xfrm>
              <a:custGeom>
                <a:avLst/>
                <a:gdLst/>
                <a:ahLst/>
                <a:cxnLst/>
                <a:rect l="l" t="t" r="r" b="b"/>
                <a:pathLst>
                  <a:path w="16941" h="9760" extrusionOk="0">
                    <a:moveTo>
                      <a:pt x="0" y="5026"/>
                    </a:moveTo>
                    <a:lnTo>
                      <a:pt x="8470" y="0"/>
                    </a:lnTo>
                    <a:lnTo>
                      <a:pt x="16940" y="4826"/>
                    </a:lnTo>
                    <a:lnTo>
                      <a:pt x="8395" y="9759"/>
                    </a:lnTo>
                    <a:close/>
                  </a:path>
                </a:pathLst>
              </a:custGeom>
              <a:solidFill>
                <a:srgbClr val="15E5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863;p52">
                <a:extLst>
                  <a:ext uri="{FF2B5EF4-FFF2-40B4-BE49-F238E27FC236}">
                    <a16:creationId xmlns:a16="http://schemas.microsoft.com/office/drawing/2014/main" id="{DAA90FDC-C72F-45D0-80CB-3A38D2265D1F}"/>
                  </a:ext>
                </a:extLst>
              </p:cNvPr>
              <p:cNvSpPr/>
              <p:nvPr/>
            </p:nvSpPr>
            <p:spPr>
              <a:xfrm>
                <a:off x="2052700" y="2973950"/>
                <a:ext cx="214575" cy="129797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51919" extrusionOk="0">
                    <a:moveTo>
                      <a:pt x="0" y="46897"/>
                    </a:moveTo>
                    <a:lnTo>
                      <a:pt x="0" y="1"/>
                    </a:lnTo>
                    <a:lnTo>
                      <a:pt x="8394" y="4734"/>
                    </a:lnTo>
                    <a:lnTo>
                      <a:pt x="8583" y="5191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864;p52">
                <a:extLst>
                  <a:ext uri="{FF2B5EF4-FFF2-40B4-BE49-F238E27FC236}">
                    <a16:creationId xmlns:a16="http://schemas.microsoft.com/office/drawing/2014/main" id="{B6258F83-2A41-49EF-803A-452994DFD830}"/>
                  </a:ext>
                </a:extLst>
              </p:cNvPr>
              <p:cNvSpPr/>
              <p:nvPr/>
            </p:nvSpPr>
            <p:spPr>
              <a:xfrm>
                <a:off x="2262525" y="2968950"/>
                <a:ext cx="213675" cy="1302975"/>
              </a:xfrm>
              <a:custGeom>
                <a:avLst/>
                <a:gdLst/>
                <a:ahLst/>
                <a:cxnLst/>
                <a:rect l="l" t="t" r="r" b="b"/>
                <a:pathLst>
                  <a:path w="8547" h="52119" extrusionOk="0">
                    <a:moveTo>
                      <a:pt x="8546" y="0"/>
                    </a:moveTo>
                    <a:lnTo>
                      <a:pt x="1" y="4934"/>
                    </a:lnTo>
                    <a:lnTo>
                      <a:pt x="190" y="52119"/>
                    </a:lnTo>
                    <a:lnTo>
                      <a:pt x="8546" y="4709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865;p52">
                <a:extLst>
                  <a:ext uri="{FF2B5EF4-FFF2-40B4-BE49-F238E27FC236}">
                    <a16:creationId xmlns:a16="http://schemas.microsoft.com/office/drawing/2014/main" id="{D06479E2-E622-420B-BE7D-5C3AE9D9ABEC}"/>
                  </a:ext>
                </a:extLst>
              </p:cNvPr>
              <p:cNvSpPr/>
              <p:nvPr/>
            </p:nvSpPr>
            <p:spPr>
              <a:xfrm>
                <a:off x="2052700" y="2848325"/>
                <a:ext cx="423500" cy="243975"/>
              </a:xfrm>
              <a:custGeom>
                <a:avLst/>
                <a:gdLst/>
                <a:ahLst/>
                <a:cxnLst/>
                <a:rect l="l" t="t" r="r" b="b"/>
                <a:pathLst>
                  <a:path w="16940" h="9759" extrusionOk="0">
                    <a:moveTo>
                      <a:pt x="0" y="5026"/>
                    </a:moveTo>
                    <a:lnTo>
                      <a:pt x="8470" y="1"/>
                    </a:lnTo>
                    <a:lnTo>
                      <a:pt x="16939" y="4825"/>
                    </a:lnTo>
                    <a:lnTo>
                      <a:pt x="8394" y="9759"/>
                    </a:lnTo>
                    <a:close/>
                  </a:path>
                </a:pathLst>
              </a:custGeom>
              <a:solidFill>
                <a:srgbClr val="15E5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866;p52">
                <a:extLst>
                  <a:ext uri="{FF2B5EF4-FFF2-40B4-BE49-F238E27FC236}">
                    <a16:creationId xmlns:a16="http://schemas.microsoft.com/office/drawing/2014/main" id="{EFB6C410-BC1F-4FDC-9F31-425CBFE7AFD0}"/>
                  </a:ext>
                </a:extLst>
              </p:cNvPr>
              <p:cNvSpPr/>
              <p:nvPr/>
            </p:nvSpPr>
            <p:spPr>
              <a:xfrm>
                <a:off x="1580425" y="2753150"/>
                <a:ext cx="214600" cy="1783775"/>
              </a:xfrm>
              <a:custGeom>
                <a:avLst/>
                <a:gdLst/>
                <a:ahLst/>
                <a:cxnLst/>
                <a:rect l="l" t="t" r="r" b="b"/>
                <a:pathLst>
                  <a:path w="8584" h="71351" extrusionOk="0">
                    <a:moveTo>
                      <a:pt x="0" y="66329"/>
                    </a:moveTo>
                    <a:lnTo>
                      <a:pt x="0" y="1"/>
                    </a:lnTo>
                    <a:lnTo>
                      <a:pt x="8393" y="4733"/>
                    </a:lnTo>
                    <a:lnTo>
                      <a:pt x="8584" y="7135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867;p52">
                <a:extLst>
                  <a:ext uri="{FF2B5EF4-FFF2-40B4-BE49-F238E27FC236}">
                    <a16:creationId xmlns:a16="http://schemas.microsoft.com/office/drawing/2014/main" id="{6F3CBCF9-C52E-41F5-979A-71437E05E896}"/>
                  </a:ext>
                </a:extLst>
              </p:cNvPr>
              <p:cNvSpPr/>
              <p:nvPr/>
            </p:nvSpPr>
            <p:spPr>
              <a:xfrm>
                <a:off x="1790250" y="2748125"/>
                <a:ext cx="213650" cy="1788800"/>
              </a:xfrm>
              <a:custGeom>
                <a:avLst/>
                <a:gdLst/>
                <a:ahLst/>
                <a:cxnLst/>
                <a:rect l="l" t="t" r="r" b="b"/>
                <a:pathLst>
                  <a:path w="8546" h="71552" extrusionOk="0">
                    <a:moveTo>
                      <a:pt x="8546" y="0"/>
                    </a:moveTo>
                    <a:lnTo>
                      <a:pt x="0" y="4934"/>
                    </a:lnTo>
                    <a:lnTo>
                      <a:pt x="191" y="71551"/>
                    </a:lnTo>
                    <a:lnTo>
                      <a:pt x="8546" y="6653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868;p52">
                <a:extLst>
                  <a:ext uri="{FF2B5EF4-FFF2-40B4-BE49-F238E27FC236}">
                    <a16:creationId xmlns:a16="http://schemas.microsoft.com/office/drawing/2014/main" id="{2E73908D-5A45-4A81-AB4C-AAA5A7F251F0}"/>
                  </a:ext>
                </a:extLst>
              </p:cNvPr>
              <p:cNvSpPr/>
              <p:nvPr/>
            </p:nvSpPr>
            <p:spPr>
              <a:xfrm>
                <a:off x="1580425" y="2627525"/>
                <a:ext cx="423475" cy="243950"/>
              </a:xfrm>
              <a:custGeom>
                <a:avLst/>
                <a:gdLst/>
                <a:ahLst/>
                <a:cxnLst/>
                <a:rect l="l" t="t" r="r" b="b"/>
                <a:pathLst>
                  <a:path w="16939" h="9758" extrusionOk="0">
                    <a:moveTo>
                      <a:pt x="0" y="5026"/>
                    </a:moveTo>
                    <a:lnTo>
                      <a:pt x="8470" y="0"/>
                    </a:lnTo>
                    <a:lnTo>
                      <a:pt x="16939" y="4824"/>
                    </a:lnTo>
                    <a:lnTo>
                      <a:pt x="8393" y="9758"/>
                    </a:lnTo>
                    <a:close/>
                  </a:path>
                </a:pathLst>
              </a:custGeom>
              <a:solidFill>
                <a:srgbClr val="15E5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869;p52">
                <a:extLst>
                  <a:ext uri="{FF2B5EF4-FFF2-40B4-BE49-F238E27FC236}">
                    <a16:creationId xmlns:a16="http://schemas.microsoft.com/office/drawing/2014/main" id="{01B3E44A-6530-4259-BA07-7736C28C3160}"/>
                  </a:ext>
                </a:extLst>
              </p:cNvPr>
              <p:cNvSpPr/>
              <p:nvPr/>
            </p:nvSpPr>
            <p:spPr>
              <a:xfrm>
                <a:off x="4127900" y="656450"/>
                <a:ext cx="353800" cy="491025"/>
              </a:xfrm>
              <a:custGeom>
                <a:avLst/>
                <a:gdLst/>
                <a:ahLst/>
                <a:cxnLst/>
                <a:rect l="l" t="t" r="r" b="b"/>
                <a:pathLst>
                  <a:path w="14152" h="19641" extrusionOk="0">
                    <a:moveTo>
                      <a:pt x="6583" y="1"/>
                    </a:moveTo>
                    <a:cubicBezTo>
                      <a:pt x="6855" y="5424"/>
                      <a:pt x="3908" y="8997"/>
                      <a:pt x="1" y="7980"/>
                    </a:cubicBezTo>
                    <a:cubicBezTo>
                      <a:pt x="3908" y="8997"/>
                      <a:pt x="7297" y="14217"/>
                      <a:pt x="7570" y="19640"/>
                    </a:cubicBezTo>
                    <a:cubicBezTo>
                      <a:pt x="7297" y="14217"/>
                      <a:pt x="10244" y="10645"/>
                      <a:pt x="14151" y="11661"/>
                    </a:cubicBezTo>
                    <a:cubicBezTo>
                      <a:pt x="10244" y="10644"/>
                      <a:pt x="6855" y="5424"/>
                      <a:pt x="658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8823"/>
                    </a:srgbClr>
                  </a:gs>
                  <a:gs pos="66000">
                    <a:srgbClr val="E354F7">
                      <a:alpha val="22352"/>
                    </a:srgbClr>
                  </a:gs>
                  <a:gs pos="100000">
                    <a:srgbClr val="10ECFF">
                      <a:alpha val="33725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870;p52">
                <a:extLst>
                  <a:ext uri="{FF2B5EF4-FFF2-40B4-BE49-F238E27FC236}">
                    <a16:creationId xmlns:a16="http://schemas.microsoft.com/office/drawing/2014/main" id="{2328E800-19AD-4660-BDF4-1D09B144B278}"/>
                  </a:ext>
                </a:extLst>
              </p:cNvPr>
              <p:cNvSpPr/>
              <p:nvPr/>
            </p:nvSpPr>
            <p:spPr>
              <a:xfrm>
                <a:off x="4316375" y="1185075"/>
                <a:ext cx="184875" cy="256575"/>
              </a:xfrm>
              <a:custGeom>
                <a:avLst/>
                <a:gdLst/>
                <a:ahLst/>
                <a:cxnLst/>
                <a:rect l="l" t="t" r="r" b="b"/>
                <a:pathLst>
                  <a:path w="7395" h="10263" extrusionOk="0">
                    <a:moveTo>
                      <a:pt x="3440" y="0"/>
                    </a:moveTo>
                    <a:cubicBezTo>
                      <a:pt x="3582" y="2834"/>
                      <a:pt x="2042" y="4701"/>
                      <a:pt x="0" y="4170"/>
                    </a:cubicBezTo>
                    <a:cubicBezTo>
                      <a:pt x="2042" y="4701"/>
                      <a:pt x="3813" y="7429"/>
                      <a:pt x="3955" y="10263"/>
                    </a:cubicBezTo>
                    <a:cubicBezTo>
                      <a:pt x="3813" y="7429"/>
                      <a:pt x="5353" y="5561"/>
                      <a:pt x="7394" y="6093"/>
                    </a:cubicBezTo>
                    <a:cubicBezTo>
                      <a:pt x="5353" y="5562"/>
                      <a:pt x="3582" y="2834"/>
                      <a:pt x="344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8823"/>
                    </a:srgbClr>
                  </a:gs>
                  <a:gs pos="66000">
                    <a:srgbClr val="E354F7">
                      <a:alpha val="22352"/>
                    </a:srgbClr>
                  </a:gs>
                  <a:gs pos="100000">
                    <a:srgbClr val="10ECFF">
                      <a:alpha val="33725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871;p52">
                <a:extLst>
                  <a:ext uri="{FF2B5EF4-FFF2-40B4-BE49-F238E27FC236}">
                    <a16:creationId xmlns:a16="http://schemas.microsoft.com/office/drawing/2014/main" id="{6AF82722-F128-4B71-AF07-25819D72FE4B}"/>
                  </a:ext>
                </a:extLst>
              </p:cNvPr>
              <p:cNvSpPr/>
              <p:nvPr/>
            </p:nvSpPr>
            <p:spPr>
              <a:xfrm>
                <a:off x="4659725" y="1636925"/>
                <a:ext cx="561125" cy="658400"/>
              </a:xfrm>
              <a:custGeom>
                <a:avLst/>
                <a:gdLst/>
                <a:ahLst/>
                <a:cxnLst/>
                <a:rect l="l" t="t" r="r" b="b"/>
                <a:pathLst>
                  <a:path w="22445" h="26336" extrusionOk="0">
                    <a:moveTo>
                      <a:pt x="1" y="8120"/>
                    </a:moveTo>
                    <a:cubicBezTo>
                      <a:pt x="1" y="2343"/>
                      <a:pt x="6206" y="1"/>
                      <a:pt x="11984" y="2435"/>
                    </a:cubicBezTo>
                    <a:cubicBezTo>
                      <a:pt x="17761" y="4869"/>
                      <a:pt x="22444" y="11526"/>
                      <a:pt x="22444" y="17303"/>
                    </a:cubicBezTo>
                    <a:cubicBezTo>
                      <a:pt x="22444" y="23081"/>
                      <a:pt x="17336" y="26336"/>
                      <a:pt x="11559" y="23901"/>
                    </a:cubicBezTo>
                    <a:cubicBezTo>
                      <a:pt x="5780" y="21466"/>
                      <a:pt x="1" y="13898"/>
                      <a:pt x="1" y="812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872;p52">
                <a:extLst>
                  <a:ext uri="{FF2B5EF4-FFF2-40B4-BE49-F238E27FC236}">
                    <a16:creationId xmlns:a16="http://schemas.microsoft.com/office/drawing/2014/main" id="{1E4D553C-EE93-4187-A4C8-F47C4F6476C6}"/>
                  </a:ext>
                </a:extLst>
              </p:cNvPr>
              <p:cNvSpPr/>
              <p:nvPr/>
            </p:nvSpPr>
            <p:spPr>
              <a:xfrm>
                <a:off x="4641375" y="1681450"/>
                <a:ext cx="534600" cy="586875"/>
              </a:xfrm>
              <a:custGeom>
                <a:avLst/>
                <a:gdLst/>
                <a:ahLst/>
                <a:cxnLst/>
                <a:rect l="l" t="t" r="r" b="b"/>
                <a:pathLst>
                  <a:path w="21384" h="23475" extrusionOk="0">
                    <a:moveTo>
                      <a:pt x="17283" y="6391"/>
                    </a:moveTo>
                    <a:cubicBezTo>
                      <a:pt x="19438" y="9047"/>
                      <a:pt x="20809" y="12157"/>
                      <a:pt x="21096" y="15038"/>
                    </a:cubicBezTo>
                    <a:cubicBezTo>
                      <a:pt x="21384" y="17919"/>
                      <a:pt x="20563" y="20333"/>
                      <a:pt x="18815" y="21752"/>
                    </a:cubicBezTo>
                    <a:cubicBezTo>
                      <a:pt x="17067" y="23170"/>
                      <a:pt x="14535" y="23474"/>
                      <a:pt x="11776" y="22599"/>
                    </a:cubicBezTo>
                    <a:cubicBezTo>
                      <a:pt x="9017" y="21724"/>
                      <a:pt x="6255" y="19740"/>
                      <a:pt x="4101" y="17085"/>
                    </a:cubicBezTo>
                    <a:cubicBezTo>
                      <a:pt x="1947" y="14428"/>
                      <a:pt x="575" y="11319"/>
                      <a:pt x="288" y="8438"/>
                    </a:cubicBezTo>
                    <a:cubicBezTo>
                      <a:pt x="0" y="5557"/>
                      <a:pt x="820" y="3142"/>
                      <a:pt x="2569" y="1725"/>
                    </a:cubicBezTo>
                    <a:cubicBezTo>
                      <a:pt x="4316" y="306"/>
                      <a:pt x="6849" y="1"/>
                      <a:pt x="9608" y="876"/>
                    </a:cubicBezTo>
                    <a:cubicBezTo>
                      <a:pt x="12368" y="1752"/>
                      <a:pt x="15129" y="3736"/>
                      <a:pt x="17283" y="63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873;p52">
                <a:extLst>
                  <a:ext uri="{FF2B5EF4-FFF2-40B4-BE49-F238E27FC236}">
                    <a16:creationId xmlns:a16="http://schemas.microsoft.com/office/drawing/2014/main" id="{944B1B95-D1E3-4CE8-9BAC-CAC9B38D9941}"/>
                  </a:ext>
                </a:extLst>
              </p:cNvPr>
              <p:cNvSpPr/>
              <p:nvPr/>
            </p:nvSpPr>
            <p:spPr>
              <a:xfrm>
                <a:off x="4688625" y="1703575"/>
                <a:ext cx="440050" cy="542400"/>
              </a:xfrm>
              <a:custGeom>
                <a:avLst/>
                <a:gdLst/>
                <a:ahLst/>
                <a:cxnLst/>
                <a:rect l="l" t="t" r="r" b="b"/>
                <a:pathLst>
                  <a:path w="17602" h="21696" extrusionOk="0">
                    <a:moveTo>
                      <a:pt x="1" y="7140"/>
                    </a:moveTo>
                    <a:cubicBezTo>
                      <a:pt x="1" y="2279"/>
                      <a:pt x="3941" y="0"/>
                      <a:pt x="8801" y="2047"/>
                    </a:cubicBezTo>
                    <a:cubicBezTo>
                      <a:pt x="13662" y="4094"/>
                      <a:pt x="17602" y="9695"/>
                      <a:pt x="17602" y="14556"/>
                    </a:cubicBezTo>
                    <a:cubicBezTo>
                      <a:pt x="17602" y="19417"/>
                      <a:pt x="13661" y="21696"/>
                      <a:pt x="8801" y="19649"/>
                    </a:cubicBezTo>
                    <a:cubicBezTo>
                      <a:pt x="3941" y="17602"/>
                      <a:pt x="1" y="12000"/>
                      <a:pt x="1" y="714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874;p52">
                <a:extLst>
                  <a:ext uri="{FF2B5EF4-FFF2-40B4-BE49-F238E27FC236}">
                    <a16:creationId xmlns:a16="http://schemas.microsoft.com/office/drawing/2014/main" id="{50DB9AC3-FC4D-492A-A079-446E1C2CC0DC}"/>
                  </a:ext>
                </a:extLst>
              </p:cNvPr>
              <p:cNvSpPr/>
              <p:nvPr/>
            </p:nvSpPr>
            <p:spPr>
              <a:xfrm>
                <a:off x="4689975" y="1734825"/>
                <a:ext cx="437425" cy="480150"/>
              </a:xfrm>
              <a:custGeom>
                <a:avLst/>
                <a:gdLst/>
                <a:ahLst/>
                <a:cxnLst/>
                <a:rect l="l" t="t" r="r" b="b"/>
                <a:pathLst>
                  <a:path w="17497" h="19206" fill="none" extrusionOk="0">
                    <a:moveTo>
                      <a:pt x="14141" y="5230"/>
                    </a:moveTo>
                    <a:cubicBezTo>
                      <a:pt x="15903" y="7402"/>
                      <a:pt x="17025" y="9947"/>
                      <a:pt x="17261" y="12304"/>
                    </a:cubicBezTo>
                    <a:cubicBezTo>
                      <a:pt x="17496" y="14661"/>
                      <a:pt x="16825" y="16635"/>
                      <a:pt x="15394" y="17796"/>
                    </a:cubicBezTo>
                    <a:cubicBezTo>
                      <a:pt x="13964" y="18956"/>
                      <a:pt x="11892" y="19205"/>
                      <a:pt x="9635" y="18490"/>
                    </a:cubicBezTo>
                    <a:cubicBezTo>
                      <a:pt x="7377" y="17773"/>
                      <a:pt x="5119" y="16151"/>
                      <a:pt x="3356" y="13978"/>
                    </a:cubicBezTo>
                    <a:cubicBezTo>
                      <a:pt x="1593" y="11805"/>
                      <a:pt x="471" y="9261"/>
                      <a:pt x="236" y="6904"/>
                    </a:cubicBezTo>
                    <a:cubicBezTo>
                      <a:pt x="1" y="4547"/>
                      <a:pt x="672" y="2571"/>
                      <a:pt x="2102" y="1410"/>
                    </a:cubicBezTo>
                    <a:cubicBezTo>
                      <a:pt x="3533" y="251"/>
                      <a:pt x="5603" y="1"/>
                      <a:pt x="7861" y="717"/>
                    </a:cubicBezTo>
                    <a:cubicBezTo>
                      <a:pt x="10119" y="1433"/>
                      <a:pt x="12378" y="3056"/>
                      <a:pt x="14141" y="5230"/>
                    </a:cubicBezTo>
                    <a:close/>
                  </a:path>
                </a:pathLst>
              </a:custGeom>
              <a:noFill/>
              <a:ln w="175" cap="flat" cmpd="sng">
                <a:solidFill>
                  <a:srgbClr val="FFBE00"/>
                </a:solidFill>
                <a:prstDash val="solid"/>
                <a:miter lim="112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875;p52">
                <a:extLst>
                  <a:ext uri="{FF2B5EF4-FFF2-40B4-BE49-F238E27FC236}">
                    <a16:creationId xmlns:a16="http://schemas.microsoft.com/office/drawing/2014/main" id="{E290D202-7496-4643-843A-38159BA362DA}"/>
                  </a:ext>
                </a:extLst>
              </p:cNvPr>
              <p:cNvSpPr/>
              <p:nvPr/>
            </p:nvSpPr>
            <p:spPr>
              <a:xfrm>
                <a:off x="4822850" y="1829975"/>
                <a:ext cx="171625" cy="289625"/>
              </a:xfrm>
              <a:custGeom>
                <a:avLst/>
                <a:gdLst/>
                <a:ahLst/>
                <a:cxnLst/>
                <a:rect l="l" t="t" r="r" b="b"/>
                <a:pathLst>
                  <a:path w="6865" h="11585" extrusionOk="0">
                    <a:moveTo>
                      <a:pt x="2638" y="2847"/>
                    </a:moveTo>
                    <a:cubicBezTo>
                      <a:pt x="2726" y="2847"/>
                      <a:pt x="2826" y="2857"/>
                      <a:pt x="2937" y="2879"/>
                    </a:cubicBezTo>
                    <a:lnTo>
                      <a:pt x="2937" y="4554"/>
                    </a:lnTo>
                    <a:cubicBezTo>
                      <a:pt x="2418" y="4170"/>
                      <a:pt x="2064" y="3797"/>
                      <a:pt x="2064" y="3384"/>
                    </a:cubicBezTo>
                    <a:cubicBezTo>
                      <a:pt x="2064" y="3065"/>
                      <a:pt x="2231" y="2847"/>
                      <a:pt x="2638" y="2847"/>
                    </a:cubicBezTo>
                    <a:close/>
                    <a:moveTo>
                      <a:pt x="4116" y="7079"/>
                    </a:moveTo>
                    <a:cubicBezTo>
                      <a:pt x="4623" y="7470"/>
                      <a:pt x="4965" y="7839"/>
                      <a:pt x="4965" y="8251"/>
                    </a:cubicBezTo>
                    <a:cubicBezTo>
                      <a:pt x="4965" y="8554"/>
                      <a:pt x="4797" y="8741"/>
                      <a:pt x="4425" y="8741"/>
                    </a:cubicBezTo>
                    <a:cubicBezTo>
                      <a:pt x="4334" y="8741"/>
                      <a:pt x="4231" y="8730"/>
                      <a:pt x="4116" y="8707"/>
                    </a:cubicBezTo>
                    <a:lnTo>
                      <a:pt x="4116" y="7079"/>
                    </a:lnTo>
                    <a:close/>
                    <a:moveTo>
                      <a:pt x="2937" y="1"/>
                    </a:moveTo>
                    <a:lnTo>
                      <a:pt x="2937" y="1311"/>
                    </a:lnTo>
                    <a:cubicBezTo>
                      <a:pt x="2484" y="1171"/>
                      <a:pt x="2087" y="1107"/>
                      <a:pt x="1746" y="1107"/>
                    </a:cubicBezTo>
                    <a:cubicBezTo>
                      <a:pt x="686" y="1107"/>
                      <a:pt x="166" y="1732"/>
                      <a:pt x="166" y="2679"/>
                    </a:cubicBezTo>
                    <a:cubicBezTo>
                      <a:pt x="166" y="4365"/>
                      <a:pt x="1627" y="5419"/>
                      <a:pt x="2937" y="6287"/>
                    </a:cubicBezTo>
                    <a:lnTo>
                      <a:pt x="2937" y="8258"/>
                    </a:lnTo>
                    <a:cubicBezTo>
                      <a:pt x="2088" y="7817"/>
                      <a:pt x="1238" y="7141"/>
                      <a:pt x="649" y="6456"/>
                    </a:cubicBezTo>
                    <a:lnTo>
                      <a:pt x="0" y="7621"/>
                    </a:lnTo>
                    <a:cubicBezTo>
                      <a:pt x="649" y="8402"/>
                      <a:pt x="1769" y="9239"/>
                      <a:pt x="2937" y="9802"/>
                    </a:cubicBezTo>
                    <a:lnTo>
                      <a:pt x="2937" y="11088"/>
                    </a:lnTo>
                    <a:lnTo>
                      <a:pt x="4116" y="11585"/>
                    </a:lnTo>
                    <a:lnTo>
                      <a:pt x="4116" y="10264"/>
                    </a:lnTo>
                    <a:cubicBezTo>
                      <a:pt x="4561" y="10398"/>
                      <a:pt x="4951" y="10460"/>
                      <a:pt x="5286" y="10460"/>
                    </a:cubicBezTo>
                    <a:cubicBezTo>
                      <a:pt x="6347" y="10460"/>
                      <a:pt x="6865" y="9841"/>
                      <a:pt x="6865" y="8909"/>
                    </a:cubicBezTo>
                    <a:cubicBezTo>
                      <a:pt x="6865" y="7247"/>
                      <a:pt x="5426" y="6205"/>
                      <a:pt x="4116" y="5346"/>
                    </a:cubicBezTo>
                    <a:lnTo>
                      <a:pt x="4116" y="3341"/>
                    </a:lnTo>
                    <a:cubicBezTo>
                      <a:pt x="4706" y="3660"/>
                      <a:pt x="5319" y="4118"/>
                      <a:pt x="5920" y="4714"/>
                    </a:cubicBezTo>
                    <a:lnTo>
                      <a:pt x="6510" y="3512"/>
                    </a:lnTo>
                    <a:cubicBezTo>
                      <a:pt x="5862" y="2826"/>
                      <a:pt x="5001" y="2227"/>
                      <a:pt x="4116" y="1784"/>
                    </a:cubicBezTo>
                    <a:lnTo>
                      <a:pt x="4116" y="497"/>
                    </a:lnTo>
                    <a:lnTo>
                      <a:pt x="293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876;p52">
                <a:extLst>
                  <a:ext uri="{FF2B5EF4-FFF2-40B4-BE49-F238E27FC236}">
                    <a16:creationId xmlns:a16="http://schemas.microsoft.com/office/drawing/2014/main" id="{EB3D92B7-6022-4FF4-81D8-6A73D7799B02}"/>
                  </a:ext>
                </a:extLst>
              </p:cNvPr>
              <p:cNvSpPr/>
              <p:nvPr/>
            </p:nvSpPr>
            <p:spPr>
              <a:xfrm>
                <a:off x="3319125" y="4126500"/>
                <a:ext cx="2122950" cy="1349625"/>
              </a:xfrm>
              <a:custGeom>
                <a:avLst/>
                <a:gdLst/>
                <a:ahLst/>
                <a:cxnLst/>
                <a:rect l="l" t="t" r="r" b="b"/>
                <a:pathLst>
                  <a:path w="84918" h="53985" extrusionOk="0">
                    <a:moveTo>
                      <a:pt x="84784" y="42"/>
                    </a:moveTo>
                    <a:cubicBezTo>
                      <a:pt x="84568" y="767"/>
                      <a:pt x="84077" y="1380"/>
                      <a:pt x="83418" y="1753"/>
                    </a:cubicBezTo>
                    <a:lnTo>
                      <a:pt x="1505" y="48473"/>
                    </a:lnTo>
                    <a:cubicBezTo>
                      <a:pt x="1047" y="48735"/>
                      <a:pt x="528" y="48869"/>
                      <a:pt x="1" y="48862"/>
                    </a:cubicBezTo>
                    <a:lnTo>
                      <a:pt x="1" y="53978"/>
                    </a:lnTo>
                    <a:cubicBezTo>
                      <a:pt x="528" y="53985"/>
                      <a:pt x="1047" y="53851"/>
                      <a:pt x="1505" y="53589"/>
                    </a:cubicBezTo>
                    <a:lnTo>
                      <a:pt x="83417" y="6868"/>
                    </a:lnTo>
                    <a:cubicBezTo>
                      <a:pt x="84361" y="6329"/>
                      <a:pt x="84855" y="5401"/>
                      <a:pt x="84908" y="4453"/>
                    </a:cubicBezTo>
                    <a:lnTo>
                      <a:pt x="84918" y="4453"/>
                    </a:lnTo>
                    <a:lnTo>
                      <a:pt x="849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877;p52">
                <a:extLst>
                  <a:ext uri="{FF2B5EF4-FFF2-40B4-BE49-F238E27FC236}">
                    <a16:creationId xmlns:a16="http://schemas.microsoft.com/office/drawing/2014/main" id="{D0903669-1BD9-4637-AEA3-5FCEFE25ACB0}"/>
                  </a:ext>
                </a:extLst>
              </p:cNvPr>
              <p:cNvSpPr/>
              <p:nvPr/>
            </p:nvSpPr>
            <p:spPr>
              <a:xfrm>
                <a:off x="2097775" y="4619175"/>
                <a:ext cx="1221375" cy="856775"/>
              </a:xfrm>
              <a:custGeom>
                <a:avLst/>
                <a:gdLst/>
                <a:ahLst/>
                <a:cxnLst/>
                <a:rect l="l" t="t" r="r" b="b"/>
                <a:pathLst>
                  <a:path w="48855" h="34271" extrusionOk="0">
                    <a:moveTo>
                      <a:pt x="47412" y="28765"/>
                    </a:moveTo>
                    <a:lnTo>
                      <a:pt x="1534" y="2530"/>
                    </a:lnTo>
                    <a:cubicBezTo>
                      <a:pt x="561" y="1974"/>
                      <a:pt x="66" y="1004"/>
                      <a:pt x="43" y="25"/>
                    </a:cubicBezTo>
                    <a:lnTo>
                      <a:pt x="1" y="0"/>
                    </a:lnTo>
                    <a:lnTo>
                      <a:pt x="1" y="5062"/>
                    </a:lnTo>
                    <a:lnTo>
                      <a:pt x="39" y="5038"/>
                    </a:lnTo>
                    <a:cubicBezTo>
                      <a:pt x="30" y="6052"/>
                      <a:pt x="527" y="7071"/>
                      <a:pt x="1534" y="7646"/>
                    </a:cubicBezTo>
                    <a:lnTo>
                      <a:pt x="47412" y="33881"/>
                    </a:lnTo>
                    <a:cubicBezTo>
                      <a:pt x="47851" y="34132"/>
                      <a:pt x="48349" y="34266"/>
                      <a:pt x="48855" y="34271"/>
                    </a:cubicBezTo>
                    <a:lnTo>
                      <a:pt x="48855" y="29155"/>
                    </a:lnTo>
                    <a:cubicBezTo>
                      <a:pt x="48349" y="29150"/>
                      <a:pt x="47851" y="29016"/>
                      <a:pt x="47412" y="287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878;p52">
                <a:extLst>
                  <a:ext uri="{FF2B5EF4-FFF2-40B4-BE49-F238E27FC236}">
                    <a16:creationId xmlns:a16="http://schemas.microsoft.com/office/drawing/2014/main" id="{C9C8229A-CD8B-4DE6-92ED-F3F52F3EA161}"/>
                  </a:ext>
                </a:extLst>
              </p:cNvPr>
              <p:cNvSpPr/>
              <p:nvPr/>
            </p:nvSpPr>
            <p:spPr>
              <a:xfrm>
                <a:off x="2097775" y="4619175"/>
                <a:ext cx="1221375" cy="856775"/>
              </a:xfrm>
              <a:custGeom>
                <a:avLst/>
                <a:gdLst/>
                <a:ahLst/>
                <a:cxnLst/>
                <a:rect l="l" t="t" r="r" b="b"/>
                <a:pathLst>
                  <a:path w="48855" h="34271" extrusionOk="0">
                    <a:moveTo>
                      <a:pt x="47412" y="28765"/>
                    </a:moveTo>
                    <a:lnTo>
                      <a:pt x="1534" y="2530"/>
                    </a:lnTo>
                    <a:cubicBezTo>
                      <a:pt x="561" y="1974"/>
                      <a:pt x="66" y="1004"/>
                      <a:pt x="43" y="25"/>
                    </a:cubicBezTo>
                    <a:lnTo>
                      <a:pt x="1" y="0"/>
                    </a:lnTo>
                    <a:lnTo>
                      <a:pt x="1" y="5062"/>
                    </a:lnTo>
                    <a:lnTo>
                      <a:pt x="39" y="5038"/>
                    </a:lnTo>
                    <a:cubicBezTo>
                      <a:pt x="30" y="6052"/>
                      <a:pt x="527" y="7071"/>
                      <a:pt x="1534" y="7646"/>
                    </a:cubicBezTo>
                    <a:lnTo>
                      <a:pt x="47412" y="33881"/>
                    </a:lnTo>
                    <a:cubicBezTo>
                      <a:pt x="47851" y="34132"/>
                      <a:pt x="48349" y="34266"/>
                      <a:pt x="48855" y="34271"/>
                    </a:cubicBezTo>
                    <a:lnTo>
                      <a:pt x="48855" y="29155"/>
                    </a:lnTo>
                    <a:cubicBezTo>
                      <a:pt x="48349" y="29150"/>
                      <a:pt x="47851" y="29016"/>
                      <a:pt x="47412" y="2876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879;p52">
                <a:extLst>
                  <a:ext uri="{FF2B5EF4-FFF2-40B4-BE49-F238E27FC236}">
                    <a16:creationId xmlns:a16="http://schemas.microsoft.com/office/drawing/2014/main" id="{F01FA3B8-9386-46AE-8B6D-E30518D25D65}"/>
                  </a:ext>
                </a:extLst>
              </p:cNvPr>
              <p:cNvSpPr/>
              <p:nvPr/>
            </p:nvSpPr>
            <p:spPr>
              <a:xfrm>
                <a:off x="3771175" y="2821750"/>
                <a:ext cx="349550" cy="1103525"/>
              </a:xfrm>
              <a:custGeom>
                <a:avLst/>
                <a:gdLst/>
                <a:ahLst/>
                <a:cxnLst/>
                <a:rect l="l" t="t" r="r" b="b"/>
                <a:pathLst>
                  <a:path w="13982" h="44141" extrusionOk="0">
                    <a:moveTo>
                      <a:pt x="13981" y="12380"/>
                    </a:moveTo>
                    <a:cubicBezTo>
                      <a:pt x="13981" y="5542"/>
                      <a:pt x="10852" y="0"/>
                      <a:pt x="6991" y="0"/>
                    </a:cubicBezTo>
                    <a:cubicBezTo>
                      <a:pt x="3130" y="0"/>
                      <a:pt x="0" y="5542"/>
                      <a:pt x="0" y="12380"/>
                    </a:cubicBezTo>
                    <a:cubicBezTo>
                      <a:pt x="0" y="19217"/>
                      <a:pt x="6991" y="44140"/>
                      <a:pt x="6991" y="44140"/>
                    </a:cubicBezTo>
                    <a:cubicBezTo>
                      <a:pt x="6991" y="44140"/>
                      <a:pt x="13981" y="19217"/>
                      <a:pt x="13981" y="1238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50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880;p52">
                <a:extLst>
                  <a:ext uri="{FF2B5EF4-FFF2-40B4-BE49-F238E27FC236}">
                    <a16:creationId xmlns:a16="http://schemas.microsoft.com/office/drawing/2014/main" id="{8C414C55-F652-4737-AD1B-ECC5AE80D3C2}"/>
                  </a:ext>
                </a:extLst>
              </p:cNvPr>
              <p:cNvSpPr/>
              <p:nvPr/>
            </p:nvSpPr>
            <p:spPr>
              <a:xfrm>
                <a:off x="3213000" y="2116500"/>
                <a:ext cx="505850" cy="516975"/>
              </a:xfrm>
              <a:custGeom>
                <a:avLst/>
                <a:gdLst/>
                <a:ahLst/>
                <a:cxnLst/>
                <a:rect l="l" t="t" r="r" b="b"/>
                <a:pathLst>
                  <a:path w="20234" h="20679" extrusionOk="0">
                    <a:moveTo>
                      <a:pt x="18584" y="1"/>
                    </a:moveTo>
                    <a:lnTo>
                      <a:pt x="866" y="10692"/>
                    </a:lnTo>
                    <a:lnTo>
                      <a:pt x="998" y="19179"/>
                    </a:lnTo>
                    <a:lnTo>
                      <a:pt x="383" y="19122"/>
                    </a:lnTo>
                    <a:lnTo>
                      <a:pt x="1" y="20214"/>
                    </a:lnTo>
                    <a:lnTo>
                      <a:pt x="1210" y="20653"/>
                    </a:lnTo>
                    <a:lnTo>
                      <a:pt x="1212" y="20651"/>
                    </a:lnTo>
                    <a:cubicBezTo>
                      <a:pt x="1331" y="20679"/>
                      <a:pt x="1477" y="20653"/>
                      <a:pt x="1576" y="20550"/>
                    </a:cubicBezTo>
                    <a:lnTo>
                      <a:pt x="6852" y="15040"/>
                    </a:lnTo>
                    <a:lnTo>
                      <a:pt x="20234" y="106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881;p52">
                <a:extLst>
                  <a:ext uri="{FF2B5EF4-FFF2-40B4-BE49-F238E27FC236}">
                    <a16:creationId xmlns:a16="http://schemas.microsoft.com/office/drawing/2014/main" id="{B139F5CB-AFFE-4642-9618-FCDCAFC61782}"/>
                  </a:ext>
                </a:extLst>
              </p:cNvPr>
              <p:cNvSpPr/>
              <p:nvPr/>
            </p:nvSpPr>
            <p:spPr>
              <a:xfrm>
                <a:off x="3203550" y="2105350"/>
                <a:ext cx="484200" cy="518675"/>
              </a:xfrm>
              <a:custGeom>
                <a:avLst/>
                <a:gdLst/>
                <a:ahLst/>
                <a:cxnLst/>
                <a:rect l="l" t="t" r="r" b="b"/>
                <a:pathLst>
                  <a:path w="19368" h="20747" extrusionOk="0">
                    <a:moveTo>
                      <a:pt x="0" y="10693"/>
                    </a:moveTo>
                    <a:lnTo>
                      <a:pt x="17717" y="1"/>
                    </a:lnTo>
                    <a:lnTo>
                      <a:pt x="19368" y="10683"/>
                    </a:lnTo>
                    <a:lnTo>
                      <a:pt x="5986" y="15041"/>
                    </a:lnTo>
                    <a:lnTo>
                      <a:pt x="709" y="20550"/>
                    </a:lnTo>
                    <a:cubicBezTo>
                      <a:pt x="522" y="20746"/>
                      <a:pt x="154" y="20678"/>
                      <a:pt x="150" y="204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882;p52">
                <a:extLst>
                  <a:ext uri="{FF2B5EF4-FFF2-40B4-BE49-F238E27FC236}">
                    <a16:creationId xmlns:a16="http://schemas.microsoft.com/office/drawing/2014/main" id="{A452A6FA-C8CC-4714-9C1C-2DE7FCF0434D}"/>
                  </a:ext>
                </a:extLst>
              </p:cNvPr>
              <p:cNvSpPr/>
              <p:nvPr/>
            </p:nvSpPr>
            <p:spPr>
              <a:xfrm>
                <a:off x="3665375" y="2791150"/>
                <a:ext cx="554725" cy="258675"/>
              </a:xfrm>
              <a:custGeom>
                <a:avLst/>
                <a:gdLst/>
                <a:ahLst/>
                <a:cxnLst/>
                <a:rect l="l" t="t" r="r" b="b"/>
                <a:pathLst>
                  <a:path w="22189" h="10347" extrusionOk="0">
                    <a:moveTo>
                      <a:pt x="22188" y="8354"/>
                    </a:moveTo>
                    <a:cubicBezTo>
                      <a:pt x="22188" y="8354"/>
                      <a:pt x="18945" y="10347"/>
                      <a:pt x="11094" y="10347"/>
                    </a:cubicBezTo>
                    <a:cubicBezTo>
                      <a:pt x="4273" y="10347"/>
                      <a:pt x="0" y="8354"/>
                      <a:pt x="0" y="8354"/>
                    </a:cubicBezTo>
                    <a:lnTo>
                      <a:pt x="2135" y="1"/>
                    </a:lnTo>
                    <a:lnTo>
                      <a:pt x="197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883;p52">
                <a:extLst>
                  <a:ext uri="{FF2B5EF4-FFF2-40B4-BE49-F238E27FC236}">
                    <a16:creationId xmlns:a16="http://schemas.microsoft.com/office/drawing/2014/main" id="{FEF3E5E0-ACA6-4F5C-A7E0-E5EB699F3445}"/>
                  </a:ext>
                </a:extLst>
              </p:cNvPr>
              <p:cNvSpPr/>
              <p:nvPr/>
            </p:nvSpPr>
            <p:spPr>
              <a:xfrm>
                <a:off x="3682650" y="2791150"/>
                <a:ext cx="520150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20806" h="6932" extrusionOk="0">
                    <a:moveTo>
                      <a:pt x="20805" y="4676"/>
                    </a:moveTo>
                    <a:cubicBezTo>
                      <a:pt x="20805" y="4676"/>
                      <a:pt x="18642" y="6256"/>
                      <a:pt x="13324" y="6490"/>
                    </a:cubicBezTo>
                    <a:cubicBezTo>
                      <a:pt x="3335" y="6932"/>
                      <a:pt x="0" y="4676"/>
                      <a:pt x="0" y="4676"/>
                    </a:cubicBezTo>
                    <a:lnTo>
                      <a:pt x="0" y="1"/>
                    </a:lnTo>
                    <a:lnTo>
                      <a:pt x="208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884;p52">
                <a:extLst>
                  <a:ext uri="{FF2B5EF4-FFF2-40B4-BE49-F238E27FC236}">
                    <a16:creationId xmlns:a16="http://schemas.microsoft.com/office/drawing/2014/main" id="{773B344C-F2FA-48B8-8FF3-035C2C7FD0F4}"/>
                  </a:ext>
                </a:extLst>
              </p:cNvPr>
              <p:cNvSpPr/>
              <p:nvPr/>
            </p:nvSpPr>
            <p:spPr>
              <a:xfrm>
                <a:off x="2915625" y="823050"/>
                <a:ext cx="2054175" cy="2040900"/>
              </a:xfrm>
              <a:custGeom>
                <a:avLst/>
                <a:gdLst/>
                <a:ahLst/>
                <a:cxnLst/>
                <a:rect l="l" t="t" r="r" b="b"/>
                <a:pathLst>
                  <a:path w="82167" h="81636" extrusionOk="0">
                    <a:moveTo>
                      <a:pt x="41084" y="1"/>
                    </a:moveTo>
                    <a:cubicBezTo>
                      <a:pt x="1" y="47771"/>
                      <a:pt x="30176" y="80356"/>
                      <a:pt x="30176" y="80356"/>
                    </a:cubicBezTo>
                    <a:cubicBezTo>
                      <a:pt x="30176" y="80356"/>
                      <a:pt x="36328" y="81636"/>
                      <a:pt x="41083" y="81636"/>
                    </a:cubicBezTo>
                    <a:cubicBezTo>
                      <a:pt x="46383" y="81636"/>
                      <a:pt x="51991" y="80356"/>
                      <a:pt x="51991" y="80356"/>
                    </a:cubicBezTo>
                    <a:cubicBezTo>
                      <a:pt x="51991" y="80356"/>
                      <a:pt x="82167" y="47771"/>
                      <a:pt x="4108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401EBB"/>
                  </a:gs>
                  <a:gs pos="100000">
                    <a:srgbClr val="02BCFD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" name="Google Shape;1885;p52">
                <a:extLst>
                  <a:ext uri="{FF2B5EF4-FFF2-40B4-BE49-F238E27FC236}">
                    <a16:creationId xmlns:a16="http://schemas.microsoft.com/office/drawing/2014/main" id="{CD86D054-EF38-4191-8998-AE955BFA3927}"/>
                  </a:ext>
                </a:extLst>
              </p:cNvPr>
              <p:cNvSpPr/>
              <p:nvPr/>
            </p:nvSpPr>
            <p:spPr>
              <a:xfrm>
                <a:off x="4220075" y="2164650"/>
                <a:ext cx="591500" cy="680150"/>
              </a:xfrm>
              <a:custGeom>
                <a:avLst/>
                <a:gdLst/>
                <a:ahLst/>
                <a:cxnLst/>
                <a:rect l="l" t="t" r="r" b="b"/>
                <a:pathLst>
                  <a:path w="23660" h="27206" extrusionOk="0">
                    <a:moveTo>
                      <a:pt x="23633" y="25796"/>
                    </a:moveTo>
                    <a:lnTo>
                      <a:pt x="22226" y="11790"/>
                    </a:lnTo>
                    <a:lnTo>
                      <a:pt x="1272" y="0"/>
                    </a:lnTo>
                    <a:lnTo>
                      <a:pt x="0" y="710"/>
                    </a:lnTo>
                    <a:lnTo>
                      <a:pt x="240" y="1388"/>
                    </a:lnTo>
                    <a:lnTo>
                      <a:pt x="791" y="1343"/>
                    </a:lnTo>
                    <a:lnTo>
                      <a:pt x="781" y="14729"/>
                    </a:lnTo>
                    <a:lnTo>
                      <a:pt x="16262" y="18842"/>
                    </a:lnTo>
                    <a:lnTo>
                      <a:pt x="21906" y="24735"/>
                    </a:lnTo>
                    <a:lnTo>
                      <a:pt x="22413" y="27206"/>
                    </a:lnTo>
                    <a:lnTo>
                      <a:pt x="23406" y="26581"/>
                    </a:lnTo>
                    <a:cubicBezTo>
                      <a:pt x="23578" y="26358"/>
                      <a:pt x="23659" y="26077"/>
                      <a:pt x="23633" y="257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886;p52">
                <a:extLst>
                  <a:ext uri="{FF2B5EF4-FFF2-40B4-BE49-F238E27FC236}">
                    <a16:creationId xmlns:a16="http://schemas.microsoft.com/office/drawing/2014/main" id="{DA698271-8C59-49DD-989D-E911957CE93E}"/>
                  </a:ext>
                </a:extLst>
              </p:cNvPr>
              <p:cNvSpPr/>
              <p:nvPr/>
            </p:nvSpPr>
            <p:spPr>
              <a:xfrm>
                <a:off x="4215100" y="2182375"/>
                <a:ext cx="569900" cy="666800"/>
              </a:xfrm>
              <a:custGeom>
                <a:avLst/>
                <a:gdLst/>
                <a:ahLst/>
                <a:cxnLst/>
                <a:rect l="l" t="t" r="r" b="b"/>
                <a:pathLst>
                  <a:path w="22796" h="26672" extrusionOk="0">
                    <a:moveTo>
                      <a:pt x="21445" y="12397"/>
                    </a:moveTo>
                    <a:lnTo>
                      <a:pt x="199" y="1"/>
                    </a:lnTo>
                    <a:lnTo>
                      <a:pt x="1" y="15334"/>
                    </a:lnTo>
                    <a:lnTo>
                      <a:pt x="15481" y="19449"/>
                    </a:lnTo>
                    <a:lnTo>
                      <a:pt x="22163" y="26424"/>
                    </a:lnTo>
                    <a:cubicBezTo>
                      <a:pt x="22399" y="26672"/>
                      <a:pt x="22796" y="26518"/>
                      <a:pt x="22765" y="261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887;p52">
                <a:extLst>
                  <a:ext uri="{FF2B5EF4-FFF2-40B4-BE49-F238E27FC236}">
                    <a16:creationId xmlns:a16="http://schemas.microsoft.com/office/drawing/2014/main" id="{54130A4A-37B5-47DC-B868-6E97CD364EF5}"/>
                  </a:ext>
                </a:extLst>
              </p:cNvPr>
              <p:cNvSpPr/>
              <p:nvPr/>
            </p:nvSpPr>
            <p:spPr>
              <a:xfrm>
                <a:off x="3550150" y="823050"/>
                <a:ext cx="796400" cy="754400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30176" extrusionOk="0">
                    <a:moveTo>
                      <a:pt x="31856" y="24912"/>
                    </a:moveTo>
                    <a:cubicBezTo>
                      <a:pt x="28490" y="17204"/>
                      <a:pt x="23326" y="8865"/>
                      <a:pt x="15703" y="1"/>
                    </a:cubicBezTo>
                    <a:cubicBezTo>
                      <a:pt x="8408" y="8482"/>
                      <a:pt x="3370" y="16482"/>
                      <a:pt x="0" y="23908"/>
                    </a:cubicBezTo>
                    <a:cubicBezTo>
                      <a:pt x="4256" y="26099"/>
                      <a:pt x="15306" y="30175"/>
                      <a:pt x="31856" y="249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888;p52">
                <a:extLst>
                  <a:ext uri="{FF2B5EF4-FFF2-40B4-BE49-F238E27FC236}">
                    <a16:creationId xmlns:a16="http://schemas.microsoft.com/office/drawing/2014/main" id="{F25F9DF8-A6FA-4AC2-A200-DC3EE19ED1B5}"/>
                  </a:ext>
                </a:extLst>
              </p:cNvPr>
              <p:cNvSpPr/>
              <p:nvPr/>
            </p:nvSpPr>
            <p:spPr>
              <a:xfrm>
                <a:off x="3726600" y="2863950"/>
                <a:ext cx="39725" cy="3970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588" extrusionOk="0">
                    <a:moveTo>
                      <a:pt x="794" y="0"/>
                    </a:moveTo>
                    <a:cubicBezTo>
                      <a:pt x="356" y="0"/>
                      <a:pt x="1" y="355"/>
                      <a:pt x="1" y="794"/>
                    </a:cubicBezTo>
                    <a:cubicBezTo>
                      <a:pt x="1" y="1233"/>
                      <a:pt x="356" y="1587"/>
                      <a:pt x="794" y="1587"/>
                    </a:cubicBezTo>
                    <a:cubicBezTo>
                      <a:pt x="1233" y="1587"/>
                      <a:pt x="1588" y="1233"/>
                      <a:pt x="1588" y="794"/>
                    </a:cubicBezTo>
                    <a:cubicBezTo>
                      <a:pt x="1588" y="355"/>
                      <a:pt x="1233" y="0"/>
                      <a:pt x="7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889;p52">
                <a:extLst>
                  <a:ext uri="{FF2B5EF4-FFF2-40B4-BE49-F238E27FC236}">
                    <a16:creationId xmlns:a16="http://schemas.microsoft.com/office/drawing/2014/main" id="{FE45E01D-FCE4-4BC0-8E7D-0B926A25D175}"/>
                  </a:ext>
                </a:extLst>
              </p:cNvPr>
              <p:cNvSpPr/>
              <p:nvPr/>
            </p:nvSpPr>
            <p:spPr>
              <a:xfrm>
                <a:off x="3822525" y="2876750"/>
                <a:ext cx="39725" cy="39725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589" extrusionOk="0">
                    <a:moveTo>
                      <a:pt x="794" y="1"/>
                    </a:moveTo>
                    <a:cubicBezTo>
                      <a:pt x="356" y="1"/>
                      <a:pt x="1" y="356"/>
                      <a:pt x="1" y="795"/>
                    </a:cubicBezTo>
                    <a:cubicBezTo>
                      <a:pt x="1" y="1233"/>
                      <a:pt x="356" y="1588"/>
                      <a:pt x="794" y="1588"/>
                    </a:cubicBezTo>
                    <a:cubicBezTo>
                      <a:pt x="1232" y="1588"/>
                      <a:pt x="1588" y="1233"/>
                      <a:pt x="1588" y="795"/>
                    </a:cubicBezTo>
                    <a:cubicBezTo>
                      <a:pt x="1588" y="356"/>
                      <a:pt x="1232" y="1"/>
                      <a:pt x="7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890;p52">
                <a:extLst>
                  <a:ext uri="{FF2B5EF4-FFF2-40B4-BE49-F238E27FC236}">
                    <a16:creationId xmlns:a16="http://schemas.microsoft.com/office/drawing/2014/main" id="{D4A1162A-9A81-4933-A384-770B321EB639}"/>
                  </a:ext>
                </a:extLst>
              </p:cNvPr>
              <p:cNvSpPr/>
              <p:nvPr/>
            </p:nvSpPr>
            <p:spPr>
              <a:xfrm>
                <a:off x="3922875" y="2887650"/>
                <a:ext cx="39700" cy="39725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1589" extrusionOk="0">
                    <a:moveTo>
                      <a:pt x="794" y="1"/>
                    </a:moveTo>
                    <a:cubicBezTo>
                      <a:pt x="355" y="1"/>
                      <a:pt x="0" y="356"/>
                      <a:pt x="0" y="794"/>
                    </a:cubicBezTo>
                    <a:cubicBezTo>
                      <a:pt x="0" y="1232"/>
                      <a:pt x="355" y="1588"/>
                      <a:pt x="794" y="1588"/>
                    </a:cubicBezTo>
                    <a:cubicBezTo>
                      <a:pt x="1233" y="1588"/>
                      <a:pt x="1587" y="1232"/>
                      <a:pt x="1587" y="794"/>
                    </a:cubicBezTo>
                    <a:cubicBezTo>
                      <a:pt x="1587" y="356"/>
                      <a:pt x="1233" y="1"/>
                      <a:pt x="7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891;p52">
                <a:extLst>
                  <a:ext uri="{FF2B5EF4-FFF2-40B4-BE49-F238E27FC236}">
                    <a16:creationId xmlns:a16="http://schemas.microsoft.com/office/drawing/2014/main" id="{4ACADC7D-6282-4B1B-AE5B-858ED512EC10}"/>
                  </a:ext>
                </a:extLst>
              </p:cNvPr>
              <p:cNvSpPr/>
              <p:nvPr/>
            </p:nvSpPr>
            <p:spPr>
              <a:xfrm>
                <a:off x="4021000" y="2883800"/>
                <a:ext cx="39700" cy="397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1588" extrusionOk="0">
                    <a:moveTo>
                      <a:pt x="794" y="0"/>
                    </a:moveTo>
                    <a:cubicBezTo>
                      <a:pt x="355" y="0"/>
                      <a:pt x="0" y="355"/>
                      <a:pt x="0" y="793"/>
                    </a:cubicBezTo>
                    <a:cubicBezTo>
                      <a:pt x="0" y="1232"/>
                      <a:pt x="355" y="1588"/>
                      <a:pt x="794" y="1588"/>
                    </a:cubicBezTo>
                    <a:cubicBezTo>
                      <a:pt x="1233" y="1588"/>
                      <a:pt x="1588" y="1232"/>
                      <a:pt x="1588" y="793"/>
                    </a:cubicBezTo>
                    <a:cubicBezTo>
                      <a:pt x="1588" y="355"/>
                      <a:pt x="1233" y="0"/>
                      <a:pt x="7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892;p52">
                <a:extLst>
                  <a:ext uri="{FF2B5EF4-FFF2-40B4-BE49-F238E27FC236}">
                    <a16:creationId xmlns:a16="http://schemas.microsoft.com/office/drawing/2014/main" id="{85A75DD3-E73C-4D18-9235-AB3B55976F08}"/>
                  </a:ext>
                </a:extLst>
              </p:cNvPr>
              <p:cNvSpPr/>
              <p:nvPr/>
            </p:nvSpPr>
            <p:spPr>
              <a:xfrm>
                <a:off x="4119125" y="2863950"/>
                <a:ext cx="39700" cy="397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1588" extrusionOk="0">
                    <a:moveTo>
                      <a:pt x="795" y="0"/>
                    </a:moveTo>
                    <a:cubicBezTo>
                      <a:pt x="356" y="0"/>
                      <a:pt x="0" y="355"/>
                      <a:pt x="0" y="794"/>
                    </a:cubicBezTo>
                    <a:cubicBezTo>
                      <a:pt x="0" y="1233"/>
                      <a:pt x="356" y="1587"/>
                      <a:pt x="795" y="1587"/>
                    </a:cubicBezTo>
                    <a:cubicBezTo>
                      <a:pt x="1233" y="1587"/>
                      <a:pt x="1588" y="1233"/>
                      <a:pt x="1588" y="794"/>
                    </a:cubicBezTo>
                    <a:cubicBezTo>
                      <a:pt x="1588" y="355"/>
                      <a:pt x="1233" y="0"/>
                      <a:pt x="7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893;p52">
                <a:extLst>
                  <a:ext uri="{FF2B5EF4-FFF2-40B4-BE49-F238E27FC236}">
                    <a16:creationId xmlns:a16="http://schemas.microsoft.com/office/drawing/2014/main" id="{639B0F57-13F6-460D-9A72-EF0FCF1A4A4D}"/>
                  </a:ext>
                </a:extLst>
              </p:cNvPr>
              <p:cNvSpPr/>
              <p:nvPr/>
            </p:nvSpPr>
            <p:spPr>
              <a:xfrm>
                <a:off x="3520000" y="1458000"/>
                <a:ext cx="857125" cy="182150"/>
              </a:xfrm>
              <a:custGeom>
                <a:avLst/>
                <a:gdLst/>
                <a:ahLst/>
                <a:cxnLst/>
                <a:rect l="l" t="t" r="r" b="b"/>
                <a:pathLst>
                  <a:path w="34285" h="7286" extrusionOk="0">
                    <a:moveTo>
                      <a:pt x="34284" y="2499"/>
                    </a:moveTo>
                    <a:cubicBezTo>
                      <a:pt x="34116" y="2064"/>
                      <a:pt x="33946" y="1628"/>
                      <a:pt x="33767" y="1190"/>
                    </a:cubicBezTo>
                    <a:cubicBezTo>
                      <a:pt x="15464" y="7285"/>
                      <a:pt x="3739" y="1838"/>
                      <a:pt x="545" y="0"/>
                    </a:cubicBezTo>
                    <a:cubicBezTo>
                      <a:pt x="358" y="439"/>
                      <a:pt x="178" y="875"/>
                      <a:pt x="1" y="1308"/>
                    </a:cubicBezTo>
                    <a:cubicBezTo>
                      <a:pt x="2396" y="2653"/>
                      <a:pt x="8404" y="5406"/>
                      <a:pt x="17485" y="5406"/>
                    </a:cubicBezTo>
                    <a:cubicBezTo>
                      <a:pt x="22263" y="5406"/>
                      <a:pt x="27894" y="4633"/>
                      <a:pt x="34284" y="249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894;p52">
                <a:extLst>
                  <a:ext uri="{FF2B5EF4-FFF2-40B4-BE49-F238E27FC236}">
                    <a16:creationId xmlns:a16="http://schemas.microsoft.com/office/drawing/2014/main" id="{2FA17564-0AB9-4EBF-A55D-A5F506643D17}"/>
                  </a:ext>
                </a:extLst>
              </p:cNvPr>
              <p:cNvSpPr/>
              <p:nvPr/>
            </p:nvSpPr>
            <p:spPr>
              <a:xfrm>
                <a:off x="3916450" y="3306525"/>
                <a:ext cx="54950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211" extrusionOk="0">
                    <a:moveTo>
                      <a:pt x="44" y="1225"/>
                    </a:moveTo>
                    <a:cubicBezTo>
                      <a:pt x="0" y="806"/>
                      <a:pt x="213" y="402"/>
                      <a:pt x="584" y="201"/>
                    </a:cubicBezTo>
                    <a:cubicBezTo>
                      <a:pt x="954" y="1"/>
                      <a:pt x="1410" y="44"/>
                      <a:pt x="1736" y="309"/>
                    </a:cubicBezTo>
                    <a:cubicBezTo>
                      <a:pt x="2063" y="575"/>
                      <a:pt x="2197" y="1011"/>
                      <a:pt x="2077" y="1415"/>
                    </a:cubicBezTo>
                    <a:cubicBezTo>
                      <a:pt x="1957" y="1819"/>
                      <a:pt x="1604" y="2110"/>
                      <a:pt x="1186" y="2154"/>
                    </a:cubicBezTo>
                    <a:cubicBezTo>
                      <a:pt x="614" y="2210"/>
                      <a:pt x="105" y="1796"/>
                      <a:pt x="44" y="122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895;p52">
                <a:extLst>
                  <a:ext uri="{FF2B5EF4-FFF2-40B4-BE49-F238E27FC236}">
                    <a16:creationId xmlns:a16="http://schemas.microsoft.com/office/drawing/2014/main" id="{F459DF70-7541-404C-8490-978299856D56}"/>
                  </a:ext>
                </a:extLst>
              </p:cNvPr>
              <p:cNvSpPr/>
              <p:nvPr/>
            </p:nvSpPr>
            <p:spPr>
              <a:xfrm>
                <a:off x="3964850" y="3711350"/>
                <a:ext cx="54950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209" extrusionOk="0">
                    <a:moveTo>
                      <a:pt x="45" y="1223"/>
                    </a:moveTo>
                    <a:cubicBezTo>
                      <a:pt x="1" y="804"/>
                      <a:pt x="215" y="401"/>
                      <a:pt x="586" y="200"/>
                    </a:cubicBezTo>
                    <a:cubicBezTo>
                      <a:pt x="956" y="1"/>
                      <a:pt x="1411" y="44"/>
                      <a:pt x="1737" y="309"/>
                    </a:cubicBezTo>
                    <a:cubicBezTo>
                      <a:pt x="2064" y="576"/>
                      <a:pt x="2198" y="1012"/>
                      <a:pt x="2077" y="1416"/>
                    </a:cubicBezTo>
                    <a:cubicBezTo>
                      <a:pt x="1956" y="1819"/>
                      <a:pt x="1604" y="2110"/>
                      <a:pt x="1185" y="2153"/>
                    </a:cubicBezTo>
                    <a:cubicBezTo>
                      <a:pt x="614" y="2209"/>
                      <a:pt x="104" y="1794"/>
                      <a:pt x="45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896;p52">
                <a:extLst>
                  <a:ext uri="{FF2B5EF4-FFF2-40B4-BE49-F238E27FC236}">
                    <a16:creationId xmlns:a16="http://schemas.microsoft.com/office/drawing/2014/main" id="{1F3DA40B-47F2-4C13-8370-9D72049F5FA5}"/>
                  </a:ext>
                </a:extLst>
              </p:cNvPr>
              <p:cNvSpPr/>
              <p:nvPr/>
            </p:nvSpPr>
            <p:spPr>
              <a:xfrm>
                <a:off x="4488575" y="3507700"/>
                <a:ext cx="54925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10" extrusionOk="0">
                    <a:moveTo>
                      <a:pt x="43" y="1223"/>
                    </a:moveTo>
                    <a:cubicBezTo>
                      <a:pt x="0" y="803"/>
                      <a:pt x="214" y="400"/>
                      <a:pt x="585" y="201"/>
                    </a:cubicBezTo>
                    <a:cubicBezTo>
                      <a:pt x="955" y="0"/>
                      <a:pt x="1410" y="44"/>
                      <a:pt x="1735" y="309"/>
                    </a:cubicBezTo>
                    <a:cubicBezTo>
                      <a:pt x="2062" y="575"/>
                      <a:pt x="2196" y="1011"/>
                      <a:pt x="2076" y="1414"/>
                    </a:cubicBezTo>
                    <a:cubicBezTo>
                      <a:pt x="1955" y="1817"/>
                      <a:pt x="1603" y="2108"/>
                      <a:pt x="1184" y="2152"/>
                    </a:cubicBezTo>
                    <a:cubicBezTo>
                      <a:pt x="613" y="2209"/>
                      <a:pt x="103" y="1794"/>
                      <a:pt x="43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897;p52">
                <a:extLst>
                  <a:ext uri="{FF2B5EF4-FFF2-40B4-BE49-F238E27FC236}">
                    <a16:creationId xmlns:a16="http://schemas.microsoft.com/office/drawing/2014/main" id="{BCFFF8B1-67B6-4FA3-B369-B534ADEDCD01}"/>
                  </a:ext>
                </a:extLst>
              </p:cNvPr>
              <p:cNvSpPr/>
              <p:nvPr/>
            </p:nvSpPr>
            <p:spPr>
              <a:xfrm>
                <a:off x="3953925" y="4056925"/>
                <a:ext cx="54950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210" extrusionOk="0">
                    <a:moveTo>
                      <a:pt x="43" y="1222"/>
                    </a:moveTo>
                    <a:cubicBezTo>
                      <a:pt x="1" y="804"/>
                      <a:pt x="215" y="399"/>
                      <a:pt x="585" y="200"/>
                    </a:cubicBezTo>
                    <a:cubicBezTo>
                      <a:pt x="955" y="0"/>
                      <a:pt x="1410" y="43"/>
                      <a:pt x="1737" y="308"/>
                    </a:cubicBezTo>
                    <a:cubicBezTo>
                      <a:pt x="2062" y="574"/>
                      <a:pt x="2198" y="1010"/>
                      <a:pt x="2077" y="1414"/>
                    </a:cubicBezTo>
                    <a:cubicBezTo>
                      <a:pt x="1957" y="1818"/>
                      <a:pt x="1605" y="2108"/>
                      <a:pt x="1186" y="2151"/>
                    </a:cubicBezTo>
                    <a:cubicBezTo>
                      <a:pt x="615" y="2210"/>
                      <a:pt x="103" y="1794"/>
                      <a:pt x="43" y="12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898;p52">
                <a:extLst>
                  <a:ext uri="{FF2B5EF4-FFF2-40B4-BE49-F238E27FC236}">
                    <a16:creationId xmlns:a16="http://schemas.microsoft.com/office/drawing/2014/main" id="{B096CCB3-B4EC-4E0C-938E-6AFD7BE5B8E8}"/>
                  </a:ext>
                </a:extLst>
              </p:cNvPr>
              <p:cNvSpPr/>
              <p:nvPr/>
            </p:nvSpPr>
            <p:spPr>
              <a:xfrm>
                <a:off x="4093775" y="3480425"/>
                <a:ext cx="54900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210" extrusionOk="0">
                    <a:moveTo>
                      <a:pt x="43" y="1222"/>
                    </a:moveTo>
                    <a:cubicBezTo>
                      <a:pt x="0" y="803"/>
                      <a:pt x="213" y="401"/>
                      <a:pt x="584" y="200"/>
                    </a:cubicBezTo>
                    <a:cubicBezTo>
                      <a:pt x="955" y="1"/>
                      <a:pt x="1409" y="43"/>
                      <a:pt x="1735" y="309"/>
                    </a:cubicBezTo>
                    <a:cubicBezTo>
                      <a:pt x="2061" y="575"/>
                      <a:pt x="2195" y="1011"/>
                      <a:pt x="2074" y="1414"/>
                    </a:cubicBezTo>
                    <a:cubicBezTo>
                      <a:pt x="1954" y="1818"/>
                      <a:pt x="1602" y="2108"/>
                      <a:pt x="1183" y="2151"/>
                    </a:cubicBezTo>
                    <a:cubicBezTo>
                      <a:pt x="612" y="2210"/>
                      <a:pt x="102" y="1793"/>
                      <a:pt x="43" y="12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899;p52">
                <a:extLst>
                  <a:ext uri="{FF2B5EF4-FFF2-40B4-BE49-F238E27FC236}">
                    <a16:creationId xmlns:a16="http://schemas.microsoft.com/office/drawing/2014/main" id="{AC84B552-F6BA-46DE-9572-8143519DA707}"/>
                  </a:ext>
                </a:extLst>
              </p:cNvPr>
              <p:cNvSpPr/>
              <p:nvPr/>
            </p:nvSpPr>
            <p:spPr>
              <a:xfrm>
                <a:off x="3568925" y="4755475"/>
                <a:ext cx="5492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11" extrusionOk="0">
                    <a:moveTo>
                      <a:pt x="44" y="1223"/>
                    </a:moveTo>
                    <a:cubicBezTo>
                      <a:pt x="1" y="804"/>
                      <a:pt x="215" y="401"/>
                      <a:pt x="586" y="201"/>
                    </a:cubicBezTo>
                    <a:cubicBezTo>
                      <a:pt x="956" y="1"/>
                      <a:pt x="1410" y="45"/>
                      <a:pt x="1737" y="311"/>
                    </a:cubicBezTo>
                    <a:cubicBezTo>
                      <a:pt x="2063" y="577"/>
                      <a:pt x="2197" y="1013"/>
                      <a:pt x="2076" y="1416"/>
                    </a:cubicBezTo>
                    <a:cubicBezTo>
                      <a:pt x="1956" y="1819"/>
                      <a:pt x="1603" y="2110"/>
                      <a:pt x="1185" y="2153"/>
                    </a:cubicBezTo>
                    <a:cubicBezTo>
                      <a:pt x="613" y="2210"/>
                      <a:pt x="103" y="1794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900;p52">
                <a:extLst>
                  <a:ext uri="{FF2B5EF4-FFF2-40B4-BE49-F238E27FC236}">
                    <a16:creationId xmlns:a16="http://schemas.microsoft.com/office/drawing/2014/main" id="{74FABB97-F2B0-48B5-A29E-2A4DE8E000DB}"/>
                  </a:ext>
                </a:extLst>
              </p:cNvPr>
              <p:cNvSpPr/>
              <p:nvPr/>
            </p:nvSpPr>
            <p:spPr>
              <a:xfrm>
                <a:off x="4967475" y="3794325"/>
                <a:ext cx="5492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11" extrusionOk="0">
                    <a:moveTo>
                      <a:pt x="43" y="1223"/>
                    </a:moveTo>
                    <a:cubicBezTo>
                      <a:pt x="0" y="804"/>
                      <a:pt x="214" y="401"/>
                      <a:pt x="585" y="201"/>
                    </a:cubicBezTo>
                    <a:cubicBezTo>
                      <a:pt x="956" y="1"/>
                      <a:pt x="1410" y="45"/>
                      <a:pt x="1736" y="311"/>
                    </a:cubicBezTo>
                    <a:cubicBezTo>
                      <a:pt x="2062" y="577"/>
                      <a:pt x="2196" y="1013"/>
                      <a:pt x="2076" y="1416"/>
                    </a:cubicBezTo>
                    <a:cubicBezTo>
                      <a:pt x="1955" y="1819"/>
                      <a:pt x="1603" y="2110"/>
                      <a:pt x="1184" y="2153"/>
                    </a:cubicBezTo>
                    <a:cubicBezTo>
                      <a:pt x="613" y="2210"/>
                      <a:pt x="103" y="1794"/>
                      <a:pt x="43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901;p52">
                <a:extLst>
                  <a:ext uri="{FF2B5EF4-FFF2-40B4-BE49-F238E27FC236}">
                    <a16:creationId xmlns:a16="http://schemas.microsoft.com/office/drawing/2014/main" id="{F4EB2191-CD99-48D1-8E50-659B0426A217}"/>
                  </a:ext>
                </a:extLst>
              </p:cNvPr>
              <p:cNvSpPr/>
              <p:nvPr/>
            </p:nvSpPr>
            <p:spPr>
              <a:xfrm>
                <a:off x="5143200" y="3600275"/>
                <a:ext cx="54925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09" extrusionOk="0">
                    <a:moveTo>
                      <a:pt x="43" y="1223"/>
                    </a:moveTo>
                    <a:cubicBezTo>
                      <a:pt x="0" y="804"/>
                      <a:pt x="214" y="400"/>
                      <a:pt x="585" y="200"/>
                    </a:cubicBezTo>
                    <a:cubicBezTo>
                      <a:pt x="956" y="0"/>
                      <a:pt x="1410" y="43"/>
                      <a:pt x="1736" y="309"/>
                    </a:cubicBezTo>
                    <a:cubicBezTo>
                      <a:pt x="2062" y="575"/>
                      <a:pt x="2196" y="1012"/>
                      <a:pt x="2076" y="1415"/>
                    </a:cubicBezTo>
                    <a:cubicBezTo>
                      <a:pt x="1955" y="1819"/>
                      <a:pt x="1603" y="2109"/>
                      <a:pt x="1184" y="2152"/>
                    </a:cubicBezTo>
                    <a:cubicBezTo>
                      <a:pt x="613" y="2209"/>
                      <a:pt x="103" y="1793"/>
                      <a:pt x="43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902;p52">
                <a:extLst>
                  <a:ext uri="{FF2B5EF4-FFF2-40B4-BE49-F238E27FC236}">
                    <a16:creationId xmlns:a16="http://schemas.microsoft.com/office/drawing/2014/main" id="{100174A5-FFBF-430E-82DE-90AFCE3A5907}"/>
                  </a:ext>
                </a:extLst>
              </p:cNvPr>
              <p:cNvSpPr/>
              <p:nvPr/>
            </p:nvSpPr>
            <p:spPr>
              <a:xfrm>
                <a:off x="3834950" y="3213725"/>
                <a:ext cx="54925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09" extrusionOk="0">
                    <a:moveTo>
                      <a:pt x="44" y="1223"/>
                    </a:moveTo>
                    <a:cubicBezTo>
                      <a:pt x="1" y="804"/>
                      <a:pt x="215" y="401"/>
                      <a:pt x="586" y="200"/>
                    </a:cubicBezTo>
                    <a:cubicBezTo>
                      <a:pt x="956" y="1"/>
                      <a:pt x="1410" y="43"/>
                      <a:pt x="1737" y="309"/>
                    </a:cubicBezTo>
                    <a:cubicBezTo>
                      <a:pt x="2063" y="575"/>
                      <a:pt x="2197" y="1012"/>
                      <a:pt x="2076" y="1416"/>
                    </a:cubicBezTo>
                    <a:cubicBezTo>
                      <a:pt x="1956" y="1819"/>
                      <a:pt x="1604" y="2110"/>
                      <a:pt x="1185" y="2152"/>
                    </a:cubicBezTo>
                    <a:cubicBezTo>
                      <a:pt x="614" y="2209"/>
                      <a:pt x="103" y="1793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903;p52">
                <a:extLst>
                  <a:ext uri="{FF2B5EF4-FFF2-40B4-BE49-F238E27FC236}">
                    <a16:creationId xmlns:a16="http://schemas.microsoft.com/office/drawing/2014/main" id="{CA31C9EE-7140-4B93-9A7B-20D5143F2709}"/>
                  </a:ext>
                </a:extLst>
              </p:cNvPr>
              <p:cNvSpPr/>
              <p:nvPr/>
            </p:nvSpPr>
            <p:spPr>
              <a:xfrm>
                <a:off x="4620600" y="3001200"/>
                <a:ext cx="54925" cy="55200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08" extrusionOk="0">
                    <a:moveTo>
                      <a:pt x="44" y="1221"/>
                    </a:moveTo>
                    <a:cubicBezTo>
                      <a:pt x="1" y="802"/>
                      <a:pt x="214" y="399"/>
                      <a:pt x="584" y="199"/>
                    </a:cubicBezTo>
                    <a:cubicBezTo>
                      <a:pt x="955" y="0"/>
                      <a:pt x="1409" y="43"/>
                      <a:pt x="1736" y="309"/>
                    </a:cubicBezTo>
                    <a:cubicBezTo>
                      <a:pt x="2063" y="575"/>
                      <a:pt x="2197" y="1011"/>
                      <a:pt x="2075" y="1414"/>
                    </a:cubicBezTo>
                    <a:cubicBezTo>
                      <a:pt x="1954" y="1817"/>
                      <a:pt x="1603" y="2108"/>
                      <a:pt x="1184" y="2151"/>
                    </a:cubicBezTo>
                    <a:cubicBezTo>
                      <a:pt x="613" y="2207"/>
                      <a:pt x="103" y="1793"/>
                      <a:pt x="44" y="12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904;p52">
                <a:extLst>
                  <a:ext uri="{FF2B5EF4-FFF2-40B4-BE49-F238E27FC236}">
                    <a16:creationId xmlns:a16="http://schemas.microsoft.com/office/drawing/2014/main" id="{FFBE3C64-42E3-48A1-B87D-020D09B5A6B1}"/>
                  </a:ext>
                </a:extLst>
              </p:cNvPr>
              <p:cNvSpPr/>
              <p:nvPr/>
            </p:nvSpPr>
            <p:spPr>
              <a:xfrm>
                <a:off x="3630850" y="4072950"/>
                <a:ext cx="54950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210" extrusionOk="0">
                    <a:moveTo>
                      <a:pt x="44" y="1223"/>
                    </a:moveTo>
                    <a:cubicBezTo>
                      <a:pt x="0" y="804"/>
                      <a:pt x="214" y="400"/>
                      <a:pt x="585" y="200"/>
                    </a:cubicBezTo>
                    <a:cubicBezTo>
                      <a:pt x="956" y="0"/>
                      <a:pt x="1410" y="43"/>
                      <a:pt x="1736" y="309"/>
                    </a:cubicBezTo>
                    <a:cubicBezTo>
                      <a:pt x="2063" y="575"/>
                      <a:pt x="2197" y="1011"/>
                      <a:pt x="2077" y="1414"/>
                    </a:cubicBezTo>
                    <a:cubicBezTo>
                      <a:pt x="1956" y="1818"/>
                      <a:pt x="1604" y="2108"/>
                      <a:pt x="1185" y="2152"/>
                    </a:cubicBezTo>
                    <a:cubicBezTo>
                      <a:pt x="613" y="2210"/>
                      <a:pt x="103" y="1794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905;p52">
                <a:extLst>
                  <a:ext uri="{FF2B5EF4-FFF2-40B4-BE49-F238E27FC236}">
                    <a16:creationId xmlns:a16="http://schemas.microsoft.com/office/drawing/2014/main" id="{249A80FB-32E3-4E66-B99F-0BB272B8F90F}"/>
                  </a:ext>
                </a:extLst>
              </p:cNvPr>
              <p:cNvSpPr/>
              <p:nvPr/>
            </p:nvSpPr>
            <p:spPr>
              <a:xfrm>
                <a:off x="3466775" y="3763350"/>
                <a:ext cx="54925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10" extrusionOk="0">
                    <a:moveTo>
                      <a:pt x="43" y="1223"/>
                    </a:moveTo>
                    <a:cubicBezTo>
                      <a:pt x="1" y="804"/>
                      <a:pt x="214" y="400"/>
                      <a:pt x="584" y="201"/>
                    </a:cubicBezTo>
                    <a:cubicBezTo>
                      <a:pt x="955" y="1"/>
                      <a:pt x="1409" y="43"/>
                      <a:pt x="1736" y="309"/>
                    </a:cubicBezTo>
                    <a:cubicBezTo>
                      <a:pt x="2062" y="575"/>
                      <a:pt x="2196" y="1011"/>
                      <a:pt x="2076" y="1414"/>
                    </a:cubicBezTo>
                    <a:cubicBezTo>
                      <a:pt x="1955" y="1818"/>
                      <a:pt x="1604" y="2108"/>
                      <a:pt x="1185" y="2152"/>
                    </a:cubicBezTo>
                    <a:cubicBezTo>
                      <a:pt x="613" y="2210"/>
                      <a:pt x="102" y="1794"/>
                      <a:pt x="43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906;p52">
                <a:extLst>
                  <a:ext uri="{FF2B5EF4-FFF2-40B4-BE49-F238E27FC236}">
                    <a16:creationId xmlns:a16="http://schemas.microsoft.com/office/drawing/2014/main" id="{7976C526-C870-4FD3-BA71-BF90CC5DFD76}"/>
                  </a:ext>
                </a:extLst>
              </p:cNvPr>
              <p:cNvSpPr/>
              <p:nvPr/>
            </p:nvSpPr>
            <p:spPr>
              <a:xfrm>
                <a:off x="3133650" y="3965250"/>
                <a:ext cx="54950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210" extrusionOk="0">
                    <a:moveTo>
                      <a:pt x="45" y="1223"/>
                    </a:moveTo>
                    <a:cubicBezTo>
                      <a:pt x="1" y="803"/>
                      <a:pt x="215" y="400"/>
                      <a:pt x="586" y="201"/>
                    </a:cubicBezTo>
                    <a:cubicBezTo>
                      <a:pt x="956" y="0"/>
                      <a:pt x="1410" y="43"/>
                      <a:pt x="1737" y="309"/>
                    </a:cubicBezTo>
                    <a:cubicBezTo>
                      <a:pt x="2064" y="575"/>
                      <a:pt x="2198" y="1012"/>
                      <a:pt x="2077" y="1415"/>
                    </a:cubicBezTo>
                    <a:cubicBezTo>
                      <a:pt x="1957" y="1819"/>
                      <a:pt x="1605" y="2109"/>
                      <a:pt x="1186" y="2152"/>
                    </a:cubicBezTo>
                    <a:cubicBezTo>
                      <a:pt x="615" y="2209"/>
                      <a:pt x="105" y="1794"/>
                      <a:pt x="45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907;p52">
                <a:extLst>
                  <a:ext uri="{FF2B5EF4-FFF2-40B4-BE49-F238E27FC236}">
                    <a16:creationId xmlns:a16="http://schemas.microsoft.com/office/drawing/2014/main" id="{1D983760-4635-465F-BE6F-006D4F56456C}"/>
                  </a:ext>
                </a:extLst>
              </p:cNvPr>
              <p:cNvSpPr/>
              <p:nvPr/>
            </p:nvSpPr>
            <p:spPr>
              <a:xfrm>
                <a:off x="4015900" y="3173875"/>
                <a:ext cx="54950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210" extrusionOk="0">
                    <a:moveTo>
                      <a:pt x="43" y="1223"/>
                    </a:moveTo>
                    <a:cubicBezTo>
                      <a:pt x="0" y="804"/>
                      <a:pt x="214" y="400"/>
                      <a:pt x="585" y="201"/>
                    </a:cubicBezTo>
                    <a:cubicBezTo>
                      <a:pt x="956" y="0"/>
                      <a:pt x="1410" y="43"/>
                      <a:pt x="1736" y="309"/>
                    </a:cubicBezTo>
                    <a:cubicBezTo>
                      <a:pt x="2063" y="575"/>
                      <a:pt x="2197" y="1011"/>
                      <a:pt x="2077" y="1414"/>
                    </a:cubicBezTo>
                    <a:cubicBezTo>
                      <a:pt x="1956" y="1819"/>
                      <a:pt x="1605" y="2109"/>
                      <a:pt x="1185" y="2152"/>
                    </a:cubicBezTo>
                    <a:cubicBezTo>
                      <a:pt x="614" y="2210"/>
                      <a:pt x="104" y="1794"/>
                      <a:pt x="43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908;p52">
                <a:extLst>
                  <a:ext uri="{FF2B5EF4-FFF2-40B4-BE49-F238E27FC236}">
                    <a16:creationId xmlns:a16="http://schemas.microsoft.com/office/drawing/2014/main" id="{B0A55F37-25E4-4300-9BF3-B1974426CA1C}"/>
                  </a:ext>
                </a:extLst>
              </p:cNvPr>
              <p:cNvSpPr/>
              <p:nvPr/>
            </p:nvSpPr>
            <p:spPr>
              <a:xfrm>
                <a:off x="4320500" y="4451275"/>
                <a:ext cx="54925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09" extrusionOk="0">
                    <a:moveTo>
                      <a:pt x="44" y="1223"/>
                    </a:moveTo>
                    <a:cubicBezTo>
                      <a:pt x="1" y="803"/>
                      <a:pt x="214" y="400"/>
                      <a:pt x="584" y="200"/>
                    </a:cubicBezTo>
                    <a:cubicBezTo>
                      <a:pt x="955" y="0"/>
                      <a:pt x="1410" y="43"/>
                      <a:pt x="1736" y="309"/>
                    </a:cubicBezTo>
                    <a:cubicBezTo>
                      <a:pt x="2062" y="575"/>
                      <a:pt x="2197" y="1011"/>
                      <a:pt x="2076" y="1414"/>
                    </a:cubicBezTo>
                    <a:cubicBezTo>
                      <a:pt x="1955" y="1817"/>
                      <a:pt x="1604" y="2109"/>
                      <a:pt x="1185" y="2152"/>
                    </a:cubicBezTo>
                    <a:cubicBezTo>
                      <a:pt x="614" y="2208"/>
                      <a:pt x="103" y="1794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909;p52">
                <a:extLst>
                  <a:ext uri="{FF2B5EF4-FFF2-40B4-BE49-F238E27FC236}">
                    <a16:creationId xmlns:a16="http://schemas.microsoft.com/office/drawing/2014/main" id="{D0C18B52-0B05-48A6-AFAC-11CACB61C403}"/>
                  </a:ext>
                </a:extLst>
              </p:cNvPr>
              <p:cNvSpPr/>
              <p:nvPr/>
            </p:nvSpPr>
            <p:spPr>
              <a:xfrm>
                <a:off x="5104900" y="4103000"/>
                <a:ext cx="54925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09" extrusionOk="0">
                    <a:moveTo>
                      <a:pt x="43" y="1223"/>
                    </a:moveTo>
                    <a:cubicBezTo>
                      <a:pt x="0" y="804"/>
                      <a:pt x="214" y="400"/>
                      <a:pt x="585" y="201"/>
                    </a:cubicBezTo>
                    <a:cubicBezTo>
                      <a:pt x="954" y="0"/>
                      <a:pt x="1409" y="43"/>
                      <a:pt x="1736" y="309"/>
                    </a:cubicBezTo>
                    <a:cubicBezTo>
                      <a:pt x="2062" y="575"/>
                      <a:pt x="2197" y="1012"/>
                      <a:pt x="2076" y="1416"/>
                    </a:cubicBezTo>
                    <a:cubicBezTo>
                      <a:pt x="1955" y="1819"/>
                      <a:pt x="1603" y="2110"/>
                      <a:pt x="1185" y="2152"/>
                    </a:cubicBezTo>
                    <a:cubicBezTo>
                      <a:pt x="613" y="2209"/>
                      <a:pt x="104" y="1794"/>
                      <a:pt x="43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910;p52">
                <a:extLst>
                  <a:ext uri="{FF2B5EF4-FFF2-40B4-BE49-F238E27FC236}">
                    <a16:creationId xmlns:a16="http://schemas.microsoft.com/office/drawing/2014/main" id="{227F4920-97BD-47F9-B695-9F4BE58A1B2B}"/>
                  </a:ext>
                </a:extLst>
              </p:cNvPr>
              <p:cNvSpPr/>
              <p:nvPr/>
            </p:nvSpPr>
            <p:spPr>
              <a:xfrm>
                <a:off x="4915250" y="3852950"/>
                <a:ext cx="54950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209" extrusionOk="0">
                    <a:moveTo>
                      <a:pt x="44" y="1223"/>
                    </a:moveTo>
                    <a:cubicBezTo>
                      <a:pt x="1" y="804"/>
                      <a:pt x="215" y="400"/>
                      <a:pt x="585" y="200"/>
                    </a:cubicBezTo>
                    <a:cubicBezTo>
                      <a:pt x="956" y="0"/>
                      <a:pt x="1410" y="43"/>
                      <a:pt x="1737" y="309"/>
                    </a:cubicBezTo>
                    <a:cubicBezTo>
                      <a:pt x="2063" y="575"/>
                      <a:pt x="2197" y="1011"/>
                      <a:pt x="2077" y="1414"/>
                    </a:cubicBezTo>
                    <a:cubicBezTo>
                      <a:pt x="1956" y="1818"/>
                      <a:pt x="1605" y="2108"/>
                      <a:pt x="1186" y="2152"/>
                    </a:cubicBezTo>
                    <a:cubicBezTo>
                      <a:pt x="615" y="2209"/>
                      <a:pt x="104" y="1793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911;p52">
                <a:extLst>
                  <a:ext uri="{FF2B5EF4-FFF2-40B4-BE49-F238E27FC236}">
                    <a16:creationId xmlns:a16="http://schemas.microsoft.com/office/drawing/2014/main" id="{CC75C8D4-9294-438F-BD08-16A056E91EFE}"/>
                  </a:ext>
                </a:extLst>
              </p:cNvPr>
              <p:cNvSpPr/>
              <p:nvPr/>
            </p:nvSpPr>
            <p:spPr>
              <a:xfrm>
                <a:off x="4346525" y="2953150"/>
                <a:ext cx="54925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09" extrusionOk="0">
                    <a:moveTo>
                      <a:pt x="44" y="1221"/>
                    </a:moveTo>
                    <a:cubicBezTo>
                      <a:pt x="1" y="802"/>
                      <a:pt x="215" y="399"/>
                      <a:pt x="584" y="199"/>
                    </a:cubicBezTo>
                    <a:cubicBezTo>
                      <a:pt x="955" y="0"/>
                      <a:pt x="1409" y="43"/>
                      <a:pt x="1736" y="309"/>
                    </a:cubicBezTo>
                    <a:cubicBezTo>
                      <a:pt x="2062" y="573"/>
                      <a:pt x="2197" y="1011"/>
                      <a:pt x="2076" y="1414"/>
                    </a:cubicBezTo>
                    <a:cubicBezTo>
                      <a:pt x="1955" y="1816"/>
                      <a:pt x="1604" y="2108"/>
                      <a:pt x="1185" y="2151"/>
                    </a:cubicBezTo>
                    <a:cubicBezTo>
                      <a:pt x="614" y="2208"/>
                      <a:pt x="103" y="1792"/>
                      <a:pt x="44" y="12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912;p52">
                <a:extLst>
                  <a:ext uri="{FF2B5EF4-FFF2-40B4-BE49-F238E27FC236}">
                    <a16:creationId xmlns:a16="http://schemas.microsoft.com/office/drawing/2014/main" id="{0894FEE5-4259-45A9-815C-83AC9425B505}"/>
                  </a:ext>
                </a:extLst>
              </p:cNvPr>
              <p:cNvSpPr/>
              <p:nvPr/>
            </p:nvSpPr>
            <p:spPr>
              <a:xfrm>
                <a:off x="3984400" y="2680000"/>
                <a:ext cx="54925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09" extrusionOk="0">
                    <a:moveTo>
                      <a:pt x="44" y="1221"/>
                    </a:moveTo>
                    <a:cubicBezTo>
                      <a:pt x="1" y="803"/>
                      <a:pt x="215" y="400"/>
                      <a:pt x="584" y="199"/>
                    </a:cubicBezTo>
                    <a:cubicBezTo>
                      <a:pt x="955" y="0"/>
                      <a:pt x="1409" y="43"/>
                      <a:pt x="1736" y="309"/>
                    </a:cubicBezTo>
                    <a:cubicBezTo>
                      <a:pt x="2062" y="575"/>
                      <a:pt x="2196" y="1011"/>
                      <a:pt x="2076" y="1414"/>
                    </a:cubicBezTo>
                    <a:cubicBezTo>
                      <a:pt x="1955" y="1817"/>
                      <a:pt x="1604" y="2108"/>
                      <a:pt x="1185" y="2151"/>
                    </a:cubicBezTo>
                    <a:cubicBezTo>
                      <a:pt x="614" y="2208"/>
                      <a:pt x="103" y="1792"/>
                      <a:pt x="44" y="12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913;p52">
                <a:extLst>
                  <a:ext uri="{FF2B5EF4-FFF2-40B4-BE49-F238E27FC236}">
                    <a16:creationId xmlns:a16="http://schemas.microsoft.com/office/drawing/2014/main" id="{1AC1B3C2-C6B2-4936-9FCC-3B7217179542}"/>
                  </a:ext>
                </a:extLst>
              </p:cNvPr>
              <p:cNvSpPr/>
              <p:nvPr/>
            </p:nvSpPr>
            <p:spPr>
              <a:xfrm>
                <a:off x="3704900" y="2584300"/>
                <a:ext cx="5492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11" extrusionOk="0">
                    <a:moveTo>
                      <a:pt x="44" y="1223"/>
                    </a:moveTo>
                    <a:cubicBezTo>
                      <a:pt x="0" y="804"/>
                      <a:pt x="214" y="401"/>
                      <a:pt x="585" y="201"/>
                    </a:cubicBezTo>
                    <a:cubicBezTo>
                      <a:pt x="955" y="1"/>
                      <a:pt x="1409" y="44"/>
                      <a:pt x="1736" y="310"/>
                    </a:cubicBezTo>
                    <a:cubicBezTo>
                      <a:pt x="2063" y="575"/>
                      <a:pt x="2197" y="1013"/>
                      <a:pt x="2076" y="1416"/>
                    </a:cubicBezTo>
                    <a:cubicBezTo>
                      <a:pt x="1956" y="1819"/>
                      <a:pt x="1604" y="2110"/>
                      <a:pt x="1185" y="2153"/>
                    </a:cubicBezTo>
                    <a:cubicBezTo>
                      <a:pt x="614" y="2210"/>
                      <a:pt x="104" y="1794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914;p52">
                <a:extLst>
                  <a:ext uri="{FF2B5EF4-FFF2-40B4-BE49-F238E27FC236}">
                    <a16:creationId xmlns:a16="http://schemas.microsoft.com/office/drawing/2014/main" id="{B9E69916-6923-41B7-9138-B9803E315FE4}"/>
                  </a:ext>
                </a:extLst>
              </p:cNvPr>
              <p:cNvSpPr/>
              <p:nvPr/>
            </p:nvSpPr>
            <p:spPr>
              <a:xfrm>
                <a:off x="3542875" y="2705075"/>
                <a:ext cx="54950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211" extrusionOk="0">
                    <a:moveTo>
                      <a:pt x="45" y="1224"/>
                    </a:moveTo>
                    <a:cubicBezTo>
                      <a:pt x="1" y="805"/>
                      <a:pt x="215" y="401"/>
                      <a:pt x="584" y="200"/>
                    </a:cubicBezTo>
                    <a:cubicBezTo>
                      <a:pt x="955" y="1"/>
                      <a:pt x="1410" y="43"/>
                      <a:pt x="1737" y="308"/>
                    </a:cubicBezTo>
                    <a:cubicBezTo>
                      <a:pt x="2064" y="574"/>
                      <a:pt x="2198" y="1010"/>
                      <a:pt x="2078" y="1414"/>
                    </a:cubicBezTo>
                    <a:cubicBezTo>
                      <a:pt x="1958" y="1818"/>
                      <a:pt x="1606" y="2109"/>
                      <a:pt x="1187" y="2153"/>
                    </a:cubicBezTo>
                    <a:cubicBezTo>
                      <a:pt x="616" y="2210"/>
                      <a:pt x="106" y="1794"/>
                      <a:pt x="45" y="122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915;p52">
                <a:extLst>
                  <a:ext uri="{FF2B5EF4-FFF2-40B4-BE49-F238E27FC236}">
                    <a16:creationId xmlns:a16="http://schemas.microsoft.com/office/drawing/2014/main" id="{AC66E72E-E7A9-43FA-92BD-63D7752B76B3}"/>
                  </a:ext>
                </a:extLst>
              </p:cNvPr>
              <p:cNvSpPr/>
              <p:nvPr/>
            </p:nvSpPr>
            <p:spPr>
              <a:xfrm>
                <a:off x="3649750" y="3167175"/>
                <a:ext cx="54900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209" extrusionOk="0">
                    <a:moveTo>
                      <a:pt x="43" y="1222"/>
                    </a:moveTo>
                    <a:cubicBezTo>
                      <a:pt x="0" y="804"/>
                      <a:pt x="213" y="399"/>
                      <a:pt x="584" y="200"/>
                    </a:cubicBezTo>
                    <a:cubicBezTo>
                      <a:pt x="954" y="0"/>
                      <a:pt x="1408" y="43"/>
                      <a:pt x="1735" y="309"/>
                    </a:cubicBezTo>
                    <a:cubicBezTo>
                      <a:pt x="2062" y="575"/>
                      <a:pt x="2196" y="1011"/>
                      <a:pt x="2075" y="1414"/>
                    </a:cubicBezTo>
                    <a:cubicBezTo>
                      <a:pt x="1955" y="1817"/>
                      <a:pt x="1603" y="2108"/>
                      <a:pt x="1184" y="2151"/>
                    </a:cubicBezTo>
                    <a:cubicBezTo>
                      <a:pt x="613" y="2208"/>
                      <a:pt x="103" y="1793"/>
                      <a:pt x="43" y="12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916;p52">
                <a:extLst>
                  <a:ext uri="{FF2B5EF4-FFF2-40B4-BE49-F238E27FC236}">
                    <a16:creationId xmlns:a16="http://schemas.microsoft.com/office/drawing/2014/main" id="{6D8862E2-5362-4C2B-A506-D6284CF2A267}"/>
                  </a:ext>
                </a:extLst>
              </p:cNvPr>
              <p:cNvSpPr/>
              <p:nvPr/>
            </p:nvSpPr>
            <p:spPr>
              <a:xfrm>
                <a:off x="3463650" y="3425325"/>
                <a:ext cx="5497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2199" h="2211" extrusionOk="0">
                    <a:moveTo>
                      <a:pt x="44" y="1223"/>
                    </a:moveTo>
                    <a:cubicBezTo>
                      <a:pt x="1" y="804"/>
                      <a:pt x="215" y="401"/>
                      <a:pt x="585" y="200"/>
                    </a:cubicBezTo>
                    <a:cubicBezTo>
                      <a:pt x="956" y="1"/>
                      <a:pt x="1410" y="44"/>
                      <a:pt x="1737" y="310"/>
                    </a:cubicBezTo>
                    <a:cubicBezTo>
                      <a:pt x="2063" y="575"/>
                      <a:pt x="2199" y="1011"/>
                      <a:pt x="2078" y="1415"/>
                    </a:cubicBezTo>
                    <a:cubicBezTo>
                      <a:pt x="1957" y="1818"/>
                      <a:pt x="1605" y="2110"/>
                      <a:pt x="1187" y="2153"/>
                    </a:cubicBezTo>
                    <a:cubicBezTo>
                      <a:pt x="615" y="2210"/>
                      <a:pt x="104" y="1794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917;p52">
                <a:extLst>
                  <a:ext uri="{FF2B5EF4-FFF2-40B4-BE49-F238E27FC236}">
                    <a16:creationId xmlns:a16="http://schemas.microsoft.com/office/drawing/2014/main" id="{F76E9598-C32B-4B8A-ACD3-DC4F75686355}"/>
                  </a:ext>
                </a:extLst>
              </p:cNvPr>
              <p:cNvSpPr/>
              <p:nvPr/>
            </p:nvSpPr>
            <p:spPr>
              <a:xfrm>
                <a:off x="3224175" y="3553600"/>
                <a:ext cx="54925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10" extrusionOk="0">
                    <a:moveTo>
                      <a:pt x="44" y="1222"/>
                    </a:moveTo>
                    <a:cubicBezTo>
                      <a:pt x="1" y="804"/>
                      <a:pt x="215" y="400"/>
                      <a:pt x="586" y="201"/>
                    </a:cubicBezTo>
                    <a:cubicBezTo>
                      <a:pt x="955" y="1"/>
                      <a:pt x="1410" y="43"/>
                      <a:pt x="1736" y="309"/>
                    </a:cubicBezTo>
                    <a:cubicBezTo>
                      <a:pt x="2063" y="575"/>
                      <a:pt x="2197" y="1011"/>
                      <a:pt x="2076" y="1414"/>
                    </a:cubicBezTo>
                    <a:cubicBezTo>
                      <a:pt x="1956" y="1818"/>
                      <a:pt x="1604" y="2108"/>
                      <a:pt x="1186" y="2151"/>
                    </a:cubicBezTo>
                    <a:cubicBezTo>
                      <a:pt x="614" y="2210"/>
                      <a:pt x="103" y="1794"/>
                      <a:pt x="44" y="12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918;p52">
                <a:extLst>
                  <a:ext uri="{FF2B5EF4-FFF2-40B4-BE49-F238E27FC236}">
                    <a16:creationId xmlns:a16="http://schemas.microsoft.com/office/drawing/2014/main" id="{71DEC831-09B2-4615-85C2-1E22EB4F693A}"/>
                  </a:ext>
                </a:extLst>
              </p:cNvPr>
              <p:cNvSpPr/>
              <p:nvPr/>
            </p:nvSpPr>
            <p:spPr>
              <a:xfrm>
                <a:off x="4041950" y="3622300"/>
                <a:ext cx="54900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210" extrusionOk="0">
                    <a:moveTo>
                      <a:pt x="43" y="1223"/>
                    </a:moveTo>
                    <a:cubicBezTo>
                      <a:pt x="0" y="804"/>
                      <a:pt x="213" y="400"/>
                      <a:pt x="584" y="201"/>
                    </a:cubicBezTo>
                    <a:cubicBezTo>
                      <a:pt x="955" y="0"/>
                      <a:pt x="1409" y="43"/>
                      <a:pt x="1735" y="309"/>
                    </a:cubicBezTo>
                    <a:cubicBezTo>
                      <a:pt x="2061" y="575"/>
                      <a:pt x="2195" y="1011"/>
                      <a:pt x="2076" y="1414"/>
                    </a:cubicBezTo>
                    <a:cubicBezTo>
                      <a:pt x="1955" y="1818"/>
                      <a:pt x="1604" y="2108"/>
                      <a:pt x="1184" y="2152"/>
                    </a:cubicBezTo>
                    <a:cubicBezTo>
                      <a:pt x="613" y="2210"/>
                      <a:pt x="102" y="1794"/>
                      <a:pt x="43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919;p52">
                <a:extLst>
                  <a:ext uri="{FF2B5EF4-FFF2-40B4-BE49-F238E27FC236}">
                    <a16:creationId xmlns:a16="http://schemas.microsoft.com/office/drawing/2014/main" id="{E4741769-9010-4624-AB01-0E7B30BCE682}"/>
                  </a:ext>
                </a:extLst>
              </p:cNvPr>
              <p:cNvSpPr/>
              <p:nvPr/>
            </p:nvSpPr>
            <p:spPr>
              <a:xfrm>
                <a:off x="3808925" y="3935950"/>
                <a:ext cx="54925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09" extrusionOk="0">
                    <a:moveTo>
                      <a:pt x="44" y="1222"/>
                    </a:moveTo>
                    <a:cubicBezTo>
                      <a:pt x="1" y="803"/>
                      <a:pt x="214" y="399"/>
                      <a:pt x="584" y="200"/>
                    </a:cubicBezTo>
                    <a:cubicBezTo>
                      <a:pt x="955" y="0"/>
                      <a:pt x="1410" y="43"/>
                      <a:pt x="1736" y="309"/>
                    </a:cubicBezTo>
                    <a:cubicBezTo>
                      <a:pt x="2063" y="575"/>
                      <a:pt x="2197" y="1011"/>
                      <a:pt x="2076" y="1414"/>
                    </a:cubicBezTo>
                    <a:cubicBezTo>
                      <a:pt x="1954" y="1818"/>
                      <a:pt x="1603" y="2108"/>
                      <a:pt x="1184" y="2151"/>
                    </a:cubicBezTo>
                    <a:cubicBezTo>
                      <a:pt x="613" y="2209"/>
                      <a:pt x="103" y="1793"/>
                      <a:pt x="44" y="12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920;p52">
                <a:extLst>
                  <a:ext uri="{FF2B5EF4-FFF2-40B4-BE49-F238E27FC236}">
                    <a16:creationId xmlns:a16="http://schemas.microsoft.com/office/drawing/2014/main" id="{79A418AA-FFA3-43A8-A16F-1B8B33CCDC0F}"/>
                  </a:ext>
                </a:extLst>
              </p:cNvPr>
              <p:cNvSpPr/>
              <p:nvPr/>
            </p:nvSpPr>
            <p:spPr>
              <a:xfrm>
                <a:off x="2950175" y="4711550"/>
                <a:ext cx="5492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11" extrusionOk="0">
                    <a:moveTo>
                      <a:pt x="43" y="1223"/>
                    </a:moveTo>
                    <a:cubicBezTo>
                      <a:pt x="0" y="804"/>
                      <a:pt x="214" y="400"/>
                      <a:pt x="585" y="201"/>
                    </a:cubicBezTo>
                    <a:cubicBezTo>
                      <a:pt x="955" y="0"/>
                      <a:pt x="1409" y="43"/>
                      <a:pt x="1736" y="309"/>
                    </a:cubicBezTo>
                    <a:cubicBezTo>
                      <a:pt x="2063" y="575"/>
                      <a:pt x="2197" y="1012"/>
                      <a:pt x="2076" y="1415"/>
                    </a:cubicBezTo>
                    <a:cubicBezTo>
                      <a:pt x="1956" y="1819"/>
                      <a:pt x="1604" y="2109"/>
                      <a:pt x="1185" y="2152"/>
                    </a:cubicBezTo>
                    <a:cubicBezTo>
                      <a:pt x="613" y="2211"/>
                      <a:pt x="103" y="1794"/>
                      <a:pt x="43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921;p52">
                <a:extLst>
                  <a:ext uri="{FF2B5EF4-FFF2-40B4-BE49-F238E27FC236}">
                    <a16:creationId xmlns:a16="http://schemas.microsoft.com/office/drawing/2014/main" id="{BD5A240C-D7AD-4F25-8CDE-525D78A5AB47}"/>
                  </a:ext>
                </a:extLst>
              </p:cNvPr>
              <p:cNvSpPr/>
              <p:nvPr/>
            </p:nvSpPr>
            <p:spPr>
              <a:xfrm>
                <a:off x="3260625" y="4574550"/>
                <a:ext cx="54925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09" extrusionOk="0">
                    <a:moveTo>
                      <a:pt x="44" y="1222"/>
                    </a:moveTo>
                    <a:cubicBezTo>
                      <a:pt x="1" y="804"/>
                      <a:pt x="214" y="400"/>
                      <a:pt x="584" y="200"/>
                    </a:cubicBezTo>
                    <a:cubicBezTo>
                      <a:pt x="955" y="0"/>
                      <a:pt x="1410" y="43"/>
                      <a:pt x="1736" y="309"/>
                    </a:cubicBezTo>
                    <a:cubicBezTo>
                      <a:pt x="2063" y="575"/>
                      <a:pt x="2197" y="1012"/>
                      <a:pt x="2076" y="1415"/>
                    </a:cubicBezTo>
                    <a:cubicBezTo>
                      <a:pt x="1954" y="1818"/>
                      <a:pt x="1603" y="2109"/>
                      <a:pt x="1184" y="2151"/>
                    </a:cubicBezTo>
                    <a:cubicBezTo>
                      <a:pt x="613" y="2209"/>
                      <a:pt x="103" y="1793"/>
                      <a:pt x="44" y="12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922;p52">
                <a:extLst>
                  <a:ext uri="{FF2B5EF4-FFF2-40B4-BE49-F238E27FC236}">
                    <a16:creationId xmlns:a16="http://schemas.microsoft.com/office/drawing/2014/main" id="{CD45A0DB-221A-4ECA-B1D2-F9419C4D0E26}"/>
                  </a:ext>
                </a:extLst>
              </p:cNvPr>
              <p:cNvSpPr/>
              <p:nvPr/>
            </p:nvSpPr>
            <p:spPr>
              <a:xfrm>
                <a:off x="4067750" y="3832000"/>
                <a:ext cx="54925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09" extrusionOk="0">
                    <a:moveTo>
                      <a:pt x="43" y="1221"/>
                    </a:moveTo>
                    <a:cubicBezTo>
                      <a:pt x="0" y="803"/>
                      <a:pt x="213" y="400"/>
                      <a:pt x="584" y="200"/>
                    </a:cubicBezTo>
                    <a:cubicBezTo>
                      <a:pt x="955" y="0"/>
                      <a:pt x="1409" y="43"/>
                      <a:pt x="1735" y="309"/>
                    </a:cubicBezTo>
                    <a:cubicBezTo>
                      <a:pt x="2062" y="575"/>
                      <a:pt x="2196" y="1011"/>
                      <a:pt x="2074" y="1414"/>
                    </a:cubicBezTo>
                    <a:cubicBezTo>
                      <a:pt x="1954" y="1817"/>
                      <a:pt x="1602" y="2108"/>
                      <a:pt x="1183" y="2151"/>
                    </a:cubicBezTo>
                    <a:cubicBezTo>
                      <a:pt x="612" y="2208"/>
                      <a:pt x="103" y="1793"/>
                      <a:pt x="43" y="12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923;p52">
                <a:extLst>
                  <a:ext uri="{FF2B5EF4-FFF2-40B4-BE49-F238E27FC236}">
                    <a16:creationId xmlns:a16="http://schemas.microsoft.com/office/drawing/2014/main" id="{784C10F0-3B6B-4984-89AC-1ACFE4860D1B}"/>
                  </a:ext>
                </a:extLst>
              </p:cNvPr>
              <p:cNvSpPr/>
              <p:nvPr/>
            </p:nvSpPr>
            <p:spPr>
              <a:xfrm>
                <a:off x="3915725" y="3512975"/>
                <a:ext cx="54950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210" extrusionOk="0">
                    <a:moveTo>
                      <a:pt x="44" y="1223"/>
                    </a:moveTo>
                    <a:cubicBezTo>
                      <a:pt x="1" y="804"/>
                      <a:pt x="215" y="401"/>
                      <a:pt x="586" y="201"/>
                    </a:cubicBezTo>
                    <a:cubicBezTo>
                      <a:pt x="956" y="1"/>
                      <a:pt x="1410" y="44"/>
                      <a:pt x="1737" y="310"/>
                    </a:cubicBezTo>
                    <a:cubicBezTo>
                      <a:pt x="2064" y="576"/>
                      <a:pt x="2198" y="1012"/>
                      <a:pt x="2077" y="1415"/>
                    </a:cubicBezTo>
                    <a:cubicBezTo>
                      <a:pt x="1957" y="1818"/>
                      <a:pt x="1604" y="2110"/>
                      <a:pt x="1186" y="2153"/>
                    </a:cubicBezTo>
                    <a:cubicBezTo>
                      <a:pt x="614" y="2209"/>
                      <a:pt x="105" y="1795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924;p52">
                <a:extLst>
                  <a:ext uri="{FF2B5EF4-FFF2-40B4-BE49-F238E27FC236}">
                    <a16:creationId xmlns:a16="http://schemas.microsoft.com/office/drawing/2014/main" id="{3DFD399D-B0EC-42F5-B688-BAB3849DFC4A}"/>
                  </a:ext>
                </a:extLst>
              </p:cNvPr>
              <p:cNvSpPr/>
              <p:nvPr/>
            </p:nvSpPr>
            <p:spPr>
              <a:xfrm>
                <a:off x="3372225" y="4348375"/>
                <a:ext cx="54925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09" extrusionOk="0">
                    <a:moveTo>
                      <a:pt x="43" y="1222"/>
                    </a:moveTo>
                    <a:cubicBezTo>
                      <a:pt x="1" y="804"/>
                      <a:pt x="215" y="401"/>
                      <a:pt x="584" y="200"/>
                    </a:cubicBezTo>
                    <a:cubicBezTo>
                      <a:pt x="955" y="1"/>
                      <a:pt x="1409" y="43"/>
                      <a:pt x="1736" y="309"/>
                    </a:cubicBezTo>
                    <a:cubicBezTo>
                      <a:pt x="2062" y="575"/>
                      <a:pt x="2196" y="1011"/>
                      <a:pt x="2076" y="1415"/>
                    </a:cubicBezTo>
                    <a:cubicBezTo>
                      <a:pt x="1955" y="1818"/>
                      <a:pt x="1604" y="2109"/>
                      <a:pt x="1185" y="2151"/>
                    </a:cubicBezTo>
                    <a:cubicBezTo>
                      <a:pt x="613" y="2209"/>
                      <a:pt x="103" y="1793"/>
                      <a:pt x="43" y="12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925;p52">
                <a:extLst>
                  <a:ext uri="{FF2B5EF4-FFF2-40B4-BE49-F238E27FC236}">
                    <a16:creationId xmlns:a16="http://schemas.microsoft.com/office/drawing/2014/main" id="{C0614B36-B6A7-48A3-AD33-2332F9B97B38}"/>
                  </a:ext>
                </a:extLst>
              </p:cNvPr>
              <p:cNvSpPr/>
              <p:nvPr/>
            </p:nvSpPr>
            <p:spPr>
              <a:xfrm>
                <a:off x="2829325" y="4509875"/>
                <a:ext cx="5492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11" extrusionOk="0">
                    <a:moveTo>
                      <a:pt x="44" y="1223"/>
                    </a:moveTo>
                    <a:cubicBezTo>
                      <a:pt x="1" y="804"/>
                      <a:pt x="215" y="401"/>
                      <a:pt x="586" y="201"/>
                    </a:cubicBezTo>
                    <a:cubicBezTo>
                      <a:pt x="955" y="1"/>
                      <a:pt x="1410" y="45"/>
                      <a:pt x="1736" y="309"/>
                    </a:cubicBezTo>
                    <a:cubicBezTo>
                      <a:pt x="2063" y="575"/>
                      <a:pt x="2197" y="1011"/>
                      <a:pt x="2076" y="1415"/>
                    </a:cubicBezTo>
                    <a:cubicBezTo>
                      <a:pt x="1955" y="1818"/>
                      <a:pt x="1604" y="2109"/>
                      <a:pt x="1186" y="2153"/>
                    </a:cubicBezTo>
                    <a:cubicBezTo>
                      <a:pt x="614" y="2210"/>
                      <a:pt x="103" y="1794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926;p52">
                <a:extLst>
                  <a:ext uri="{FF2B5EF4-FFF2-40B4-BE49-F238E27FC236}">
                    <a16:creationId xmlns:a16="http://schemas.microsoft.com/office/drawing/2014/main" id="{30CBB2C9-C5A2-4822-B5B7-7D38C84B21E2}"/>
                  </a:ext>
                </a:extLst>
              </p:cNvPr>
              <p:cNvSpPr/>
              <p:nvPr/>
            </p:nvSpPr>
            <p:spPr>
              <a:xfrm>
                <a:off x="3234600" y="4369725"/>
                <a:ext cx="54925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10" extrusionOk="0">
                    <a:moveTo>
                      <a:pt x="44" y="1223"/>
                    </a:moveTo>
                    <a:cubicBezTo>
                      <a:pt x="1" y="804"/>
                      <a:pt x="214" y="401"/>
                      <a:pt x="584" y="201"/>
                    </a:cubicBezTo>
                    <a:cubicBezTo>
                      <a:pt x="955" y="1"/>
                      <a:pt x="1409" y="43"/>
                      <a:pt x="1736" y="309"/>
                    </a:cubicBezTo>
                    <a:cubicBezTo>
                      <a:pt x="2063" y="575"/>
                      <a:pt x="2197" y="1011"/>
                      <a:pt x="2076" y="1415"/>
                    </a:cubicBezTo>
                    <a:cubicBezTo>
                      <a:pt x="1956" y="1818"/>
                      <a:pt x="1604" y="2109"/>
                      <a:pt x="1185" y="2151"/>
                    </a:cubicBezTo>
                    <a:cubicBezTo>
                      <a:pt x="614" y="2210"/>
                      <a:pt x="103" y="1794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927;p52">
                <a:extLst>
                  <a:ext uri="{FF2B5EF4-FFF2-40B4-BE49-F238E27FC236}">
                    <a16:creationId xmlns:a16="http://schemas.microsoft.com/office/drawing/2014/main" id="{9DB3F4AA-CF9F-4CA4-AA87-84C54C24A858}"/>
                  </a:ext>
                </a:extLst>
              </p:cNvPr>
              <p:cNvSpPr/>
              <p:nvPr/>
            </p:nvSpPr>
            <p:spPr>
              <a:xfrm>
                <a:off x="3018975" y="4301450"/>
                <a:ext cx="54900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209" extrusionOk="0">
                    <a:moveTo>
                      <a:pt x="43" y="1222"/>
                    </a:moveTo>
                    <a:cubicBezTo>
                      <a:pt x="0" y="803"/>
                      <a:pt x="213" y="400"/>
                      <a:pt x="584" y="200"/>
                    </a:cubicBezTo>
                    <a:cubicBezTo>
                      <a:pt x="955" y="1"/>
                      <a:pt x="1409" y="44"/>
                      <a:pt x="1735" y="309"/>
                    </a:cubicBezTo>
                    <a:cubicBezTo>
                      <a:pt x="2061" y="575"/>
                      <a:pt x="2195" y="1011"/>
                      <a:pt x="2076" y="1415"/>
                    </a:cubicBezTo>
                    <a:cubicBezTo>
                      <a:pt x="1955" y="1818"/>
                      <a:pt x="1602" y="2109"/>
                      <a:pt x="1184" y="2151"/>
                    </a:cubicBezTo>
                    <a:cubicBezTo>
                      <a:pt x="612" y="2209"/>
                      <a:pt x="102" y="1793"/>
                      <a:pt x="43" y="12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928;p52">
                <a:extLst>
                  <a:ext uri="{FF2B5EF4-FFF2-40B4-BE49-F238E27FC236}">
                    <a16:creationId xmlns:a16="http://schemas.microsoft.com/office/drawing/2014/main" id="{CE0EEAFD-D32F-44D3-A287-5EE27B2BE856}"/>
                  </a:ext>
                </a:extLst>
              </p:cNvPr>
              <p:cNvSpPr/>
              <p:nvPr/>
            </p:nvSpPr>
            <p:spPr>
              <a:xfrm>
                <a:off x="4821575" y="616075"/>
                <a:ext cx="1011650" cy="1045700"/>
              </a:xfrm>
              <a:custGeom>
                <a:avLst/>
                <a:gdLst/>
                <a:ahLst/>
                <a:cxnLst/>
                <a:rect l="l" t="t" r="r" b="b"/>
                <a:pathLst>
                  <a:path w="40466" h="41828" extrusionOk="0">
                    <a:moveTo>
                      <a:pt x="40341" y="35742"/>
                    </a:moveTo>
                    <a:cubicBezTo>
                      <a:pt x="40465" y="32387"/>
                      <a:pt x="38582" y="28458"/>
                      <a:pt x="35866" y="25967"/>
                    </a:cubicBezTo>
                    <a:cubicBezTo>
                      <a:pt x="35870" y="25909"/>
                      <a:pt x="35874" y="25852"/>
                      <a:pt x="35877" y="25793"/>
                    </a:cubicBezTo>
                    <a:cubicBezTo>
                      <a:pt x="36031" y="21621"/>
                      <a:pt x="33079" y="16556"/>
                      <a:pt x="29286" y="14481"/>
                    </a:cubicBezTo>
                    <a:cubicBezTo>
                      <a:pt x="27863" y="13702"/>
                      <a:pt x="26523" y="13454"/>
                      <a:pt x="25397" y="13670"/>
                    </a:cubicBezTo>
                    <a:cubicBezTo>
                      <a:pt x="24150" y="9250"/>
                      <a:pt x="20960" y="4875"/>
                      <a:pt x="17128" y="2778"/>
                    </a:cubicBezTo>
                    <a:cubicBezTo>
                      <a:pt x="12050" y="0"/>
                      <a:pt x="7765" y="2275"/>
                      <a:pt x="7559" y="7861"/>
                    </a:cubicBezTo>
                    <a:cubicBezTo>
                      <a:pt x="7531" y="8640"/>
                      <a:pt x="7585" y="9445"/>
                      <a:pt x="7711" y="10257"/>
                    </a:cubicBezTo>
                    <a:cubicBezTo>
                      <a:pt x="5308" y="9309"/>
                      <a:pt x="3252" y="9933"/>
                      <a:pt x="2216" y="11752"/>
                    </a:cubicBezTo>
                    <a:lnTo>
                      <a:pt x="2210" y="11750"/>
                    </a:lnTo>
                    <a:lnTo>
                      <a:pt x="0" y="14898"/>
                    </a:lnTo>
                    <a:lnTo>
                      <a:pt x="1553" y="15729"/>
                    </a:lnTo>
                    <a:cubicBezTo>
                      <a:pt x="1938" y="19620"/>
                      <a:pt x="4669" y="23933"/>
                      <a:pt x="8095" y="25808"/>
                    </a:cubicBezTo>
                    <a:lnTo>
                      <a:pt x="33194" y="39538"/>
                    </a:lnTo>
                    <a:cubicBezTo>
                      <a:pt x="34474" y="40238"/>
                      <a:pt x="35683" y="40499"/>
                      <a:pt x="36734" y="40390"/>
                    </a:cubicBezTo>
                    <a:lnTo>
                      <a:pt x="37283" y="41827"/>
                    </a:lnTo>
                    <a:lnTo>
                      <a:pt x="38931" y="39403"/>
                    </a:lnTo>
                    <a:lnTo>
                      <a:pt x="38929" y="39397"/>
                    </a:lnTo>
                    <a:cubicBezTo>
                      <a:pt x="39760" y="38599"/>
                      <a:pt x="40282" y="37359"/>
                      <a:pt x="40341" y="3574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929;p52">
                <a:extLst>
                  <a:ext uri="{FF2B5EF4-FFF2-40B4-BE49-F238E27FC236}">
                    <a16:creationId xmlns:a16="http://schemas.microsoft.com/office/drawing/2014/main" id="{B8DB9064-A112-4D3C-8F7C-40B9D4D623A5}"/>
                  </a:ext>
                </a:extLst>
              </p:cNvPr>
              <p:cNvSpPr/>
              <p:nvPr/>
            </p:nvSpPr>
            <p:spPr>
              <a:xfrm>
                <a:off x="4802875" y="689600"/>
                <a:ext cx="977850" cy="1040375"/>
              </a:xfrm>
              <a:custGeom>
                <a:avLst/>
                <a:gdLst/>
                <a:ahLst/>
                <a:cxnLst/>
                <a:rect l="l" t="t" r="r" b="b"/>
                <a:pathLst>
                  <a:path w="39114" h="41615" extrusionOk="0">
                    <a:moveTo>
                      <a:pt x="34514" y="25968"/>
                    </a:moveTo>
                    <a:cubicBezTo>
                      <a:pt x="34518" y="25910"/>
                      <a:pt x="34523" y="25853"/>
                      <a:pt x="34526" y="25795"/>
                    </a:cubicBezTo>
                    <a:cubicBezTo>
                      <a:pt x="34679" y="21623"/>
                      <a:pt x="31728" y="16558"/>
                      <a:pt x="27935" y="14482"/>
                    </a:cubicBezTo>
                    <a:cubicBezTo>
                      <a:pt x="26511" y="13704"/>
                      <a:pt x="25171" y="13456"/>
                      <a:pt x="24045" y="13671"/>
                    </a:cubicBezTo>
                    <a:cubicBezTo>
                      <a:pt x="22798" y="9250"/>
                      <a:pt x="19609" y="4877"/>
                      <a:pt x="15778" y="2780"/>
                    </a:cubicBezTo>
                    <a:cubicBezTo>
                      <a:pt x="10698" y="1"/>
                      <a:pt x="6413" y="2277"/>
                      <a:pt x="6208" y="7862"/>
                    </a:cubicBezTo>
                    <a:cubicBezTo>
                      <a:pt x="6180" y="8642"/>
                      <a:pt x="6234" y="9445"/>
                      <a:pt x="6359" y="10259"/>
                    </a:cubicBezTo>
                    <a:cubicBezTo>
                      <a:pt x="2991" y="8930"/>
                      <a:pt x="294" y="10674"/>
                      <a:pt x="154" y="14496"/>
                    </a:cubicBezTo>
                    <a:cubicBezTo>
                      <a:pt x="0" y="18668"/>
                      <a:pt x="2951" y="23733"/>
                      <a:pt x="6744" y="25808"/>
                    </a:cubicBezTo>
                    <a:lnTo>
                      <a:pt x="31842" y="39540"/>
                    </a:lnTo>
                    <a:cubicBezTo>
                      <a:pt x="35637" y="41615"/>
                      <a:pt x="38836" y="39915"/>
                      <a:pt x="38991" y="35743"/>
                    </a:cubicBezTo>
                    <a:cubicBezTo>
                      <a:pt x="39113" y="32389"/>
                      <a:pt x="37230" y="28459"/>
                      <a:pt x="34514" y="2596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930;p52">
                <a:extLst>
                  <a:ext uri="{FF2B5EF4-FFF2-40B4-BE49-F238E27FC236}">
                    <a16:creationId xmlns:a16="http://schemas.microsoft.com/office/drawing/2014/main" id="{6872BC35-1850-4A24-870F-2107FD00C0F7}"/>
                  </a:ext>
                </a:extLst>
              </p:cNvPr>
              <p:cNvSpPr/>
              <p:nvPr/>
            </p:nvSpPr>
            <p:spPr>
              <a:xfrm>
                <a:off x="4287525" y="214225"/>
                <a:ext cx="606375" cy="626800"/>
              </a:xfrm>
              <a:custGeom>
                <a:avLst/>
                <a:gdLst/>
                <a:ahLst/>
                <a:cxnLst/>
                <a:rect l="l" t="t" r="r" b="b"/>
                <a:pathLst>
                  <a:path w="24255" h="25072" extrusionOk="0">
                    <a:moveTo>
                      <a:pt x="24180" y="21423"/>
                    </a:moveTo>
                    <a:cubicBezTo>
                      <a:pt x="24254" y="19413"/>
                      <a:pt x="23126" y="17058"/>
                      <a:pt x="21498" y="15565"/>
                    </a:cubicBezTo>
                    <a:cubicBezTo>
                      <a:pt x="21500" y="15530"/>
                      <a:pt x="21503" y="15496"/>
                      <a:pt x="21504" y="15461"/>
                    </a:cubicBezTo>
                    <a:cubicBezTo>
                      <a:pt x="21597" y="12960"/>
                      <a:pt x="19828" y="9925"/>
                      <a:pt x="17553" y="8680"/>
                    </a:cubicBezTo>
                    <a:cubicBezTo>
                      <a:pt x="16702" y="8214"/>
                      <a:pt x="15897" y="8065"/>
                      <a:pt x="15222" y="8195"/>
                    </a:cubicBezTo>
                    <a:cubicBezTo>
                      <a:pt x="14475" y="5545"/>
                      <a:pt x="12563" y="2923"/>
                      <a:pt x="10267" y="1667"/>
                    </a:cubicBezTo>
                    <a:cubicBezTo>
                      <a:pt x="7222" y="1"/>
                      <a:pt x="4655" y="1365"/>
                      <a:pt x="4531" y="4712"/>
                    </a:cubicBezTo>
                    <a:cubicBezTo>
                      <a:pt x="4514" y="5180"/>
                      <a:pt x="4546" y="5662"/>
                      <a:pt x="4622" y="6149"/>
                    </a:cubicBezTo>
                    <a:cubicBezTo>
                      <a:pt x="3182" y="5581"/>
                      <a:pt x="1949" y="5955"/>
                      <a:pt x="1329" y="7044"/>
                    </a:cubicBezTo>
                    <a:lnTo>
                      <a:pt x="1324" y="7043"/>
                    </a:lnTo>
                    <a:lnTo>
                      <a:pt x="0" y="8930"/>
                    </a:lnTo>
                    <a:lnTo>
                      <a:pt x="931" y="9428"/>
                    </a:lnTo>
                    <a:cubicBezTo>
                      <a:pt x="1162" y="11761"/>
                      <a:pt x="2799" y="14346"/>
                      <a:pt x="4853" y="15469"/>
                    </a:cubicBezTo>
                    <a:lnTo>
                      <a:pt x="19896" y="23699"/>
                    </a:lnTo>
                    <a:cubicBezTo>
                      <a:pt x="20663" y="24119"/>
                      <a:pt x="21387" y="24276"/>
                      <a:pt x="22018" y="24210"/>
                    </a:cubicBezTo>
                    <a:lnTo>
                      <a:pt x="22347" y="25071"/>
                    </a:lnTo>
                    <a:lnTo>
                      <a:pt x="23334" y="23618"/>
                    </a:lnTo>
                    <a:lnTo>
                      <a:pt x="23333" y="23616"/>
                    </a:lnTo>
                    <a:cubicBezTo>
                      <a:pt x="23832" y="23137"/>
                      <a:pt x="24145" y="22393"/>
                      <a:pt x="24180" y="214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931;p52">
                <a:extLst>
                  <a:ext uri="{FF2B5EF4-FFF2-40B4-BE49-F238E27FC236}">
                    <a16:creationId xmlns:a16="http://schemas.microsoft.com/office/drawing/2014/main" id="{8E7D2DFF-92BD-443A-B4D9-0C582FDC94B5}"/>
                  </a:ext>
                </a:extLst>
              </p:cNvPr>
              <p:cNvSpPr/>
              <p:nvPr/>
            </p:nvSpPr>
            <p:spPr>
              <a:xfrm>
                <a:off x="4276325" y="258300"/>
                <a:ext cx="586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23444" h="24945" extrusionOk="0">
                    <a:moveTo>
                      <a:pt x="20687" y="15565"/>
                    </a:moveTo>
                    <a:cubicBezTo>
                      <a:pt x="20689" y="15530"/>
                      <a:pt x="20693" y="15496"/>
                      <a:pt x="20694" y="15461"/>
                    </a:cubicBezTo>
                    <a:cubicBezTo>
                      <a:pt x="20786" y="12960"/>
                      <a:pt x="19017" y="9925"/>
                      <a:pt x="16743" y="8680"/>
                    </a:cubicBezTo>
                    <a:cubicBezTo>
                      <a:pt x="15890" y="8214"/>
                      <a:pt x="15087" y="8066"/>
                      <a:pt x="14412" y="8195"/>
                    </a:cubicBezTo>
                    <a:cubicBezTo>
                      <a:pt x="13665" y="5545"/>
                      <a:pt x="11753" y="2923"/>
                      <a:pt x="9457" y="1667"/>
                    </a:cubicBezTo>
                    <a:cubicBezTo>
                      <a:pt x="6412" y="1"/>
                      <a:pt x="3844" y="1365"/>
                      <a:pt x="3720" y="4713"/>
                    </a:cubicBezTo>
                    <a:cubicBezTo>
                      <a:pt x="3703" y="5181"/>
                      <a:pt x="3736" y="5663"/>
                      <a:pt x="3811" y="6150"/>
                    </a:cubicBezTo>
                    <a:cubicBezTo>
                      <a:pt x="1792" y="5353"/>
                      <a:pt x="176" y="6400"/>
                      <a:pt x="92" y="8690"/>
                    </a:cubicBezTo>
                    <a:cubicBezTo>
                      <a:pt x="0" y="11190"/>
                      <a:pt x="1769" y="14227"/>
                      <a:pt x="4042" y="15470"/>
                    </a:cubicBezTo>
                    <a:lnTo>
                      <a:pt x="19086" y="23700"/>
                    </a:lnTo>
                    <a:cubicBezTo>
                      <a:pt x="21360" y="24944"/>
                      <a:pt x="23278" y="23926"/>
                      <a:pt x="23370" y="21425"/>
                    </a:cubicBezTo>
                    <a:cubicBezTo>
                      <a:pt x="23444" y="19414"/>
                      <a:pt x="22315" y="17058"/>
                      <a:pt x="20687" y="15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932;p52">
                <a:extLst>
                  <a:ext uri="{FF2B5EF4-FFF2-40B4-BE49-F238E27FC236}">
                    <a16:creationId xmlns:a16="http://schemas.microsoft.com/office/drawing/2014/main" id="{50D5F839-061B-4C6A-ACEE-2444B300FE68}"/>
                  </a:ext>
                </a:extLst>
              </p:cNvPr>
              <p:cNvSpPr/>
              <p:nvPr/>
            </p:nvSpPr>
            <p:spPr>
              <a:xfrm>
                <a:off x="2041000" y="1610425"/>
                <a:ext cx="983725" cy="994900"/>
              </a:xfrm>
              <a:custGeom>
                <a:avLst/>
                <a:gdLst/>
                <a:ahLst/>
                <a:cxnLst/>
                <a:rect l="l" t="t" r="r" b="b"/>
                <a:pathLst>
                  <a:path w="39349" h="39796" extrusionOk="0">
                    <a:moveTo>
                      <a:pt x="37801" y="1471"/>
                    </a:moveTo>
                    <a:lnTo>
                      <a:pt x="39348" y="1"/>
                    </a:lnTo>
                    <a:lnTo>
                      <a:pt x="37566" y="15"/>
                    </a:lnTo>
                    <a:lnTo>
                      <a:pt x="28206" y="5737"/>
                    </a:lnTo>
                    <a:lnTo>
                      <a:pt x="30833" y="7302"/>
                    </a:lnTo>
                    <a:lnTo>
                      <a:pt x="22498" y="19684"/>
                    </a:lnTo>
                    <a:lnTo>
                      <a:pt x="14182" y="18927"/>
                    </a:lnTo>
                    <a:lnTo>
                      <a:pt x="1" y="38554"/>
                    </a:lnTo>
                    <a:lnTo>
                      <a:pt x="1717" y="39795"/>
                    </a:lnTo>
                    <a:lnTo>
                      <a:pt x="15189" y="21144"/>
                    </a:lnTo>
                    <a:lnTo>
                      <a:pt x="23554" y="21906"/>
                    </a:lnTo>
                    <a:lnTo>
                      <a:pt x="32655" y="8388"/>
                    </a:lnTo>
                    <a:lnTo>
                      <a:pt x="35599" y="10142"/>
                    </a:lnTo>
                    <a:lnTo>
                      <a:pt x="37295" y="10218"/>
                    </a:lnTo>
                    <a:lnTo>
                      <a:pt x="35865" y="9094"/>
                    </a:lnTo>
                    <a:close/>
                  </a:path>
                </a:pathLst>
              </a:custGeom>
              <a:gradFill>
                <a:gsLst>
                  <a:gs pos="0">
                    <a:srgbClr val="3E22BC">
                      <a:alpha val="11372"/>
                    </a:srgbClr>
                  </a:gs>
                  <a:gs pos="100000">
                    <a:srgbClr val="80E0FF">
                      <a:alpha val="3490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933;p52">
                <a:extLst>
                  <a:ext uri="{FF2B5EF4-FFF2-40B4-BE49-F238E27FC236}">
                    <a16:creationId xmlns:a16="http://schemas.microsoft.com/office/drawing/2014/main" id="{E0136485-F7D4-450C-AB00-40F5AF1A2E98}"/>
                  </a:ext>
                </a:extLst>
              </p:cNvPr>
              <p:cNvSpPr/>
              <p:nvPr/>
            </p:nvSpPr>
            <p:spPr>
              <a:xfrm>
                <a:off x="2069375" y="1684100"/>
                <a:ext cx="903350" cy="941400"/>
              </a:xfrm>
              <a:custGeom>
                <a:avLst/>
                <a:gdLst/>
                <a:ahLst/>
                <a:cxnLst/>
                <a:rect l="l" t="t" r="r" b="b"/>
                <a:pathLst>
                  <a:path w="36134" h="37656" extrusionOk="0">
                    <a:moveTo>
                      <a:pt x="1716" y="37656"/>
                    </a:moveTo>
                    <a:lnTo>
                      <a:pt x="0" y="36414"/>
                    </a:lnTo>
                    <a:lnTo>
                      <a:pt x="14742" y="16055"/>
                    </a:lnTo>
                    <a:lnTo>
                      <a:pt x="23059" y="16812"/>
                    </a:lnTo>
                    <a:lnTo>
                      <a:pt x="34377" y="1"/>
                    </a:lnTo>
                    <a:lnTo>
                      <a:pt x="36133" y="1183"/>
                    </a:lnTo>
                    <a:lnTo>
                      <a:pt x="24114" y="19034"/>
                    </a:lnTo>
                    <a:lnTo>
                      <a:pt x="15749" y="18272"/>
                    </a:lnTo>
                    <a:close/>
                  </a:path>
                </a:pathLst>
              </a:custGeom>
              <a:gradFill>
                <a:gsLst>
                  <a:gs pos="0">
                    <a:srgbClr val="401EBB"/>
                  </a:gs>
                  <a:gs pos="100000">
                    <a:srgbClr val="02BCFD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934;p52">
                <a:extLst>
                  <a:ext uri="{FF2B5EF4-FFF2-40B4-BE49-F238E27FC236}">
                    <a16:creationId xmlns:a16="http://schemas.microsoft.com/office/drawing/2014/main" id="{E395C97E-59F5-4756-A4A2-9313D798DB81}"/>
                  </a:ext>
                </a:extLst>
              </p:cNvPr>
              <p:cNvSpPr/>
              <p:nvPr/>
            </p:nvSpPr>
            <p:spPr>
              <a:xfrm>
                <a:off x="2788550" y="1610425"/>
                <a:ext cx="236175" cy="255450"/>
              </a:xfrm>
              <a:custGeom>
                <a:avLst/>
                <a:gdLst/>
                <a:ahLst/>
                <a:cxnLst/>
                <a:rect l="l" t="t" r="r" b="b"/>
                <a:pathLst>
                  <a:path w="9447" h="10218" extrusionOk="0">
                    <a:moveTo>
                      <a:pt x="9446" y="1"/>
                    </a:moveTo>
                    <a:lnTo>
                      <a:pt x="0" y="5813"/>
                    </a:lnTo>
                    <a:lnTo>
                      <a:pt x="7393" y="10218"/>
                    </a:lnTo>
                    <a:close/>
                  </a:path>
                </a:pathLst>
              </a:custGeom>
              <a:gradFill>
                <a:gsLst>
                  <a:gs pos="0">
                    <a:srgbClr val="401EBB"/>
                  </a:gs>
                  <a:gs pos="100000">
                    <a:srgbClr val="02BCFD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935;p52">
                <a:extLst>
                  <a:ext uri="{FF2B5EF4-FFF2-40B4-BE49-F238E27FC236}">
                    <a16:creationId xmlns:a16="http://schemas.microsoft.com/office/drawing/2014/main" id="{20896C05-67D5-4268-B9A6-990095A82D8B}"/>
                  </a:ext>
                </a:extLst>
              </p:cNvPr>
              <p:cNvSpPr/>
              <p:nvPr/>
            </p:nvSpPr>
            <p:spPr>
              <a:xfrm>
                <a:off x="2746125" y="1610425"/>
                <a:ext cx="278600" cy="145325"/>
              </a:xfrm>
              <a:custGeom>
                <a:avLst/>
                <a:gdLst/>
                <a:ahLst/>
                <a:cxnLst/>
                <a:rect l="l" t="t" r="r" b="b"/>
                <a:pathLst>
                  <a:path w="11144" h="5813" extrusionOk="0">
                    <a:moveTo>
                      <a:pt x="1697" y="5813"/>
                    </a:moveTo>
                    <a:lnTo>
                      <a:pt x="1" y="5737"/>
                    </a:lnTo>
                    <a:lnTo>
                      <a:pt x="9361" y="15"/>
                    </a:lnTo>
                    <a:lnTo>
                      <a:pt x="11143" y="1"/>
                    </a:lnTo>
                    <a:close/>
                  </a:path>
                </a:pathLst>
              </a:custGeom>
              <a:solidFill>
                <a:srgbClr val="5495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936;p52">
                <a:extLst>
                  <a:ext uri="{FF2B5EF4-FFF2-40B4-BE49-F238E27FC236}">
                    <a16:creationId xmlns:a16="http://schemas.microsoft.com/office/drawing/2014/main" id="{C37A9DDA-DF3D-4034-B2B8-9C0663E7546E}"/>
                  </a:ext>
                </a:extLst>
              </p:cNvPr>
              <p:cNvSpPr/>
              <p:nvPr/>
            </p:nvSpPr>
            <p:spPr>
              <a:xfrm>
                <a:off x="4987825" y="2567800"/>
                <a:ext cx="1057325" cy="1148050"/>
              </a:xfrm>
              <a:custGeom>
                <a:avLst/>
                <a:gdLst/>
                <a:ahLst/>
                <a:cxnLst/>
                <a:rect l="l" t="t" r="r" b="b"/>
                <a:pathLst>
                  <a:path w="42293" h="45922" extrusionOk="0">
                    <a:moveTo>
                      <a:pt x="35052" y="11620"/>
                    </a:moveTo>
                    <a:cubicBezTo>
                      <a:pt x="39179" y="16679"/>
                      <a:pt x="41671" y="22727"/>
                      <a:pt x="41982" y="28432"/>
                    </a:cubicBezTo>
                    <a:cubicBezTo>
                      <a:pt x="42292" y="34136"/>
                      <a:pt x="40394" y="39031"/>
                      <a:pt x="36706" y="42040"/>
                    </a:cubicBezTo>
                    <a:cubicBezTo>
                      <a:pt x="33018" y="45048"/>
                      <a:pt x="27841" y="45922"/>
                      <a:pt x="22315" y="44472"/>
                    </a:cubicBezTo>
                    <a:cubicBezTo>
                      <a:pt x="16790" y="43021"/>
                      <a:pt x="11366" y="39364"/>
                      <a:pt x="7241" y="34303"/>
                    </a:cubicBezTo>
                    <a:cubicBezTo>
                      <a:pt x="3114" y="29243"/>
                      <a:pt x="620" y="23197"/>
                      <a:pt x="311" y="17492"/>
                    </a:cubicBezTo>
                    <a:cubicBezTo>
                      <a:pt x="1" y="11787"/>
                      <a:pt x="1899" y="6892"/>
                      <a:pt x="5587" y="3884"/>
                    </a:cubicBezTo>
                    <a:cubicBezTo>
                      <a:pt x="9275" y="876"/>
                      <a:pt x="14452" y="1"/>
                      <a:pt x="19977" y="1452"/>
                    </a:cubicBezTo>
                    <a:cubicBezTo>
                      <a:pt x="25503" y="2903"/>
                      <a:pt x="30927" y="6560"/>
                      <a:pt x="35052" y="1162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937;p52">
                <a:extLst>
                  <a:ext uri="{FF2B5EF4-FFF2-40B4-BE49-F238E27FC236}">
                    <a16:creationId xmlns:a16="http://schemas.microsoft.com/office/drawing/2014/main" id="{013A6CA6-A0C0-4802-ABCC-D8D41C7D515E}"/>
                  </a:ext>
                </a:extLst>
              </p:cNvPr>
              <p:cNvSpPr/>
              <p:nvPr/>
            </p:nvSpPr>
            <p:spPr>
              <a:xfrm>
                <a:off x="4909150" y="2620025"/>
                <a:ext cx="1052750" cy="1141650"/>
              </a:xfrm>
              <a:custGeom>
                <a:avLst/>
                <a:gdLst/>
                <a:ahLst/>
                <a:cxnLst/>
                <a:rect l="l" t="t" r="r" b="b"/>
                <a:pathLst>
                  <a:path w="42110" h="45666" extrusionOk="0">
                    <a:moveTo>
                      <a:pt x="34872" y="11528"/>
                    </a:moveTo>
                    <a:cubicBezTo>
                      <a:pt x="38986" y="16555"/>
                      <a:pt x="41474" y="22568"/>
                      <a:pt x="41792" y="28243"/>
                    </a:cubicBezTo>
                    <a:cubicBezTo>
                      <a:pt x="42110" y="33917"/>
                      <a:pt x="40230" y="38791"/>
                      <a:pt x="36565" y="41789"/>
                    </a:cubicBezTo>
                    <a:cubicBezTo>
                      <a:pt x="32900" y="44787"/>
                      <a:pt x="27751" y="45666"/>
                      <a:pt x="22251" y="44231"/>
                    </a:cubicBezTo>
                    <a:cubicBezTo>
                      <a:pt x="16752" y="42796"/>
                      <a:pt x="11351" y="39166"/>
                      <a:pt x="7237" y="34138"/>
                    </a:cubicBezTo>
                    <a:cubicBezTo>
                      <a:pt x="3124" y="29111"/>
                      <a:pt x="634" y="23098"/>
                      <a:pt x="318" y="17424"/>
                    </a:cubicBezTo>
                    <a:cubicBezTo>
                      <a:pt x="0" y="11748"/>
                      <a:pt x="1880" y="6875"/>
                      <a:pt x="5545" y="3877"/>
                    </a:cubicBezTo>
                    <a:cubicBezTo>
                      <a:pt x="9210" y="879"/>
                      <a:pt x="14359" y="0"/>
                      <a:pt x="19859" y="1435"/>
                    </a:cubicBezTo>
                    <a:cubicBezTo>
                      <a:pt x="25358" y="2870"/>
                      <a:pt x="30759" y="6500"/>
                      <a:pt x="34872" y="1152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938;p52">
                <a:extLst>
                  <a:ext uri="{FF2B5EF4-FFF2-40B4-BE49-F238E27FC236}">
                    <a16:creationId xmlns:a16="http://schemas.microsoft.com/office/drawing/2014/main" id="{833F2B4B-EB82-4E38-A6BD-70192E183CE5}"/>
                  </a:ext>
                </a:extLst>
              </p:cNvPr>
              <p:cNvSpPr/>
              <p:nvPr/>
            </p:nvSpPr>
            <p:spPr>
              <a:xfrm>
                <a:off x="5032425" y="2687525"/>
                <a:ext cx="856575" cy="1019850"/>
              </a:xfrm>
              <a:custGeom>
                <a:avLst/>
                <a:gdLst/>
                <a:ahLst/>
                <a:cxnLst/>
                <a:rect l="l" t="t" r="r" b="b"/>
                <a:pathLst>
                  <a:path w="34263" h="40794" extrusionOk="0">
                    <a:moveTo>
                      <a:pt x="17127" y="3020"/>
                    </a:moveTo>
                    <a:cubicBezTo>
                      <a:pt x="7667" y="1"/>
                      <a:pt x="0" y="5333"/>
                      <a:pt x="3" y="14930"/>
                    </a:cubicBezTo>
                    <a:cubicBezTo>
                      <a:pt x="4" y="24528"/>
                      <a:pt x="7675" y="34755"/>
                      <a:pt x="17135" y="37774"/>
                    </a:cubicBezTo>
                    <a:cubicBezTo>
                      <a:pt x="26595" y="40794"/>
                      <a:pt x="34262" y="35461"/>
                      <a:pt x="34260" y="25864"/>
                    </a:cubicBezTo>
                    <a:cubicBezTo>
                      <a:pt x="34258" y="16267"/>
                      <a:pt x="26586" y="6040"/>
                      <a:pt x="17127" y="3020"/>
                    </a:cubicBezTo>
                    <a:close/>
                    <a:moveTo>
                      <a:pt x="17135" y="33777"/>
                    </a:moveTo>
                    <a:cubicBezTo>
                      <a:pt x="9850" y="31452"/>
                      <a:pt x="3945" y="23577"/>
                      <a:pt x="3942" y="16187"/>
                    </a:cubicBezTo>
                    <a:cubicBezTo>
                      <a:pt x="3940" y="8798"/>
                      <a:pt x="9842" y="4692"/>
                      <a:pt x="17127" y="7016"/>
                    </a:cubicBezTo>
                    <a:cubicBezTo>
                      <a:pt x="24413" y="9342"/>
                      <a:pt x="30318" y="17217"/>
                      <a:pt x="30320" y="24606"/>
                    </a:cubicBezTo>
                    <a:cubicBezTo>
                      <a:pt x="30322" y="31996"/>
                      <a:pt x="24419" y="36103"/>
                      <a:pt x="17135" y="3377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939;p52">
                <a:extLst>
                  <a:ext uri="{FF2B5EF4-FFF2-40B4-BE49-F238E27FC236}">
                    <a16:creationId xmlns:a16="http://schemas.microsoft.com/office/drawing/2014/main" id="{B397E6B1-2943-42A2-AA1D-E7E8684F5CC0}"/>
                  </a:ext>
                </a:extLst>
              </p:cNvPr>
              <p:cNvSpPr/>
              <p:nvPr/>
            </p:nvSpPr>
            <p:spPr>
              <a:xfrm>
                <a:off x="5222700" y="2914100"/>
                <a:ext cx="476000" cy="566700"/>
              </a:xfrm>
              <a:custGeom>
                <a:avLst/>
                <a:gdLst/>
                <a:ahLst/>
                <a:cxnLst/>
                <a:rect l="l" t="t" r="r" b="b"/>
                <a:pathLst>
                  <a:path w="19040" h="22668" extrusionOk="0">
                    <a:moveTo>
                      <a:pt x="9517" y="1678"/>
                    </a:moveTo>
                    <a:cubicBezTo>
                      <a:pt x="4262" y="1"/>
                      <a:pt x="1" y="2964"/>
                      <a:pt x="3" y="8296"/>
                    </a:cubicBezTo>
                    <a:cubicBezTo>
                      <a:pt x="4" y="13629"/>
                      <a:pt x="4266" y="19312"/>
                      <a:pt x="9523" y="20990"/>
                    </a:cubicBezTo>
                    <a:cubicBezTo>
                      <a:pt x="14779" y="22667"/>
                      <a:pt x="19040" y="19705"/>
                      <a:pt x="19037" y="14372"/>
                    </a:cubicBezTo>
                    <a:cubicBezTo>
                      <a:pt x="19036" y="9039"/>
                      <a:pt x="14774" y="3357"/>
                      <a:pt x="9517" y="1678"/>
                    </a:cubicBezTo>
                    <a:close/>
                    <a:moveTo>
                      <a:pt x="9522" y="16702"/>
                    </a:moveTo>
                    <a:cubicBezTo>
                      <a:pt x="6601" y="15769"/>
                      <a:pt x="4230" y="12610"/>
                      <a:pt x="4230" y="9646"/>
                    </a:cubicBezTo>
                    <a:cubicBezTo>
                      <a:pt x="4229" y="6683"/>
                      <a:pt x="6597" y="5034"/>
                      <a:pt x="9518" y="5967"/>
                    </a:cubicBezTo>
                    <a:cubicBezTo>
                      <a:pt x="12441" y="6900"/>
                      <a:pt x="14810" y="10059"/>
                      <a:pt x="14811" y="13023"/>
                    </a:cubicBezTo>
                    <a:cubicBezTo>
                      <a:pt x="14811" y="15986"/>
                      <a:pt x="12443" y="17634"/>
                      <a:pt x="9522" y="1670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940;p52">
                <a:extLst>
                  <a:ext uri="{FF2B5EF4-FFF2-40B4-BE49-F238E27FC236}">
                    <a16:creationId xmlns:a16="http://schemas.microsoft.com/office/drawing/2014/main" id="{1D22977E-B12E-4CAD-A07E-BC6458C5AD0B}"/>
                  </a:ext>
                </a:extLst>
              </p:cNvPr>
              <p:cNvSpPr/>
              <p:nvPr/>
            </p:nvSpPr>
            <p:spPr>
              <a:xfrm>
                <a:off x="4477475" y="3165475"/>
                <a:ext cx="1000175" cy="651475"/>
              </a:xfrm>
              <a:custGeom>
                <a:avLst/>
                <a:gdLst/>
                <a:ahLst/>
                <a:cxnLst/>
                <a:rect l="l" t="t" r="r" b="b"/>
                <a:pathLst>
                  <a:path w="40007" h="26059" extrusionOk="0">
                    <a:moveTo>
                      <a:pt x="40007" y="1451"/>
                    </a:moveTo>
                    <a:cubicBezTo>
                      <a:pt x="39858" y="716"/>
                      <a:pt x="39661" y="263"/>
                      <a:pt x="38822" y="1"/>
                    </a:cubicBezTo>
                    <a:lnTo>
                      <a:pt x="31111" y="4507"/>
                    </a:lnTo>
                    <a:lnTo>
                      <a:pt x="11392" y="16033"/>
                    </a:lnTo>
                    <a:lnTo>
                      <a:pt x="8105" y="15310"/>
                    </a:lnTo>
                    <a:lnTo>
                      <a:pt x="0" y="20186"/>
                    </a:lnTo>
                    <a:lnTo>
                      <a:pt x="5537" y="21026"/>
                    </a:lnTo>
                    <a:lnTo>
                      <a:pt x="4622" y="26058"/>
                    </a:lnTo>
                    <a:lnTo>
                      <a:pt x="12092" y="21249"/>
                    </a:lnTo>
                    <a:lnTo>
                      <a:pt x="12572" y="17869"/>
                    </a:lnTo>
                    <a:close/>
                  </a:path>
                </a:pathLst>
              </a:custGeom>
              <a:solidFill>
                <a:srgbClr val="355D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941;p52">
                <a:extLst>
                  <a:ext uri="{FF2B5EF4-FFF2-40B4-BE49-F238E27FC236}">
                    <a16:creationId xmlns:a16="http://schemas.microsoft.com/office/drawing/2014/main" id="{07543C27-9F2D-45ED-B5B6-2AF934E7E98F}"/>
                  </a:ext>
                </a:extLst>
              </p:cNvPr>
              <p:cNvSpPr/>
              <p:nvPr/>
            </p:nvSpPr>
            <p:spPr>
              <a:xfrm>
                <a:off x="4477475" y="3165475"/>
                <a:ext cx="1000175" cy="651475"/>
              </a:xfrm>
              <a:custGeom>
                <a:avLst/>
                <a:gdLst/>
                <a:ahLst/>
                <a:cxnLst/>
                <a:rect l="l" t="t" r="r" b="b"/>
                <a:pathLst>
                  <a:path w="40007" h="26059" extrusionOk="0">
                    <a:moveTo>
                      <a:pt x="40007" y="1451"/>
                    </a:moveTo>
                    <a:cubicBezTo>
                      <a:pt x="39858" y="716"/>
                      <a:pt x="39661" y="263"/>
                      <a:pt x="38822" y="1"/>
                    </a:cubicBezTo>
                    <a:lnTo>
                      <a:pt x="31111" y="4507"/>
                    </a:lnTo>
                    <a:lnTo>
                      <a:pt x="11392" y="16033"/>
                    </a:lnTo>
                    <a:lnTo>
                      <a:pt x="8105" y="15310"/>
                    </a:lnTo>
                    <a:lnTo>
                      <a:pt x="0" y="20186"/>
                    </a:lnTo>
                    <a:lnTo>
                      <a:pt x="5537" y="21026"/>
                    </a:lnTo>
                    <a:lnTo>
                      <a:pt x="4622" y="26058"/>
                    </a:lnTo>
                    <a:lnTo>
                      <a:pt x="12092" y="21249"/>
                    </a:lnTo>
                    <a:lnTo>
                      <a:pt x="12572" y="1786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942;p52">
                <a:extLst>
                  <a:ext uri="{FF2B5EF4-FFF2-40B4-BE49-F238E27FC236}">
                    <a16:creationId xmlns:a16="http://schemas.microsoft.com/office/drawing/2014/main" id="{7E4C0E2E-15CD-42D5-9C9F-B42E1874B64C}"/>
                  </a:ext>
                </a:extLst>
              </p:cNvPr>
              <p:cNvSpPr/>
              <p:nvPr/>
            </p:nvSpPr>
            <p:spPr>
              <a:xfrm>
                <a:off x="4703650" y="4533500"/>
                <a:ext cx="1297250" cy="803000"/>
              </a:xfrm>
              <a:custGeom>
                <a:avLst/>
                <a:gdLst/>
                <a:ahLst/>
                <a:cxnLst/>
                <a:rect l="l" t="t" r="r" b="b"/>
                <a:pathLst>
                  <a:path w="51890" h="32120" extrusionOk="0">
                    <a:moveTo>
                      <a:pt x="51882" y="15675"/>
                    </a:moveTo>
                    <a:lnTo>
                      <a:pt x="51889" y="12228"/>
                    </a:lnTo>
                    <a:lnTo>
                      <a:pt x="50767" y="12730"/>
                    </a:lnTo>
                    <a:lnTo>
                      <a:pt x="30327" y="787"/>
                    </a:lnTo>
                    <a:cubicBezTo>
                      <a:pt x="28980" y="1"/>
                      <a:pt x="26632" y="93"/>
                      <a:pt x="25083" y="994"/>
                    </a:cubicBezTo>
                    <a:lnTo>
                      <a:pt x="1955" y="14429"/>
                    </a:lnTo>
                    <a:lnTo>
                      <a:pt x="31" y="14429"/>
                    </a:lnTo>
                    <a:lnTo>
                      <a:pt x="31" y="17844"/>
                    </a:lnTo>
                    <a:lnTo>
                      <a:pt x="42" y="17835"/>
                    </a:lnTo>
                    <a:cubicBezTo>
                      <a:pt x="0" y="18369"/>
                      <a:pt x="290" y="18888"/>
                      <a:pt x="942" y="19267"/>
                    </a:cubicBezTo>
                    <a:lnTo>
                      <a:pt x="21594" y="31334"/>
                    </a:lnTo>
                    <a:cubicBezTo>
                      <a:pt x="22939" y="32120"/>
                      <a:pt x="25287" y="32028"/>
                      <a:pt x="26836" y="31127"/>
                    </a:cubicBezTo>
                    <a:lnTo>
                      <a:pt x="50610" y="17318"/>
                    </a:lnTo>
                    <a:cubicBezTo>
                      <a:pt x="51419" y="16847"/>
                      <a:pt x="51841" y="16250"/>
                      <a:pt x="51877" y="15675"/>
                    </a:cubicBezTo>
                    <a:close/>
                  </a:path>
                </a:pathLst>
              </a:custGeom>
              <a:solidFill>
                <a:srgbClr val="4449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943;p52">
                <a:extLst>
                  <a:ext uri="{FF2B5EF4-FFF2-40B4-BE49-F238E27FC236}">
                    <a16:creationId xmlns:a16="http://schemas.microsoft.com/office/drawing/2014/main" id="{78231970-80DB-43EB-B7A2-9AC8E614B8F2}"/>
                  </a:ext>
                </a:extLst>
              </p:cNvPr>
              <p:cNvSpPr/>
              <p:nvPr/>
            </p:nvSpPr>
            <p:spPr>
              <a:xfrm>
                <a:off x="4703650" y="4533500"/>
                <a:ext cx="1297250" cy="803000"/>
              </a:xfrm>
              <a:custGeom>
                <a:avLst/>
                <a:gdLst/>
                <a:ahLst/>
                <a:cxnLst/>
                <a:rect l="l" t="t" r="r" b="b"/>
                <a:pathLst>
                  <a:path w="51890" h="32120" extrusionOk="0">
                    <a:moveTo>
                      <a:pt x="51882" y="15675"/>
                    </a:moveTo>
                    <a:lnTo>
                      <a:pt x="51889" y="12228"/>
                    </a:lnTo>
                    <a:lnTo>
                      <a:pt x="50767" y="12730"/>
                    </a:lnTo>
                    <a:lnTo>
                      <a:pt x="30327" y="787"/>
                    </a:lnTo>
                    <a:cubicBezTo>
                      <a:pt x="28980" y="1"/>
                      <a:pt x="26632" y="93"/>
                      <a:pt x="25083" y="994"/>
                    </a:cubicBezTo>
                    <a:lnTo>
                      <a:pt x="1955" y="14429"/>
                    </a:lnTo>
                    <a:lnTo>
                      <a:pt x="31" y="14429"/>
                    </a:lnTo>
                    <a:lnTo>
                      <a:pt x="31" y="17844"/>
                    </a:lnTo>
                    <a:lnTo>
                      <a:pt x="42" y="17835"/>
                    </a:lnTo>
                    <a:cubicBezTo>
                      <a:pt x="0" y="18369"/>
                      <a:pt x="290" y="18888"/>
                      <a:pt x="942" y="19267"/>
                    </a:cubicBezTo>
                    <a:lnTo>
                      <a:pt x="21594" y="31334"/>
                    </a:lnTo>
                    <a:cubicBezTo>
                      <a:pt x="22939" y="32120"/>
                      <a:pt x="25287" y="32028"/>
                      <a:pt x="26836" y="31127"/>
                    </a:cubicBezTo>
                    <a:lnTo>
                      <a:pt x="50610" y="17318"/>
                    </a:lnTo>
                    <a:cubicBezTo>
                      <a:pt x="51419" y="16847"/>
                      <a:pt x="51841" y="16250"/>
                      <a:pt x="51877" y="1567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944;p52">
                <a:extLst>
                  <a:ext uri="{FF2B5EF4-FFF2-40B4-BE49-F238E27FC236}">
                    <a16:creationId xmlns:a16="http://schemas.microsoft.com/office/drawing/2014/main" id="{2978AEB1-1FC2-413D-BDCB-BFE62B44F87F}"/>
                  </a:ext>
                </a:extLst>
              </p:cNvPr>
              <p:cNvSpPr/>
              <p:nvPr/>
            </p:nvSpPr>
            <p:spPr>
              <a:xfrm>
                <a:off x="4693525" y="4486975"/>
                <a:ext cx="1318250" cy="767725"/>
              </a:xfrm>
              <a:custGeom>
                <a:avLst/>
                <a:gdLst/>
                <a:ahLst/>
                <a:cxnLst/>
                <a:rect l="l" t="t" r="r" b="b"/>
                <a:pathLst>
                  <a:path w="52730" h="30709" extrusionOk="0">
                    <a:moveTo>
                      <a:pt x="51015" y="15906"/>
                    </a:moveTo>
                    <a:lnTo>
                      <a:pt x="27241" y="29716"/>
                    </a:lnTo>
                    <a:cubicBezTo>
                      <a:pt x="25692" y="30616"/>
                      <a:pt x="23344" y="30708"/>
                      <a:pt x="21999" y="29922"/>
                    </a:cubicBezTo>
                    <a:lnTo>
                      <a:pt x="1347" y="17857"/>
                    </a:lnTo>
                    <a:cubicBezTo>
                      <a:pt x="1" y="17070"/>
                      <a:pt x="165" y="15703"/>
                      <a:pt x="1715" y="14802"/>
                    </a:cubicBezTo>
                    <a:lnTo>
                      <a:pt x="25488" y="993"/>
                    </a:lnTo>
                    <a:cubicBezTo>
                      <a:pt x="27037" y="93"/>
                      <a:pt x="29385" y="1"/>
                      <a:pt x="30732" y="787"/>
                    </a:cubicBezTo>
                    <a:lnTo>
                      <a:pt x="51384" y="12852"/>
                    </a:lnTo>
                    <a:cubicBezTo>
                      <a:pt x="52729" y="13639"/>
                      <a:pt x="52565" y="15006"/>
                      <a:pt x="51015" y="1590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945;p52">
                <a:extLst>
                  <a:ext uri="{FF2B5EF4-FFF2-40B4-BE49-F238E27FC236}">
                    <a16:creationId xmlns:a16="http://schemas.microsoft.com/office/drawing/2014/main" id="{BA951232-0EEC-4F8B-BF94-0AD650437CB4}"/>
                  </a:ext>
                </a:extLst>
              </p:cNvPr>
              <p:cNvSpPr/>
              <p:nvPr/>
            </p:nvSpPr>
            <p:spPr>
              <a:xfrm>
                <a:off x="5028600" y="4681950"/>
                <a:ext cx="602450" cy="350875"/>
              </a:xfrm>
              <a:custGeom>
                <a:avLst/>
                <a:gdLst/>
                <a:ahLst/>
                <a:cxnLst/>
                <a:rect l="l" t="t" r="r" b="b"/>
                <a:pathLst>
                  <a:path w="24098" h="14035" extrusionOk="0">
                    <a:moveTo>
                      <a:pt x="15733" y="202"/>
                    </a:moveTo>
                    <a:cubicBezTo>
                      <a:pt x="10213" y="0"/>
                      <a:pt x="6833" y="3975"/>
                      <a:pt x="9805" y="5711"/>
                    </a:cubicBezTo>
                    <a:cubicBezTo>
                      <a:pt x="6833" y="3975"/>
                      <a:pt x="0" y="5932"/>
                      <a:pt x="331" y="9148"/>
                    </a:cubicBezTo>
                    <a:cubicBezTo>
                      <a:pt x="675" y="12474"/>
                      <a:pt x="8618" y="14035"/>
                      <a:pt x="19402" y="11317"/>
                    </a:cubicBezTo>
                    <a:cubicBezTo>
                      <a:pt x="24097" y="5043"/>
                      <a:pt x="21441" y="411"/>
                      <a:pt x="15733" y="2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2069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5"/>
          <p:cNvSpPr txBox="1">
            <a:spLocks noGrp="1"/>
          </p:cNvSpPr>
          <p:nvPr>
            <p:ph type="title"/>
          </p:nvPr>
        </p:nvSpPr>
        <p:spPr>
          <a:xfrm>
            <a:off x="1575751" y="185652"/>
            <a:ext cx="5708969" cy="732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l-GR" sz="2800" dirty="0"/>
              <a:t> </a:t>
            </a:r>
            <a:r>
              <a:rPr lang="el-GR" sz="2400" dirty="0">
                <a:latin typeface="Arial Narrow" panose="020B0606020202030204" pitchFamily="34" charset="0"/>
              </a:rPr>
              <a:t>Ανάλυση της δομής των ιστοσελίδων</a:t>
            </a:r>
            <a:br>
              <a:rPr lang="el-GR" dirty="0"/>
            </a:br>
            <a:endParaRPr sz="1800" dirty="0">
              <a:solidFill>
                <a:schemeClr val="accent3"/>
              </a:solidFill>
              <a:latin typeface="Arial Narrow" panose="020B0606020202030204" pitchFamily="34" charset="0"/>
            </a:endParaRPr>
          </a:p>
        </p:txBody>
      </p:sp>
      <p:sp>
        <p:nvSpPr>
          <p:cNvPr id="45" name="Google Shape;253;p32">
            <a:extLst>
              <a:ext uri="{FF2B5EF4-FFF2-40B4-BE49-F238E27FC236}">
                <a16:creationId xmlns:a16="http://schemas.microsoft.com/office/drawing/2014/main" id="{9E1F778F-ED20-4B57-9D1D-0AE05D27F284}"/>
              </a:ext>
            </a:extLst>
          </p:cNvPr>
          <p:cNvSpPr txBox="1">
            <a:spLocks/>
          </p:cNvSpPr>
          <p:nvPr/>
        </p:nvSpPr>
        <p:spPr>
          <a:xfrm>
            <a:off x="7491984" y="-138156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  <a:t>0</a:t>
            </a:r>
            <a:r>
              <a:rPr lang="el-G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  <a:t>4</a:t>
            </a:r>
            <a:endParaRPr lang="en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63966551-93D2-40A6-A114-E2E1AF3DBA87}"/>
              </a:ext>
            </a:extLst>
          </p:cNvPr>
          <p:cNvSpPr/>
          <p:nvPr/>
        </p:nvSpPr>
        <p:spPr>
          <a:xfrm>
            <a:off x="419023" y="1389274"/>
            <a:ext cx="2969534" cy="309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l-GR" sz="1600" dirty="0">
                <a:solidFill>
                  <a:schemeClr val="accent3"/>
                </a:solidFill>
              </a:rPr>
              <a:t>Οι προσεγγίσεις ανάλυσης συνδέσμων χωρίζονται σε δύο τύπους: «ανάλυση ρητής σύνδεσης» και «ανάλυση έμμεσης σύνδεσης»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l-GR" sz="1600" dirty="0">
                <a:solidFill>
                  <a:schemeClr val="accent3"/>
                </a:solidFill>
              </a:rPr>
              <a:t>Οι ερευνητές χρησιμοποίησαν και τις δύο τεχνικές, και βελτίωσαν περαιτέρω την ακρίβεια αναζήτησης κατά 11,8% και 25,3%, αντίστοιχα.</a:t>
            </a: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endParaRPr lang="el-G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8" name="Google Shape;8103;p57">
            <a:extLst>
              <a:ext uri="{FF2B5EF4-FFF2-40B4-BE49-F238E27FC236}">
                <a16:creationId xmlns:a16="http://schemas.microsoft.com/office/drawing/2014/main" id="{8A5B6EAF-9D43-46EE-AE4D-0A7F87454F2E}"/>
              </a:ext>
            </a:extLst>
          </p:cNvPr>
          <p:cNvGrpSpPr/>
          <p:nvPr/>
        </p:nvGrpSpPr>
        <p:grpSpPr>
          <a:xfrm>
            <a:off x="4049721" y="1314356"/>
            <a:ext cx="4364173" cy="2983836"/>
            <a:chOff x="3597785" y="3065882"/>
            <a:chExt cx="2241344" cy="1330656"/>
          </a:xfrm>
        </p:grpSpPr>
        <p:grpSp>
          <p:nvGrpSpPr>
            <p:cNvPr id="109" name="Google Shape;8104;p57">
              <a:extLst>
                <a:ext uri="{FF2B5EF4-FFF2-40B4-BE49-F238E27FC236}">
                  <a16:creationId xmlns:a16="http://schemas.microsoft.com/office/drawing/2014/main" id="{C6C35CD3-4939-49D7-A77C-5350568F1F5E}"/>
                </a:ext>
              </a:extLst>
            </p:cNvPr>
            <p:cNvGrpSpPr/>
            <p:nvPr/>
          </p:nvGrpSpPr>
          <p:grpSpPr>
            <a:xfrm>
              <a:off x="5296908" y="3937355"/>
              <a:ext cx="143198" cy="32380"/>
              <a:chOff x="5296908" y="3937355"/>
              <a:chExt cx="143198" cy="32380"/>
            </a:xfrm>
          </p:grpSpPr>
          <p:sp>
            <p:nvSpPr>
              <p:cNvPr id="914" name="Google Shape;8105;p57">
                <a:extLst>
                  <a:ext uri="{FF2B5EF4-FFF2-40B4-BE49-F238E27FC236}">
                    <a16:creationId xmlns:a16="http://schemas.microsoft.com/office/drawing/2014/main" id="{5DC93099-3744-43F2-AB76-8C152E812170}"/>
                  </a:ext>
                </a:extLst>
              </p:cNvPr>
              <p:cNvSpPr/>
              <p:nvPr/>
            </p:nvSpPr>
            <p:spPr>
              <a:xfrm>
                <a:off x="5319457" y="3952794"/>
                <a:ext cx="111895" cy="8"/>
              </a:xfrm>
              <a:custGeom>
                <a:avLst/>
                <a:gdLst/>
                <a:ahLst/>
                <a:cxnLst/>
                <a:rect l="l" t="t" r="r" b="b"/>
                <a:pathLst>
                  <a:path w="14227" h="1" fill="none" extrusionOk="0">
                    <a:moveTo>
                      <a:pt x="1" y="0"/>
                    </a:moveTo>
                    <a:lnTo>
                      <a:pt x="14227" y="0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5" name="Google Shape;8106;p57">
                <a:extLst>
                  <a:ext uri="{FF2B5EF4-FFF2-40B4-BE49-F238E27FC236}">
                    <a16:creationId xmlns:a16="http://schemas.microsoft.com/office/drawing/2014/main" id="{3B8ECD6E-FBCD-49BD-A8BD-37C85AFC2E16}"/>
                  </a:ext>
                </a:extLst>
              </p:cNvPr>
              <p:cNvGrpSpPr/>
              <p:nvPr/>
            </p:nvGrpSpPr>
            <p:grpSpPr>
              <a:xfrm>
                <a:off x="5402331" y="3937355"/>
                <a:ext cx="37776" cy="32380"/>
                <a:chOff x="5402331" y="3937355"/>
                <a:chExt cx="37776" cy="32380"/>
              </a:xfrm>
            </p:grpSpPr>
            <p:sp>
              <p:nvSpPr>
                <p:cNvPr id="919" name="Google Shape;8107;p57">
                  <a:extLst>
                    <a:ext uri="{FF2B5EF4-FFF2-40B4-BE49-F238E27FC236}">
                      <a16:creationId xmlns:a16="http://schemas.microsoft.com/office/drawing/2014/main" id="{1130F261-EF93-4387-878A-89A7426A59CC}"/>
                    </a:ext>
                  </a:extLst>
                </p:cNvPr>
                <p:cNvSpPr/>
                <p:nvPr/>
              </p:nvSpPr>
              <p:spPr>
                <a:xfrm>
                  <a:off x="5402331" y="3937355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4" y="609"/>
                      </a:cubicBezTo>
                      <a:cubicBezTo>
                        <a:pt x="0" y="1903"/>
                        <a:pt x="919" y="4117"/>
                        <a:pt x="2746" y="4117"/>
                      </a:cubicBezTo>
                      <a:cubicBezTo>
                        <a:pt x="3883" y="4117"/>
                        <a:pt x="4802" y="3185"/>
                        <a:pt x="4802" y="2060"/>
                      </a:cubicBezTo>
                      <a:cubicBezTo>
                        <a:pt x="4802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0" name="Google Shape;8108;p57">
                  <a:extLst>
                    <a:ext uri="{FF2B5EF4-FFF2-40B4-BE49-F238E27FC236}">
                      <a16:creationId xmlns:a16="http://schemas.microsoft.com/office/drawing/2014/main" id="{7B5FFFE0-656E-4A1A-958E-49622742F3A5}"/>
                    </a:ext>
                  </a:extLst>
                </p:cNvPr>
                <p:cNvSpPr/>
                <p:nvPr/>
              </p:nvSpPr>
              <p:spPr>
                <a:xfrm>
                  <a:off x="5415174" y="3946990"/>
                  <a:ext cx="15321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32" y="1416"/>
                      </a:cubicBezTo>
                      <a:cubicBezTo>
                        <a:pt x="701" y="1585"/>
                        <a:pt x="910" y="1661"/>
                        <a:pt x="1114" y="1661"/>
                      </a:cubicBezTo>
                      <a:cubicBezTo>
                        <a:pt x="1540" y="1661"/>
                        <a:pt x="1948" y="1333"/>
                        <a:pt x="1948" y="835"/>
                      </a:cubicBezTo>
                      <a:cubicBezTo>
                        <a:pt x="1948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16" name="Google Shape;8109;p57">
                <a:extLst>
                  <a:ext uri="{FF2B5EF4-FFF2-40B4-BE49-F238E27FC236}">
                    <a16:creationId xmlns:a16="http://schemas.microsoft.com/office/drawing/2014/main" id="{2BC58CF2-476A-46C1-B896-B4753D057A42}"/>
                  </a:ext>
                </a:extLst>
              </p:cNvPr>
              <p:cNvGrpSpPr/>
              <p:nvPr/>
            </p:nvGrpSpPr>
            <p:grpSpPr>
              <a:xfrm>
                <a:off x="5296908" y="3937355"/>
                <a:ext cx="37783" cy="32380"/>
                <a:chOff x="5296908" y="3937355"/>
                <a:chExt cx="37783" cy="32380"/>
              </a:xfrm>
            </p:grpSpPr>
            <p:sp>
              <p:nvSpPr>
                <p:cNvPr id="917" name="Google Shape;8110;p57">
                  <a:extLst>
                    <a:ext uri="{FF2B5EF4-FFF2-40B4-BE49-F238E27FC236}">
                      <a16:creationId xmlns:a16="http://schemas.microsoft.com/office/drawing/2014/main" id="{B76BAB7C-4091-42D7-A037-CD7D34975FF7}"/>
                    </a:ext>
                  </a:extLst>
                </p:cNvPr>
                <p:cNvSpPr/>
                <p:nvPr/>
              </p:nvSpPr>
              <p:spPr>
                <a:xfrm>
                  <a:off x="5296908" y="3937355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47" y="4117"/>
                      </a:cubicBezTo>
                      <a:cubicBezTo>
                        <a:pt x="3884" y="4117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8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8" name="Google Shape;8111;p57">
                  <a:extLst>
                    <a:ext uri="{FF2B5EF4-FFF2-40B4-BE49-F238E27FC236}">
                      <a16:creationId xmlns:a16="http://schemas.microsoft.com/office/drawing/2014/main" id="{16ECB4BD-1497-4E3C-BED2-1A8FE33ABEF3}"/>
                    </a:ext>
                  </a:extLst>
                </p:cNvPr>
                <p:cNvSpPr/>
                <p:nvPr/>
              </p:nvSpPr>
              <p:spPr>
                <a:xfrm>
                  <a:off x="5309846" y="3946990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02" y="1"/>
                      </a:moveTo>
                      <a:cubicBezTo>
                        <a:pt x="364" y="1"/>
                        <a:pt x="1" y="896"/>
                        <a:pt x="521" y="1416"/>
                      </a:cubicBezTo>
                      <a:cubicBezTo>
                        <a:pt x="690" y="1585"/>
                        <a:pt x="899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61" y="1"/>
                        <a:pt x="1102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0" name="Google Shape;8112;p57">
              <a:extLst>
                <a:ext uri="{FF2B5EF4-FFF2-40B4-BE49-F238E27FC236}">
                  <a16:creationId xmlns:a16="http://schemas.microsoft.com/office/drawing/2014/main" id="{981BE841-ADCC-4F49-900A-A30CCE502639}"/>
                </a:ext>
              </a:extLst>
            </p:cNvPr>
            <p:cNvGrpSpPr/>
            <p:nvPr/>
          </p:nvGrpSpPr>
          <p:grpSpPr>
            <a:xfrm>
              <a:off x="4724163" y="3119631"/>
              <a:ext cx="120838" cy="84218"/>
              <a:chOff x="4724163" y="3119631"/>
              <a:chExt cx="120838" cy="84218"/>
            </a:xfrm>
          </p:grpSpPr>
          <p:grpSp>
            <p:nvGrpSpPr>
              <p:cNvPr id="899" name="Google Shape;8113;p57">
                <a:extLst>
                  <a:ext uri="{FF2B5EF4-FFF2-40B4-BE49-F238E27FC236}">
                    <a16:creationId xmlns:a16="http://schemas.microsoft.com/office/drawing/2014/main" id="{9DCB2699-13C9-4DCD-8E1A-0A3E90138F8B}"/>
                  </a:ext>
                </a:extLst>
              </p:cNvPr>
              <p:cNvGrpSpPr/>
              <p:nvPr/>
            </p:nvGrpSpPr>
            <p:grpSpPr>
              <a:xfrm>
                <a:off x="4746712" y="3132773"/>
                <a:ext cx="86869" cy="56424"/>
                <a:chOff x="4746712" y="3132773"/>
                <a:chExt cx="86869" cy="56424"/>
              </a:xfrm>
            </p:grpSpPr>
            <p:sp>
              <p:nvSpPr>
                <p:cNvPr id="912" name="Google Shape;8114;p57">
                  <a:extLst>
                    <a:ext uri="{FF2B5EF4-FFF2-40B4-BE49-F238E27FC236}">
                      <a16:creationId xmlns:a16="http://schemas.microsoft.com/office/drawing/2014/main" id="{55ECCB10-C5D8-4824-A02E-736BCF1468C6}"/>
                    </a:ext>
                  </a:extLst>
                </p:cNvPr>
                <p:cNvSpPr/>
                <p:nvPr/>
              </p:nvSpPr>
              <p:spPr>
                <a:xfrm>
                  <a:off x="4746712" y="3132773"/>
                  <a:ext cx="86869" cy="56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5" h="7174" fill="none" extrusionOk="0">
                      <a:moveTo>
                        <a:pt x="0" y="1597"/>
                      </a:moveTo>
                      <a:cubicBezTo>
                        <a:pt x="242" y="1743"/>
                        <a:pt x="3532" y="7174"/>
                        <a:pt x="3532" y="7174"/>
                      </a:cubicBezTo>
                      <a:lnTo>
                        <a:pt x="6290" y="3315"/>
                      </a:lnTo>
                      <a:lnTo>
                        <a:pt x="11044" y="1"/>
                      </a:lnTo>
                      <a:close/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8115;p57">
                  <a:extLst>
                    <a:ext uri="{FF2B5EF4-FFF2-40B4-BE49-F238E27FC236}">
                      <a16:creationId xmlns:a16="http://schemas.microsoft.com/office/drawing/2014/main" id="{C5BA54CC-FE93-427A-BBC4-2F932E4755A7}"/>
                    </a:ext>
                  </a:extLst>
                </p:cNvPr>
                <p:cNvSpPr/>
                <p:nvPr/>
              </p:nvSpPr>
              <p:spPr>
                <a:xfrm>
                  <a:off x="4746712" y="3145334"/>
                  <a:ext cx="49479" cy="1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1" h="1719" fill="none" extrusionOk="0">
                      <a:moveTo>
                        <a:pt x="0" y="0"/>
                      </a:moveTo>
                      <a:lnTo>
                        <a:pt x="6290" y="1718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00" name="Google Shape;8116;p57">
                <a:extLst>
                  <a:ext uri="{FF2B5EF4-FFF2-40B4-BE49-F238E27FC236}">
                    <a16:creationId xmlns:a16="http://schemas.microsoft.com/office/drawing/2014/main" id="{14554835-CA56-4D48-B5E8-A52D4687FF38}"/>
                  </a:ext>
                </a:extLst>
              </p:cNvPr>
              <p:cNvGrpSpPr/>
              <p:nvPr/>
            </p:nvGrpSpPr>
            <p:grpSpPr>
              <a:xfrm>
                <a:off x="4773634" y="3143336"/>
                <a:ext cx="37776" cy="32451"/>
                <a:chOff x="4773634" y="3143336"/>
                <a:chExt cx="37776" cy="32451"/>
              </a:xfrm>
            </p:grpSpPr>
            <p:sp>
              <p:nvSpPr>
                <p:cNvPr id="910" name="Google Shape;8117;p57">
                  <a:extLst>
                    <a:ext uri="{FF2B5EF4-FFF2-40B4-BE49-F238E27FC236}">
                      <a16:creationId xmlns:a16="http://schemas.microsoft.com/office/drawing/2014/main" id="{E24E8867-2145-4869-AAAB-F8526A2A3189}"/>
                    </a:ext>
                  </a:extLst>
                </p:cNvPr>
                <p:cNvSpPr/>
                <p:nvPr/>
              </p:nvSpPr>
              <p:spPr>
                <a:xfrm>
                  <a:off x="4773634" y="3143336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900"/>
                        <a:pt x="920" y="4125"/>
                        <a:pt x="2746" y="4125"/>
                      </a:cubicBezTo>
                      <a:cubicBezTo>
                        <a:pt x="3884" y="4125"/>
                        <a:pt x="4803" y="3206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" name="Google Shape;8118;p57">
                  <a:extLst>
                    <a:ext uri="{FF2B5EF4-FFF2-40B4-BE49-F238E27FC236}">
                      <a16:creationId xmlns:a16="http://schemas.microsoft.com/office/drawing/2014/main" id="{34310170-B20C-4459-8B20-82F300709DC0}"/>
                    </a:ext>
                  </a:extLst>
                </p:cNvPr>
                <p:cNvSpPr/>
                <p:nvPr/>
              </p:nvSpPr>
              <p:spPr>
                <a:xfrm>
                  <a:off x="4788664" y="315304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7"/>
                        <a:pt x="835" y="1657"/>
                      </a:cubicBezTo>
                      <a:cubicBezTo>
                        <a:pt x="1295" y="1657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01" name="Google Shape;8119;p57">
                <a:extLst>
                  <a:ext uri="{FF2B5EF4-FFF2-40B4-BE49-F238E27FC236}">
                    <a16:creationId xmlns:a16="http://schemas.microsoft.com/office/drawing/2014/main" id="{54D856A5-9688-46C4-B2D4-958340EB7011}"/>
                  </a:ext>
                </a:extLst>
              </p:cNvPr>
              <p:cNvGrpSpPr/>
              <p:nvPr/>
            </p:nvGrpSpPr>
            <p:grpSpPr>
              <a:xfrm>
                <a:off x="4724163" y="3131248"/>
                <a:ext cx="37776" cy="32459"/>
                <a:chOff x="4724163" y="3131248"/>
                <a:chExt cx="37776" cy="32459"/>
              </a:xfrm>
            </p:grpSpPr>
            <p:sp>
              <p:nvSpPr>
                <p:cNvPr id="908" name="Google Shape;8120;p57">
                  <a:extLst>
                    <a:ext uri="{FF2B5EF4-FFF2-40B4-BE49-F238E27FC236}">
                      <a16:creationId xmlns:a16="http://schemas.microsoft.com/office/drawing/2014/main" id="{4A5B4361-C98E-4C23-BCA1-26720F3BAB02}"/>
                    </a:ext>
                  </a:extLst>
                </p:cNvPr>
                <p:cNvSpPr/>
                <p:nvPr/>
              </p:nvSpPr>
              <p:spPr>
                <a:xfrm>
                  <a:off x="4724163" y="3131248"/>
                  <a:ext cx="37776" cy="32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7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00"/>
                        <a:pt x="920" y="4114"/>
                        <a:pt x="2746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" name="Google Shape;8121;p57">
                  <a:extLst>
                    <a:ext uri="{FF2B5EF4-FFF2-40B4-BE49-F238E27FC236}">
                      <a16:creationId xmlns:a16="http://schemas.microsoft.com/office/drawing/2014/main" id="{B56F3E51-E89A-4880-BA19-498D7BB5986A}"/>
                    </a:ext>
                  </a:extLst>
                </p:cNvPr>
                <p:cNvSpPr/>
                <p:nvPr/>
              </p:nvSpPr>
              <p:spPr>
                <a:xfrm>
                  <a:off x="4739288" y="314095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02" name="Google Shape;8122;p57">
                <a:extLst>
                  <a:ext uri="{FF2B5EF4-FFF2-40B4-BE49-F238E27FC236}">
                    <a16:creationId xmlns:a16="http://schemas.microsoft.com/office/drawing/2014/main" id="{05E38E32-1579-4995-8C81-7CB8B8544B5C}"/>
                  </a:ext>
                </a:extLst>
              </p:cNvPr>
              <p:cNvGrpSpPr/>
              <p:nvPr/>
            </p:nvGrpSpPr>
            <p:grpSpPr>
              <a:xfrm>
                <a:off x="4755081" y="3176054"/>
                <a:ext cx="32357" cy="27795"/>
                <a:chOff x="4755081" y="3176054"/>
                <a:chExt cx="32357" cy="27795"/>
              </a:xfrm>
            </p:grpSpPr>
            <p:sp>
              <p:nvSpPr>
                <p:cNvPr id="906" name="Google Shape;8123;p57">
                  <a:extLst>
                    <a:ext uri="{FF2B5EF4-FFF2-40B4-BE49-F238E27FC236}">
                      <a16:creationId xmlns:a16="http://schemas.microsoft.com/office/drawing/2014/main" id="{FD7407FA-5DAC-4E46-802B-73DCB875E898}"/>
                    </a:ext>
                  </a:extLst>
                </p:cNvPr>
                <p:cNvSpPr/>
                <p:nvPr/>
              </p:nvSpPr>
              <p:spPr>
                <a:xfrm>
                  <a:off x="4755081" y="3176054"/>
                  <a:ext cx="32357" cy="27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4" h="3534" extrusionOk="0">
                      <a:moveTo>
                        <a:pt x="2338" y="0"/>
                      </a:moveTo>
                      <a:cubicBezTo>
                        <a:pt x="1904" y="0"/>
                        <a:pt x="1462" y="162"/>
                        <a:pt x="1101" y="522"/>
                      </a:cubicBezTo>
                      <a:cubicBezTo>
                        <a:pt x="1" y="1635"/>
                        <a:pt x="787" y="3534"/>
                        <a:pt x="2360" y="3534"/>
                      </a:cubicBezTo>
                      <a:cubicBezTo>
                        <a:pt x="3327" y="3534"/>
                        <a:pt x="4114" y="2735"/>
                        <a:pt x="4114" y="1768"/>
                      </a:cubicBezTo>
                      <a:cubicBezTo>
                        <a:pt x="4114" y="704"/>
                        <a:pt x="3245" y="0"/>
                        <a:pt x="2338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7" name="Google Shape;8124;p57">
                  <a:extLst>
                    <a:ext uri="{FF2B5EF4-FFF2-40B4-BE49-F238E27FC236}">
                      <a16:creationId xmlns:a16="http://schemas.microsoft.com/office/drawing/2014/main" id="{60DD838E-85D4-4F1C-8801-81DADB265E44}"/>
                    </a:ext>
                  </a:extLst>
                </p:cNvPr>
                <p:cNvSpPr/>
                <p:nvPr/>
              </p:nvSpPr>
              <p:spPr>
                <a:xfrm>
                  <a:off x="4767924" y="3185768"/>
                  <a:ext cx="9902" cy="8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1067" extrusionOk="0">
                      <a:moveTo>
                        <a:pt x="714" y="0"/>
                      </a:moveTo>
                      <a:cubicBezTo>
                        <a:pt x="243" y="0"/>
                        <a:pt x="1" y="569"/>
                        <a:pt x="339" y="908"/>
                      </a:cubicBezTo>
                      <a:cubicBezTo>
                        <a:pt x="449" y="1017"/>
                        <a:pt x="584" y="1066"/>
                        <a:pt x="716" y="1066"/>
                      </a:cubicBezTo>
                      <a:cubicBezTo>
                        <a:pt x="993" y="1066"/>
                        <a:pt x="1259" y="852"/>
                        <a:pt x="1259" y="533"/>
                      </a:cubicBezTo>
                      <a:cubicBezTo>
                        <a:pt x="1259" y="230"/>
                        <a:pt x="1017" y="0"/>
                        <a:pt x="714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03" name="Google Shape;8125;p57">
                <a:extLst>
                  <a:ext uri="{FF2B5EF4-FFF2-40B4-BE49-F238E27FC236}">
                    <a16:creationId xmlns:a16="http://schemas.microsoft.com/office/drawing/2014/main" id="{28889D26-93A7-4B1A-B52B-9A9D742D29D5}"/>
                  </a:ext>
                </a:extLst>
              </p:cNvPr>
              <p:cNvGrpSpPr/>
              <p:nvPr/>
            </p:nvGrpSpPr>
            <p:grpSpPr>
              <a:xfrm>
                <a:off x="4812550" y="3119631"/>
                <a:ext cx="32451" cy="27803"/>
                <a:chOff x="4812550" y="3119631"/>
                <a:chExt cx="32451" cy="27803"/>
              </a:xfrm>
            </p:grpSpPr>
            <p:sp>
              <p:nvSpPr>
                <p:cNvPr id="904" name="Google Shape;8126;p57">
                  <a:extLst>
                    <a:ext uri="{FF2B5EF4-FFF2-40B4-BE49-F238E27FC236}">
                      <a16:creationId xmlns:a16="http://schemas.microsoft.com/office/drawing/2014/main" id="{D38D6D4F-5B38-407B-BD6C-1F3D5E269107}"/>
                    </a:ext>
                  </a:extLst>
                </p:cNvPr>
                <p:cNvSpPr/>
                <p:nvPr/>
              </p:nvSpPr>
              <p:spPr>
                <a:xfrm>
                  <a:off x="4812550" y="3119631"/>
                  <a:ext cx="32451" cy="27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6" h="3535" extrusionOk="0">
                      <a:moveTo>
                        <a:pt x="2350" y="1"/>
                      </a:moveTo>
                      <a:cubicBezTo>
                        <a:pt x="1916" y="1"/>
                        <a:pt x="1473" y="162"/>
                        <a:pt x="1113" y="522"/>
                      </a:cubicBezTo>
                      <a:cubicBezTo>
                        <a:pt x="0" y="1635"/>
                        <a:pt x="798" y="3534"/>
                        <a:pt x="2371" y="3534"/>
                      </a:cubicBezTo>
                      <a:cubicBezTo>
                        <a:pt x="3339" y="3534"/>
                        <a:pt x="4125" y="2748"/>
                        <a:pt x="4125" y="1768"/>
                      </a:cubicBezTo>
                      <a:cubicBezTo>
                        <a:pt x="4125" y="705"/>
                        <a:pt x="3256" y="1"/>
                        <a:pt x="2350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" name="Google Shape;8127;p57">
                  <a:extLst>
                    <a:ext uri="{FF2B5EF4-FFF2-40B4-BE49-F238E27FC236}">
                      <a16:creationId xmlns:a16="http://schemas.microsoft.com/office/drawing/2014/main" id="{D5F9C243-89A5-4923-8E89-E31E0CD861AD}"/>
                    </a:ext>
                  </a:extLst>
                </p:cNvPr>
                <p:cNvSpPr/>
                <p:nvPr/>
              </p:nvSpPr>
              <p:spPr>
                <a:xfrm>
                  <a:off x="4826912" y="3129352"/>
                  <a:ext cx="8478" cy="8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8" h="1065" extrusionOk="0">
                      <a:moveTo>
                        <a:pt x="533" y="0"/>
                      </a:moveTo>
                      <a:cubicBezTo>
                        <a:pt x="243" y="0"/>
                        <a:pt x="1" y="242"/>
                        <a:pt x="1" y="532"/>
                      </a:cubicBezTo>
                      <a:cubicBezTo>
                        <a:pt x="1" y="835"/>
                        <a:pt x="243" y="1065"/>
                        <a:pt x="533" y="1065"/>
                      </a:cubicBezTo>
                      <a:cubicBezTo>
                        <a:pt x="835" y="1065"/>
                        <a:pt x="1077" y="835"/>
                        <a:pt x="1077" y="532"/>
                      </a:cubicBezTo>
                      <a:cubicBezTo>
                        <a:pt x="1077" y="242"/>
                        <a:pt x="835" y="0"/>
                        <a:pt x="533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1" name="Google Shape;8128;p57">
              <a:extLst>
                <a:ext uri="{FF2B5EF4-FFF2-40B4-BE49-F238E27FC236}">
                  <a16:creationId xmlns:a16="http://schemas.microsoft.com/office/drawing/2014/main" id="{E989BE5D-6E0A-49B7-BF72-2F9C178731B0}"/>
                </a:ext>
              </a:extLst>
            </p:cNvPr>
            <p:cNvGrpSpPr/>
            <p:nvPr/>
          </p:nvGrpSpPr>
          <p:grpSpPr>
            <a:xfrm>
              <a:off x="5382826" y="4027197"/>
              <a:ext cx="268967" cy="250422"/>
              <a:chOff x="5382826" y="4027197"/>
              <a:chExt cx="268967" cy="250422"/>
            </a:xfrm>
          </p:grpSpPr>
          <p:grpSp>
            <p:nvGrpSpPr>
              <p:cNvPr id="871" name="Google Shape;8129;p57">
                <a:extLst>
                  <a:ext uri="{FF2B5EF4-FFF2-40B4-BE49-F238E27FC236}">
                    <a16:creationId xmlns:a16="http://schemas.microsoft.com/office/drawing/2014/main" id="{709CD25D-79B7-4050-BCF4-793344DEF43D}"/>
                  </a:ext>
                </a:extLst>
              </p:cNvPr>
              <p:cNvGrpSpPr/>
              <p:nvPr/>
            </p:nvGrpSpPr>
            <p:grpSpPr>
              <a:xfrm>
                <a:off x="5405280" y="4042510"/>
                <a:ext cx="237570" cy="218647"/>
                <a:chOff x="5405280" y="4042510"/>
                <a:chExt cx="237570" cy="218647"/>
              </a:xfrm>
            </p:grpSpPr>
            <p:sp>
              <p:nvSpPr>
                <p:cNvPr id="893" name="Google Shape;8130;p57">
                  <a:extLst>
                    <a:ext uri="{FF2B5EF4-FFF2-40B4-BE49-F238E27FC236}">
                      <a16:creationId xmlns:a16="http://schemas.microsoft.com/office/drawing/2014/main" id="{0B0F4569-4B58-46D0-934E-CD20233D81A6}"/>
                    </a:ext>
                  </a:extLst>
                </p:cNvPr>
                <p:cNvSpPr/>
                <p:nvPr/>
              </p:nvSpPr>
              <p:spPr>
                <a:xfrm>
                  <a:off x="5405280" y="4042510"/>
                  <a:ext cx="144999" cy="173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6" h="22102" fill="none" extrusionOk="0">
                      <a:moveTo>
                        <a:pt x="0" y="12037"/>
                      </a:moveTo>
                      <a:cubicBezTo>
                        <a:pt x="702" y="12073"/>
                        <a:pt x="12302" y="22101"/>
                        <a:pt x="12302" y="22101"/>
                      </a:cubicBezTo>
                      <a:lnTo>
                        <a:pt x="11819" y="13005"/>
                      </a:lnTo>
                      <a:lnTo>
                        <a:pt x="18435" y="1"/>
                      </a:lnTo>
                      <a:lnTo>
                        <a:pt x="0" y="12521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131;p57">
                  <a:extLst>
                    <a:ext uri="{FF2B5EF4-FFF2-40B4-BE49-F238E27FC236}">
                      <a16:creationId xmlns:a16="http://schemas.microsoft.com/office/drawing/2014/main" id="{806C43C5-3B7D-41D5-86E1-823A4A5E5E3D}"/>
                    </a:ext>
                  </a:extLst>
                </p:cNvPr>
                <p:cNvSpPr/>
                <p:nvPr/>
              </p:nvSpPr>
              <p:spPr>
                <a:xfrm>
                  <a:off x="5502036" y="4125093"/>
                  <a:ext cx="134350" cy="135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82" h="17239" fill="none" extrusionOk="0">
                      <a:moveTo>
                        <a:pt x="13513" y="17239"/>
                      </a:moveTo>
                      <a:lnTo>
                        <a:pt x="12690" y="8614"/>
                      </a:lnTo>
                      <a:lnTo>
                        <a:pt x="17081" y="1"/>
                      </a:lnTo>
                      <a:lnTo>
                        <a:pt x="0" y="2021"/>
                      </a:lnTo>
                      <a:close/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132;p57">
                  <a:extLst>
                    <a:ext uri="{FF2B5EF4-FFF2-40B4-BE49-F238E27FC236}">
                      <a16:creationId xmlns:a16="http://schemas.microsoft.com/office/drawing/2014/main" id="{80C6B89A-6800-406A-974D-2E0A29207D68}"/>
                    </a:ext>
                  </a:extLst>
                </p:cNvPr>
                <p:cNvSpPr/>
                <p:nvPr/>
              </p:nvSpPr>
              <p:spPr>
                <a:xfrm>
                  <a:off x="5543704" y="4042990"/>
                  <a:ext cx="99146" cy="81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6" h="10380" fill="none" extrusionOk="0">
                      <a:moveTo>
                        <a:pt x="1" y="0"/>
                      </a:moveTo>
                      <a:lnTo>
                        <a:pt x="12606" y="10379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133;p57">
                  <a:extLst>
                    <a:ext uri="{FF2B5EF4-FFF2-40B4-BE49-F238E27FC236}">
                      <a16:creationId xmlns:a16="http://schemas.microsoft.com/office/drawing/2014/main" id="{9C454BD2-7EBF-4967-B001-EFDEED40922C}"/>
                    </a:ext>
                  </a:extLst>
                </p:cNvPr>
                <p:cNvSpPr/>
                <p:nvPr/>
              </p:nvSpPr>
              <p:spPr>
                <a:xfrm>
                  <a:off x="5501941" y="4140980"/>
                  <a:ext cx="103708" cy="5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6" h="6594" fill="none" extrusionOk="0">
                      <a:moveTo>
                        <a:pt x="13186" y="6594"/>
                      </a:moveTo>
                      <a:lnTo>
                        <a:pt x="0" y="1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134;p57">
                  <a:extLst>
                    <a:ext uri="{FF2B5EF4-FFF2-40B4-BE49-F238E27FC236}">
                      <a16:creationId xmlns:a16="http://schemas.microsoft.com/office/drawing/2014/main" id="{08E10269-7D76-47E8-BDFC-0ED4EEA38BF7}"/>
                    </a:ext>
                  </a:extLst>
                </p:cNvPr>
                <p:cNvSpPr/>
                <p:nvPr/>
              </p:nvSpPr>
              <p:spPr>
                <a:xfrm>
                  <a:off x="5495854" y="4211010"/>
                  <a:ext cx="105989" cy="50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6" h="6376" fill="none" extrusionOk="0">
                      <a:moveTo>
                        <a:pt x="0" y="0"/>
                      </a:moveTo>
                      <a:lnTo>
                        <a:pt x="13476" y="6375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135;p57">
                  <a:extLst>
                    <a:ext uri="{FF2B5EF4-FFF2-40B4-BE49-F238E27FC236}">
                      <a16:creationId xmlns:a16="http://schemas.microsoft.com/office/drawing/2014/main" id="{1FB447F4-DBEA-43C5-9ACD-11C25C0FF2C3}"/>
                    </a:ext>
                  </a:extLst>
                </p:cNvPr>
                <p:cNvSpPr/>
                <p:nvPr/>
              </p:nvSpPr>
              <p:spPr>
                <a:xfrm>
                  <a:off x="5405280" y="4134420"/>
                  <a:ext cx="96669" cy="6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1" h="835" fill="none" extrusionOk="0">
                      <a:moveTo>
                        <a:pt x="12290" y="835"/>
                      </a:moveTo>
                      <a:lnTo>
                        <a:pt x="0" y="0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2" name="Google Shape;8136;p57">
                <a:extLst>
                  <a:ext uri="{FF2B5EF4-FFF2-40B4-BE49-F238E27FC236}">
                    <a16:creationId xmlns:a16="http://schemas.microsoft.com/office/drawing/2014/main" id="{31666634-D3B6-473F-846A-067BE1B78477}"/>
                  </a:ext>
                </a:extLst>
              </p:cNvPr>
              <p:cNvGrpSpPr/>
              <p:nvPr/>
            </p:nvGrpSpPr>
            <p:grpSpPr>
              <a:xfrm>
                <a:off x="5382826" y="4125549"/>
                <a:ext cx="37776" cy="32380"/>
                <a:chOff x="5382826" y="4125549"/>
                <a:chExt cx="37776" cy="32380"/>
              </a:xfrm>
            </p:grpSpPr>
            <p:sp>
              <p:nvSpPr>
                <p:cNvPr id="891" name="Google Shape;8137;p57">
                  <a:extLst>
                    <a:ext uri="{FF2B5EF4-FFF2-40B4-BE49-F238E27FC236}">
                      <a16:creationId xmlns:a16="http://schemas.microsoft.com/office/drawing/2014/main" id="{6904E8EE-33C8-440B-9F8D-078586DA9A02}"/>
                    </a:ext>
                  </a:extLst>
                </p:cNvPr>
                <p:cNvSpPr/>
                <p:nvPr/>
              </p:nvSpPr>
              <p:spPr>
                <a:xfrm>
                  <a:off x="5382826" y="4125549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4" y="0"/>
                      </a:moveTo>
                      <a:cubicBezTo>
                        <a:pt x="2229" y="0"/>
                        <a:pt x="1714" y="188"/>
                        <a:pt x="1295" y="608"/>
                      </a:cubicBezTo>
                      <a:cubicBezTo>
                        <a:pt x="0" y="1902"/>
                        <a:pt x="907" y="4116"/>
                        <a:pt x="2746" y="4116"/>
                      </a:cubicBezTo>
                      <a:cubicBezTo>
                        <a:pt x="3871" y="4116"/>
                        <a:pt x="4790" y="3197"/>
                        <a:pt x="4803" y="2060"/>
                      </a:cubicBezTo>
                      <a:cubicBezTo>
                        <a:pt x="4794" y="817"/>
                        <a:pt x="3787" y="0"/>
                        <a:pt x="2734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138;p57">
                  <a:extLst>
                    <a:ext uri="{FF2B5EF4-FFF2-40B4-BE49-F238E27FC236}">
                      <a16:creationId xmlns:a16="http://schemas.microsoft.com/office/drawing/2014/main" id="{ADE6E484-0CB8-4649-9423-3211140BAB6E}"/>
                    </a:ext>
                  </a:extLst>
                </p:cNvPr>
                <p:cNvSpPr/>
                <p:nvPr/>
              </p:nvSpPr>
              <p:spPr>
                <a:xfrm>
                  <a:off x="5395669" y="4135176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1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3" name="Google Shape;8139;p57">
                <a:extLst>
                  <a:ext uri="{FF2B5EF4-FFF2-40B4-BE49-F238E27FC236}">
                    <a16:creationId xmlns:a16="http://schemas.microsoft.com/office/drawing/2014/main" id="{5EB168CA-52B8-4D02-9350-CA9F8CB75D11}"/>
                  </a:ext>
                </a:extLst>
              </p:cNvPr>
              <p:cNvGrpSpPr/>
              <p:nvPr/>
            </p:nvGrpSpPr>
            <p:grpSpPr>
              <a:xfrm>
                <a:off x="5475680" y="4195587"/>
                <a:ext cx="37783" cy="32364"/>
                <a:chOff x="5475680" y="4195587"/>
                <a:chExt cx="37783" cy="32364"/>
              </a:xfrm>
            </p:grpSpPr>
            <p:sp>
              <p:nvSpPr>
                <p:cNvPr id="889" name="Google Shape;8140;p57">
                  <a:extLst>
                    <a:ext uri="{FF2B5EF4-FFF2-40B4-BE49-F238E27FC236}">
                      <a16:creationId xmlns:a16="http://schemas.microsoft.com/office/drawing/2014/main" id="{82D519EC-0278-4C03-AF58-46D14BF94E06}"/>
                    </a:ext>
                  </a:extLst>
                </p:cNvPr>
                <p:cNvSpPr/>
                <p:nvPr/>
              </p:nvSpPr>
              <p:spPr>
                <a:xfrm>
                  <a:off x="5475680" y="4195587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1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8141;p57">
                  <a:extLst>
                    <a:ext uri="{FF2B5EF4-FFF2-40B4-BE49-F238E27FC236}">
                      <a16:creationId xmlns:a16="http://schemas.microsoft.com/office/drawing/2014/main" id="{CD01CFCC-BC51-4820-AD14-21BC70C3D545}"/>
                    </a:ext>
                  </a:extLst>
                </p:cNvPr>
                <p:cNvSpPr/>
                <p:nvPr/>
              </p:nvSpPr>
              <p:spPr>
                <a:xfrm>
                  <a:off x="5488523" y="4205300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16"/>
                      </a:cubicBezTo>
                      <a:cubicBezTo>
                        <a:pt x="700" y="1583"/>
                        <a:pt x="905" y="1657"/>
                        <a:pt x="1106" y="1657"/>
                      </a:cubicBezTo>
                      <a:cubicBezTo>
                        <a:pt x="1531" y="1657"/>
                        <a:pt x="1940" y="1324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4" name="Google Shape;8142;p57">
                <a:extLst>
                  <a:ext uri="{FF2B5EF4-FFF2-40B4-BE49-F238E27FC236}">
                    <a16:creationId xmlns:a16="http://schemas.microsoft.com/office/drawing/2014/main" id="{430041AE-5E94-4DDD-9B77-D6FBA75721AC}"/>
                  </a:ext>
                </a:extLst>
              </p:cNvPr>
              <p:cNvGrpSpPr/>
              <p:nvPr/>
            </p:nvGrpSpPr>
            <p:grpSpPr>
              <a:xfrm>
                <a:off x="5532575" y="4027197"/>
                <a:ext cx="33308" cy="32262"/>
                <a:chOff x="5532575" y="4027197"/>
                <a:chExt cx="33308" cy="32262"/>
              </a:xfrm>
            </p:grpSpPr>
            <p:sp>
              <p:nvSpPr>
                <p:cNvPr id="887" name="Google Shape;8143;p57">
                  <a:extLst>
                    <a:ext uri="{FF2B5EF4-FFF2-40B4-BE49-F238E27FC236}">
                      <a16:creationId xmlns:a16="http://schemas.microsoft.com/office/drawing/2014/main" id="{B029FD5F-DE49-45A8-A839-22FCD15DD7EE}"/>
                    </a:ext>
                  </a:extLst>
                </p:cNvPr>
                <p:cNvSpPr/>
                <p:nvPr/>
              </p:nvSpPr>
              <p:spPr>
                <a:xfrm>
                  <a:off x="5532575" y="4027197"/>
                  <a:ext cx="33308" cy="32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5" h="4102" extrusionOk="0">
                      <a:moveTo>
                        <a:pt x="1984" y="0"/>
                      </a:moveTo>
                      <a:cubicBezTo>
                        <a:pt x="871" y="49"/>
                        <a:pt x="0" y="1004"/>
                        <a:pt x="37" y="2117"/>
                      </a:cubicBezTo>
                      <a:cubicBezTo>
                        <a:pt x="73" y="3227"/>
                        <a:pt x="980" y="4101"/>
                        <a:pt x="2084" y="4101"/>
                      </a:cubicBezTo>
                      <a:cubicBezTo>
                        <a:pt x="2099" y="4101"/>
                        <a:pt x="2114" y="4101"/>
                        <a:pt x="2130" y="4101"/>
                      </a:cubicBezTo>
                      <a:lnTo>
                        <a:pt x="2275" y="4101"/>
                      </a:lnTo>
                      <a:cubicBezTo>
                        <a:pt x="3375" y="4028"/>
                        <a:pt x="4234" y="3085"/>
                        <a:pt x="4186" y="1984"/>
                      </a:cubicBezTo>
                      <a:cubicBezTo>
                        <a:pt x="4150" y="871"/>
                        <a:pt x="3242" y="0"/>
                        <a:pt x="2130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144;p57">
                  <a:extLst>
                    <a:ext uri="{FF2B5EF4-FFF2-40B4-BE49-F238E27FC236}">
                      <a16:creationId xmlns:a16="http://schemas.microsoft.com/office/drawing/2014/main" id="{878737A1-BE50-4468-B9F7-CE03FDDDDC7A}"/>
                    </a:ext>
                  </a:extLst>
                </p:cNvPr>
                <p:cNvSpPr/>
                <p:nvPr/>
              </p:nvSpPr>
              <p:spPr>
                <a:xfrm>
                  <a:off x="5540661" y="4036792"/>
                  <a:ext cx="15502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" h="1661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50"/>
                        <a:pt x="1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8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5" name="Google Shape;8145;p57">
                <a:extLst>
                  <a:ext uri="{FF2B5EF4-FFF2-40B4-BE49-F238E27FC236}">
                    <a16:creationId xmlns:a16="http://schemas.microsoft.com/office/drawing/2014/main" id="{C6D3B60E-E6FE-42A4-862C-3A70B0E4AA14}"/>
                  </a:ext>
                </a:extLst>
              </p:cNvPr>
              <p:cNvGrpSpPr/>
              <p:nvPr/>
            </p:nvGrpSpPr>
            <p:grpSpPr>
              <a:xfrm>
                <a:off x="5590706" y="4245348"/>
                <a:ext cx="33497" cy="32270"/>
                <a:chOff x="5590706" y="4245348"/>
                <a:chExt cx="33497" cy="32270"/>
              </a:xfrm>
            </p:grpSpPr>
            <p:sp>
              <p:nvSpPr>
                <p:cNvPr id="885" name="Google Shape;8146;p57">
                  <a:extLst>
                    <a:ext uri="{FF2B5EF4-FFF2-40B4-BE49-F238E27FC236}">
                      <a16:creationId xmlns:a16="http://schemas.microsoft.com/office/drawing/2014/main" id="{87A6965A-71F3-42D7-A468-171A6482E6DC}"/>
                    </a:ext>
                  </a:extLst>
                </p:cNvPr>
                <p:cNvSpPr/>
                <p:nvPr/>
              </p:nvSpPr>
              <p:spPr>
                <a:xfrm>
                  <a:off x="5590706" y="4245348"/>
                  <a:ext cx="33497" cy="32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4103" extrusionOk="0">
                      <a:moveTo>
                        <a:pt x="2175" y="0"/>
                      </a:moveTo>
                      <a:cubicBezTo>
                        <a:pt x="2160" y="0"/>
                        <a:pt x="2145" y="1"/>
                        <a:pt x="2130" y="1"/>
                      </a:cubicBezTo>
                      <a:lnTo>
                        <a:pt x="1984" y="1"/>
                      </a:lnTo>
                      <a:cubicBezTo>
                        <a:pt x="872" y="49"/>
                        <a:pt x="1" y="993"/>
                        <a:pt x="37" y="2118"/>
                      </a:cubicBezTo>
                      <a:cubicBezTo>
                        <a:pt x="73" y="3228"/>
                        <a:pt x="980" y="4102"/>
                        <a:pt x="2085" y="4102"/>
                      </a:cubicBezTo>
                      <a:cubicBezTo>
                        <a:pt x="2100" y="4102"/>
                        <a:pt x="2115" y="4102"/>
                        <a:pt x="2130" y="4102"/>
                      </a:cubicBezTo>
                      <a:lnTo>
                        <a:pt x="2275" y="4102"/>
                      </a:lnTo>
                      <a:cubicBezTo>
                        <a:pt x="3388" y="4041"/>
                        <a:pt x="4259" y="3098"/>
                        <a:pt x="4222" y="1985"/>
                      </a:cubicBezTo>
                      <a:cubicBezTo>
                        <a:pt x="4175" y="875"/>
                        <a:pt x="3279" y="0"/>
                        <a:pt x="2175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147;p57">
                  <a:extLst>
                    <a:ext uri="{FF2B5EF4-FFF2-40B4-BE49-F238E27FC236}">
                      <a16:creationId xmlns:a16="http://schemas.microsoft.com/office/drawing/2014/main" id="{E92BF908-7815-4028-9CB0-7AA5A1B5A28D}"/>
                    </a:ext>
                  </a:extLst>
                </p:cNvPr>
                <p:cNvSpPr/>
                <p:nvPr/>
              </p:nvSpPr>
              <p:spPr>
                <a:xfrm>
                  <a:off x="5598791" y="4254944"/>
                  <a:ext cx="1540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" h="1659" extrusionOk="0">
                      <a:moveTo>
                        <a:pt x="1106" y="0"/>
                      </a:moveTo>
                      <a:cubicBezTo>
                        <a:pt x="1085" y="0"/>
                        <a:pt x="1063" y="1"/>
                        <a:pt x="1041" y="3"/>
                      </a:cubicBezTo>
                      <a:cubicBezTo>
                        <a:pt x="303" y="51"/>
                        <a:pt x="1" y="970"/>
                        <a:pt x="557" y="1454"/>
                      </a:cubicBezTo>
                      <a:cubicBezTo>
                        <a:pt x="720" y="1596"/>
                        <a:pt x="909" y="1659"/>
                        <a:pt x="1093" y="1659"/>
                      </a:cubicBezTo>
                      <a:cubicBezTo>
                        <a:pt x="1538" y="1659"/>
                        <a:pt x="1958" y="1290"/>
                        <a:pt x="1924" y="777"/>
                      </a:cubicBezTo>
                      <a:cubicBezTo>
                        <a:pt x="1901" y="339"/>
                        <a:pt x="1538" y="0"/>
                        <a:pt x="1106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6" name="Google Shape;8148;p57">
                <a:extLst>
                  <a:ext uri="{FF2B5EF4-FFF2-40B4-BE49-F238E27FC236}">
                    <a16:creationId xmlns:a16="http://schemas.microsoft.com/office/drawing/2014/main" id="{AA17DAE8-CA28-4FD8-94BD-1850FB00C52C}"/>
                  </a:ext>
                </a:extLst>
              </p:cNvPr>
              <p:cNvGrpSpPr/>
              <p:nvPr/>
            </p:nvGrpSpPr>
            <p:grpSpPr>
              <a:xfrm>
                <a:off x="5618681" y="4109677"/>
                <a:ext cx="33112" cy="32357"/>
                <a:chOff x="5618681" y="4109677"/>
                <a:chExt cx="33112" cy="32357"/>
              </a:xfrm>
            </p:grpSpPr>
            <p:sp>
              <p:nvSpPr>
                <p:cNvPr id="883" name="Google Shape;8149;p57">
                  <a:extLst>
                    <a:ext uri="{FF2B5EF4-FFF2-40B4-BE49-F238E27FC236}">
                      <a16:creationId xmlns:a16="http://schemas.microsoft.com/office/drawing/2014/main" id="{7FC5D9F8-BEE8-464B-B959-B169AD67E864}"/>
                    </a:ext>
                  </a:extLst>
                </p:cNvPr>
                <p:cNvSpPr/>
                <p:nvPr/>
              </p:nvSpPr>
              <p:spPr>
                <a:xfrm>
                  <a:off x="5618681" y="4109677"/>
                  <a:ext cx="33112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0" h="4114" extrusionOk="0">
                      <a:moveTo>
                        <a:pt x="1984" y="1"/>
                      </a:moveTo>
                      <a:cubicBezTo>
                        <a:pt x="871" y="61"/>
                        <a:pt x="0" y="1005"/>
                        <a:pt x="36" y="2130"/>
                      </a:cubicBezTo>
                      <a:cubicBezTo>
                        <a:pt x="84" y="3235"/>
                        <a:pt x="992" y="4114"/>
                        <a:pt x="2106" y="4114"/>
                      </a:cubicBezTo>
                      <a:cubicBezTo>
                        <a:pt x="2114" y="4114"/>
                        <a:pt x="2121" y="4114"/>
                        <a:pt x="2129" y="4114"/>
                      </a:cubicBezTo>
                      <a:lnTo>
                        <a:pt x="2274" y="4114"/>
                      </a:lnTo>
                      <a:cubicBezTo>
                        <a:pt x="3375" y="4029"/>
                        <a:pt x="4210" y="3086"/>
                        <a:pt x="4173" y="1985"/>
                      </a:cubicBezTo>
                      <a:cubicBezTo>
                        <a:pt x="4137" y="884"/>
                        <a:pt x="3230" y="13"/>
                        <a:pt x="2129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150;p57">
                  <a:extLst>
                    <a:ext uri="{FF2B5EF4-FFF2-40B4-BE49-F238E27FC236}">
                      <a16:creationId xmlns:a16="http://schemas.microsoft.com/office/drawing/2014/main" id="{1BBEF755-C5A8-44C4-8A02-867D61A67C32}"/>
                    </a:ext>
                  </a:extLst>
                </p:cNvPr>
                <p:cNvSpPr/>
                <p:nvPr/>
              </p:nvSpPr>
              <p:spPr>
                <a:xfrm>
                  <a:off x="5626767" y="4119280"/>
                  <a:ext cx="15494" cy="13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0" h="1660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62"/>
                        <a:pt x="0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7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7" name="Google Shape;8151;p57">
                <a:extLst>
                  <a:ext uri="{FF2B5EF4-FFF2-40B4-BE49-F238E27FC236}">
                    <a16:creationId xmlns:a16="http://schemas.microsoft.com/office/drawing/2014/main" id="{496D4771-953A-4DE6-A55F-3C1B322ECF92}"/>
                  </a:ext>
                </a:extLst>
              </p:cNvPr>
              <p:cNvGrpSpPr/>
              <p:nvPr/>
            </p:nvGrpSpPr>
            <p:grpSpPr>
              <a:xfrm>
                <a:off x="5479298" y="4128262"/>
                <a:ext cx="31405" cy="26906"/>
                <a:chOff x="5479298" y="4128262"/>
                <a:chExt cx="31405" cy="26906"/>
              </a:xfrm>
            </p:grpSpPr>
            <p:sp>
              <p:nvSpPr>
                <p:cNvPr id="881" name="Google Shape;8152;p57">
                  <a:extLst>
                    <a:ext uri="{FF2B5EF4-FFF2-40B4-BE49-F238E27FC236}">
                      <a16:creationId xmlns:a16="http://schemas.microsoft.com/office/drawing/2014/main" id="{24FA7356-5E2A-4DBD-AD89-0CB2F623E460}"/>
                    </a:ext>
                  </a:extLst>
                </p:cNvPr>
                <p:cNvSpPr/>
                <p:nvPr/>
              </p:nvSpPr>
              <p:spPr>
                <a:xfrm>
                  <a:off x="5479298" y="4128262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153;p57">
                  <a:extLst>
                    <a:ext uri="{FF2B5EF4-FFF2-40B4-BE49-F238E27FC236}">
                      <a16:creationId xmlns:a16="http://schemas.microsoft.com/office/drawing/2014/main" id="{7E3E6AD2-11D1-465F-9626-8E61FD86634F}"/>
                    </a:ext>
                  </a:extLst>
                </p:cNvPr>
                <p:cNvSpPr/>
                <p:nvPr/>
              </p:nvSpPr>
              <p:spPr>
                <a:xfrm>
                  <a:off x="5493471" y="413793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8" y="1"/>
                        <a:pt x="1" y="218"/>
                        <a:pt x="1" y="485"/>
                      </a:cubicBezTo>
                      <a:cubicBezTo>
                        <a:pt x="1" y="751"/>
                        <a:pt x="218" y="968"/>
                        <a:pt x="485" y="968"/>
                      </a:cubicBezTo>
                      <a:cubicBezTo>
                        <a:pt x="751" y="968"/>
                        <a:pt x="968" y="751"/>
                        <a:pt x="968" y="485"/>
                      </a:cubicBezTo>
                      <a:cubicBezTo>
                        <a:pt x="968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8" name="Google Shape;8154;p57">
                <a:extLst>
                  <a:ext uri="{FF2B5EF4-FFF2-40B4-BE49-F238E27FC236}">
                    <a16:creationId xmlns:a16="http://schemas.microsoft.com/office/drawing/2014/main" id="{4D0DE939-A9CD-4984-BB0F-C777CBA46DF1}"/>
                  </a:ext>
                </a:extLst>
              </p:cNvPr>
              <p:cNvGrpSpPr/>
              <p:nvPr/>
            </p:nvGrpSpPr>
            <p:grpSpPr>
              <a:xfrm>
                <a:off x="5582903" y="4180116"/>
                <a:ext cx="31499" cy="26898"/>
                <a:chOff x="5582903" y="4180116"/>
                <a:chExt cx="31499" cy="26898"/>
              </a:xfrm>
            </p:grpSpPr>
            <p:sp>
              <p:nvSpPr>
                <p:cNvPr id="879" name="Google Shape;8155;p57">
                  <a:extLst>
                    <a:ext uri="{FF2B5EF4-FFF2-40B4-BE49-F238E27FC236}">
                      <a16:creationId xmlns:a16="http://schemas.microsoft.com/office/drawing/2014/main" id="{F54BF751-182F-4BE0-92B9-726D0C8ABC00}"/>
                    </a:ext>
                  </a:extLst>
                </p:cNvPr>
                <p:cNvSpPr/>
                <p:nvPr/>
              </p:nvSpPr>
              <p:spPr>
                <a:xfrm>
                  <a:off x="5582903" y="4180116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1"/>
                      </a:moveTo>
                      <a:cubicBezTo>
                        <a:pt x="1855" y="1"/>
                        <a:pt x="1425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156;p57">
                  <a:extLst>
                    <a:ext uri="{FF2B5EF4-FFF2-40B4-BE49-F238E27FC236}">
                      <a16:creationId xmlns:a16="http://schemas.microsoft.com/office/drawing/2014/main" id="{383CCEE5-D62C-4D58-905B-F3A11421132E}"/>
                    </a:ext>
                  </a:extLst>
                </p:cNvPr>
                <p:cNvSpPr/>
                <p:nvPr/>
              </p:nvSpPr>
              <p:spPr>
                <a:xfrm>
                  <a:off x="5597084" y="4189790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2" name="Google Shape;8157;p57">
              <a:extLst>
                <a:ext uri="{FF2B5EF4-FFF2-40B4-BE49-F238E27FC236}">
                  <a16:creationId xmlns:a16="http://schemas.microsoft.com/office/drawing/2014/main" id="{AB5797F7-5354-4151-88E8-C3AE70AA765D}"/>
                </a:ext>
              </a:extLst>
            </p:cNvPr>
            <p:cNvGrpSpPr/>
            <p:nvPr/>
          </p:nvGrpSpPr>
          <p:grpSpPr>
            <a:xfrm>
              <a:off x="3977681" y="3230323"/>
              <a:ext cx="94584" cy="84085"/>
              <a:chOff x="3977681" y="3230323"/>
              <a:chExt cx="94584" cy="84085"/>
            </a:xfrm>
          </p:grpSpPr>
          <p:grpSp>
            <p:nvGrpSpPr>
              <p:cNvPr id="855" name="Google Shape;8158;p57">
                <a:extLst>
                  <a:ext uri="{FF2B5EF4-FFF2-40B4-BE49-F238E27FC236}">
                    <a16:creationId xmlns:a16="http://schemas.microsoft.com/office/drawing/2014/main" id="{F3C07CAA-4A10-4806-8374-91C2BB1C5459}"/>
                  </a:ext>
                </a:extLst>
              </p:cNvPr>
              <p:cNvGrpSpPr/>
              <p:nvPr/>
            </p:nvGrpSpPr>
            <p:grpSpPr>
              <a:xfrm>
                <a:off x="4000135" y="3243041"/>
                <a:ext cx="59570" cy="57186"/>
                <a:chOff x="4000135" y="3243041"/>
                <a:chExt cx="59570" cy="57186"/>
              </a:xfrm>
            </p:grpSpPr>
            <p:sp>
              <p:nvSpPr>
                <p:cNvPr id="868" name="Google Shape;8159;p57">
                  <a:extLst>
                    <a:ext uri="{FF2B5EF4-FFF2-40B4-BE49-F238E27FC236}">
                      <a16:creationId xmlns:a16="http://schemas.microsoft.com/office/drawing/2014/main" id="{6DA4E690-8C8C-4A94-8A33-19F187D652F6}"/>
                    </a:ext>
                  </a:extLst>
                </p:cNvPr>
                <p:cNvSpPr/>
                <p:nvPr/>
              </p:nvSpPr>
              <p:spPr>
                <a:xfrm>
                  <a:off x="4000135" y="3243041"/>
                  <a:ext cx="59570" cy="57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4" h="7259" fill="none" extrusionOk="0">
                      <a:moveTo>
                        <a:pt x="1" y="2323"/>
                      </a:moveTo>
                      <a:lnTo>
                        <a:pt x="2577" y="7259"/>
                      </a:lnTo>
                      <a:lnTo>
                        <a:pt x="7573" y="4114"/>
                      </a:lnTo>
                      <a:lnTo>
                        <a:pt x="5541" y="1"/>
                      </a:lnTo>
                      <a:lnTo>
                        <a:pt x="352" y="2323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160;p57">
                  <a:extLst>
                    <a:ext uri="{FF2B5EF4-FFF2-40B4-BE49-F238E27FC236}">
                      <a16:creationId xmlns:a16="http://schemas.microsoft.com/office/drawing/2014/main" id="{0BAF2A82-0D6F-4085-A887-E6C12C262891}"/>
                    </a:ext>
                  </a:extLst>
                </p:cNvPr>
                <p:cNvSpPr/>
                <p:nvPr/>
              </p:nvSpPr>
              <p:spPr>
                <a:xfrm>
                  <a:off x="4024210" y="3246847"/>
                  <a:ext cx="15706" cy="53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7" h="6787" fill="none" extrusionOk="0">
                      <a:moveTo>
                        <a:pt x="0" y="6787"/>
                      </a:moveTo>
                      <a:lnTo>
                        <a:pt x="1996" y="1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161;p57">
                  <a:extLst>
                    <a:ext uri="{FF2B5EF4-FFF2-40B4-BE49-F238E27FC236}">
                      <a16:creationId xmlns:a16="http://schemas.microsoft.com/office/drawing/2014/main" id="{7B74063D-1375-41A7-AAAF-57D1E276B568}"/>
                    </a:ext>
                  </a:extLst>
                </p:cNvPr>
                <p:cNvSpPr/>
                <p:nvPr/>
              </p:nvSpPr>
              <p:spPr>
                <a:xfrm>
                  <a:off x="4002896" y="3261311"/>
                  <a:ext cx="56809" cy="14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3" h="1791" fill="none" extrusionOk="0">
                      <a:moveTo>
                        <a:pt x="7222" y="1791"/>
                      </a:moveTo>
                      <a:lnTo>
                        <a:pt x="1" y="0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6" name="Google Shape;8162;p57">
                <a:extLst>
                  <a:ext uri="{FF2B5EF4-FFF2-40B4-BE49-F238E27FC236}">
                    <a16:creationId xmlns:a16="http://schemas.microsoft.com/office/drawing/2014/main" id="{48AA4447-8746-4871-B1D5-38B0340F8E6A}"/>
                  </a:ext>
                </a:extLst>
              </p:cNvPr>
              <p:cNvGrpSpPr/>
              <p:nvPr/>
            </p:nvGrpSpPr>
            <p:grpSpPr>
              <a:xfrm>
                <a:off x="3977681" y="3245872"/>
                <a:ext cx="37783" cy="32380"/>
                <a:chOff x="3977681" y="3245872"/>
                <a:chExt cx="37783" cy="32380"/>
              </a:xfrm>
            </p:grpSpPr>
            <p:sp>
              <p:nvSpPr>
                <p:cNvPr id="866" name="Google Shape;8163;p57">
                  <a:extLst>
                    <a:ext uri="{FF2B5EF4-FFF2-40B4-BE49-F238E27FC236}">
                      <a16:creationId xmlns:a16="http://schemas.microsoft.com/office/drawing/2014/main" id="{99812590-E7C2-4C1D-AAA3-100587E52A54}"/>
                    </a:ext>
                  </a:extLst>
                </p:cNvPr>
                <p:cNvSpPr/>
                <p:nvPr/>
              </p:nvSpPr>
              <p:spPr>
                <a:xfrm>
                  <a:off x="3977681" y="3245872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26" y="1"/>
                      </a:moveTo>
                      <a:cubicBezTo>
                        <a:pt x="2219" y="1"/>
                        <a:pt x="1703" y="189"/>
                        <a:pt x="1283" y="608"/>
                      </a:cubicBezTo>
                      <a:cubicBezTo>
                        <a:pt x="1" y="1903"/>
                        <a:pt x="908" y="4117"/>
                        <a:pt x="2747" y="4117"/>
                      </a:cubicBezTo>
                      <a:cubicBezTo>
                        <a:pt x="3872" y="4104"/>
                        <a:pt x="4791" y="3185"/>
                        <a:pt x="4803" y="2060"/>
                      </a:cubicBezTo>
                      <a:cubicBezTo>
                        <a:pt x="4795" y="818"/>
                        <a:pt x="3782" y="1"/>
                        <a:pt x="2726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164;p57">
                  <a:extLst>
                    <a:ext uri="{FF2B5EF4-FFF2-40B4-BE49-F238E27FC236}">
                      <a16:creationId xmlns:a16="http://schemas.microsoft.com/office/drawing/2014/main" id="{C8511AE7-2B34-439B-BDD8-DB2AB40477AB}"/>
                    </a:ext>
                  </a:extLst>
                </p:cNvPr>
                <p:cNvSpPr/>
                <p:nvPr/>
              </p:nvSpPr>
              <p:spPr>
                <a:xfrm>
                  <a:off x="3992718" y="325550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7" name="Google Shape;8165;p57">
                <a:extLst>
                  <a:ext uri="{FF2B5EF4-FFF2-40B4-BE49-F238E27FC236}">
                    <a16:creationId xmlns:a16="http://schemas.microsoft.com/office/drawing/2014/main" id="{B0EB03D1-F1C0-47FB-A08F-2D57DA437E52}"/>
                  </a:ext>
                </a:extLst>
              </p:cNvPr>
              <p:cNvGrpSpPr/>
              <p:nvPr/>
            </p:nvGrpSpPr>
            <p:grpSpPr>
              <a:xfrm>
                <a:off x="4040860" y="3262672"/>
                <a:ext cx="31405" cy="27001"/>
                <a:chOff x="4040860" y="3262672"/>
                <a:chExt cx="31405" cy="27001"/>
              </a:xfrm>
            </p:grpSpPr>
            <p:sp>
              <p:nvSpPr>
                <p:cNvPr id="864" name="Google Shape;8166;p57">
                  <a:extLst>
                    <a:ext uri="{FF2B5EF4-FFF2-40B4-BE49-F238E27FC236}">
                      <a16:creationId xmlns:a16="http://schemas.microsoft.com/office/drawing/2014/main" id="{F8A26B39-0149-4FD1-BE26-3118FB6F0BC5}"/>
                    </a:ext>
                  </a:extLst>
                </p:cNvPr>
                <p:cNvSpPr/>
                <p:nvPr/>
              </p:nvSpPr>
              <p:spPr>
                <a:xfrm>
                  <a:off x="4040860" y="326267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167;p57">
                  <a:extLst>
                    <a:ext uri="{FF2B5EF4-FFF2-40B4-BE49-F238E27FC236}">
                      <a16:creationId xmlns:a16="http://schemas.microsoft.com/office/drawing/2014/main" id="{EEEDFAB7-3EAC-49A1-A9ED-FD775D0B62E8}"/>
                    </a:ext>
                  </a:extLst>
                </p:cNvPr>
                <p:cNvSpPr/>
                <p:nvPr/>
              </p:nvSpPr>
              <p:spPr>
                <a:xfrm>
                  <a:off x="4054938" y="327234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8" name="Google Shape;8168;p57">
                <a:extLst>
                  <a:ext uri="{FF2B5EF4-FFF2-40B4-BE49-F238E27FC236}">
                    <a16:creationId xmlns:a16="http://schemas.microsoft.com/office/drawing/2014/main" id="{BC460F02-5B4D-47FA-B58F-FF9F9366F8EE}"/>
                  </a:ext>
                </a:extLst>
              </p:cNvPr>
              <p:cNvGrpSpPr/>
              <p:nvPr/>
            </p:nvGrpSpPr>
            <p:grpSpPr>
              <a:xfrm>
                <a:off x="4021072" y="3230323"/>
                <a:ext cx="31397" cy="26906"/>
                <a:chOff x="4021072" y="3230323"/>
                <a:chExt cx="31397" cy="26906"/>
              </a:xfrm>
            </p:grpSpPr>
            <p:sp>
              <p:nvSpPr>
                <p:cNvPr id="862" name="Google Shape;8169;p57">
                  <a:extLst>
                    <a:ext uri="{FF2B5EF4-FFF2-40B4-BE49-F238E27FC236}">
                      <a16:creationId xmlns:a16="http://schemas.microsoft.com/office/drawing/2014/main" id="{1F614EFA-76EE-4DB1-B5A6-F5BAA1E59957}"/>
                    </a:ext>
                  </a:extLst>
                </p:cNvPr>
                <p:cNvSpPr/>
                <p:nvPr/>
              </p:nvSpPr>
              <p:spPr>
                <a:xfrm>
                  <a:off x="4021072" y="3230323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170;p57">
                  <a:extLst>
                    <a:ext uri="{FF2B5EF4-FFF2-40B4-BE49-F238E27FC236}">
                      <a16:creationId xmlns:a16="http://schemas.microsoft.com/office/drawing/2014/main" id="{FD23D95A-1098-4F03-B023-0FBAA063DCCD}"/>
                    </a:ext>
                  </a:extLst>
                </p:cNvPr>
                <p:cNvSpPr/>
                <p:nvPr/>
              </p:nvSpPr>
              <p:spPr>
                <a:xfrm>
                  <a:off x="403524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9" name="Google Shape;8171;p57">
                <a:extLst>
                  <a:ext uri="{FF2B5EF4-FFF2-40B4-BE49-F238E27FC236}">
                    <a16:creationId xmlns:a16="http://schemas.microsoft.com/office/drawing/2014/main" id="{2F231E33-31C4-4B7D-943E-B29E72267066}"/>
                  </a:ext>
                </a:extLst>
              </p:cNvPr>
              <p:cNvGrpSpPr/>
              <p:nvPr/>
            </p:nvGrpSpPr>
            <p:grpSpPr>
              <a:xfrm>
                <a:off x="4001472" y="3287462"/>
                <a:ext cx="31499" cy="26945"/>
                <a:chOff x="4001472" y="3287462"/>
                <a:chExt cx="31499" cy="26945"/>
              </a:xfrm>
            </p:grpSpPr>
            <p:sp>
              <p:nvSpPr>
                <p:cNvPr id="860" name="Google Shape;8172;p57">
                  <a:extLst>
                    <a:ext uri="{FF2B5EF4-FFF2-40B4-BE49-F238E27FC236}">
                      <a16:creationId xmlns:a16="http://schemas.microsoft.com/office/drawing/2014/main" id="{FCE28B69-7B38-4AD8-8EE0-DF68C1B596B6}"/>
                    </a:ext>
                  </a:extLst>
                </p:cNvPr>
                <p:cNvSpPr/>
                <p:nvPr/>
              </p:nvSpPr>
              <p:spPr>
                <a:xfrm>
                  <a:off x="4001472" y="3287462"/>
                  <a:ext cx="31499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6" extrusionOk="0">
                      <a:moveTo>
                        <a:pt x="2276" y="1"/>
                      </a:moveTo>
                      <a:cubicBezTo>
                        <a:pt x="1854" y="1"/>
                        <a:pt x="1425" y="158"/>
                        <a:pt x="1077" y="510"/>
                      </a:cubicBezTo>
                      <a:cubicBezTo>
                        <a:pt x="0" y="1587"/>
                        <a:pt x="762" y="3425"/>
                        <a:pt x="2286" y="3425"/>
                      </a:cubicBezTo>
                      <a:cubicBezTo>
                        <a:pt x="3230" y="3425"/>
                        <a:pt x="3992" y="2663"/>
                        <a:pt x="4004" y="1720"/>
                      </a:cubicBezTo>
                      <a:cubicBezTo>
                        <a:pt x="4004" y="688"/>
                        <a:pt x="3157" y="1"/>
                        <a:pt x="2276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173;p57">
                  <a:extLst>
                    <a:ext uri="{FF2B5EF4-FFF2-40B4-BE49-F238E27FC236}">
                      <a16:creationId xmlns:a16="http://schemas.microsoft.com/office/drawing/2014/main" id="{BD8F9047-EDC4-4D1E-9436-0CE57323019D}"/>
                    </a:ext>
                  </a:extLst>
                </p:cNvPr>
                <p:cNvSpPr/>
                <p:nvPr/>
              </p:nvSpPr>
              <p:spPr>
                <a:xfrm>
                  <a:off x="4014410" y="3297175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06"/>
                        <a:pt x="908" y="1"/>
                        <a:pt x="641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3" name="Google Shape;8174;p57">
              <a:extLst>
                <a:ext uri="{FF2B5EF4-FFF2-40B4-BE49-F238E27FC236}">
                  <a16:creationId xmlns:a16="http://schemas.microsoft.com/office/drawing/2014/main" id="{6E2474BD-F50F-4F0A-8029-E7B7AB45EB76}"/>
                </a:ext>
              </a:extLst>
            </p:cNvPr>
            <p:cNvGrpSpPr/>
            <p:nvPr/>
          </p:nvGrpSpPr>
          <p:grpSpPr>
            <a:xfrm>
              <a:off x="4084715" y="3258865"/>
              <a:ext cx="184961" cy="137268"/>
              <a:chOff x="4084715" y="3258865"/>
              <a:chExt cx="184961" cy="137268"/>
            </a:xfrm>
          </p:grpSpPr>
          <p:grpSp>
            <p:nvGrpSpPr>
              <p:cNvPr id="832" name="Google Shape;8175;p57">
                <a:extLst>
                  <a:ext uri="{FF2B5EF4-FFF2-40B4-BE49-F238E27FC236}">
                    <a16:creationId xmlns:a16="http://schemas.microsoft.com/office/drawing/2014/main" id="{CF175165-C725-4ABE-80A5-92CFF5F16AF3}"/>
                  </a:ext>
                </a:extLst>
              </p:cNvPr>
              <p:cNvGrpSpPr/>
              <p:nvPr/>
            </p:nvGrpSpPr>
            <p:grpSpPr>
              <a:xfrm>
                <a:off x="4107453" y="3271583"/>
                <a:ext cx="153470" cy="110275"/>
                <a:chOff x="4107453" y="3271583"/>
                <a:chExt cx="153470" cy="110275"/>
              </a:xfrm>
            </p:grpSpPr>
            <p:sp>
              <p:nvSpPr>
                <p:cNvPr id="851" name="Google Shape;8176;p57">
                  <a:extLst>
                    <a:ext uri="{FF2B5EF4-FFF2-40B4-BE49-F238E27FC236}">
                      <a16:creationId xmlns:a16="http://schemas.microsoft.com/office/drawing/2014/main" id="{296CF094-77AF-46B3-9436-D4B8FA7D9D2A}"/>
                    </a:ext>
                  </a:extLst>
                </p:cNvPr>
                <p:cNvSpPr/>
                <p:nvPr/>
              </p:nvSpPr>
              <p:spPr>
                <a:xfrm>
                  <a:off x="4107453" y="3271583"/>
                  <a:ext cx="153470" cy="1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3" h="14021" fill="none" extrusionOk="0">
                      <a:moveTo>
                        <a:pt x="19513" y="14021"/>
                      </a:moveTo>
                      <a:lnTo>
                        <a:pt x="14844" y="968"/>
                      </a:lnTo>
                      <a:lnTo>
                        <a:pt x="5674" y="1"/>
                      </a:lnTo>
                      <a:lnTo>
                        <a:pt x="1" y="968"/>
                      </a:lnTo>
                      <a:lnTo>
                        <a:pt x="8977" y="2674"/>
                      </a:lnTo>
                      <a:lnTo>
                        <a:pt x="14360" y="10102"/>
                      </a:lnTo>
                      <a:lnTo>
                        <a:pt x="19029" y="14021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177;p57">
                  <a:extLst>
                    <a:ext uri="{FF2B5EF4-FFF2-40B4-BE49-F238E27FC236}">
                      <a16:creationId xmlns:a16="http://schemas.microsoft.com/office/drawing/2014/main" id="{4B51189B-8983-41FA-A922-3B4BB27335DA}"/>
                    </a:ext>
                  </a:extLst>
                </p:cNvPr>
                <p:cNvSpPr/>
                <p:nvPr/>
              </p:nvSpPr>
              <p:spPr>
                <a:xfrm>
                  <a:off x="4155886" y="3271968"/>
                  <a:ext cx="22171" cy="20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9" h="2614" fill="none" extrusionOk="0">
                      <a:moveTo>
                        <a:pt x="2819" y="2613"/>
                      </a:moveTo>
                      <a:lnTo>
                        <a:pt x="0" y="0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178;p57">
                  <a:extLst>
                    <a:ext uri="{FF2B5EF4-FFF2-40B4-BE49-F238E27FC236}">
                      <a16:creationId xmlns:a16="http://schemas.microsoft.com/office/drawing/2014/main" id="{C0B7FFBB-4874-48E1-9BEB-DEEF4F20CBB6}"/>
                    </a:ext>
                  </a:extLst>
                </p:cNvPr>
                <p:cNvSpPr/>
                <p:nvPr/>
              </p:nvSpPr>
              <p:spPr>
                <a:xfrm>
                  <a:off x="4178049" y="3279196"/>
                  <a:ext cx="42345" cy="13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4" h="1695" fill="none" extrusionOk="0">
                      <a:moveTo>
                        <a:pt x="1" y="1694"/>
                      </a:moveTo>
                      <a:lnTo>
                        <a:pt x="5384" y="0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179;p57">
                  <a:extLst>
                    <a:ext uri="{FF2B5EF4-FFF2-40B4-BE49-F238E27FC236}">
                      <a16:creationId xmlns:a16="http://schemas.microsoft.com/office/drawing/2014/main" id="{0B2DA7CA-F998-43CE-927A-08A891338448}"/>
                    </a:ext>
                  </a:extLst>
                </p:cNvPr>
                <p:cNvSpPr/>
                <p:nvPr/>
              </p:nvSpPr>
              <p:spPr>
                <a:xfrm>
                  <a:off x="4220387" y="3279196"/>
                  <a:ext cx="8" cy="7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22" fill="none" extrusionOk="0">
                      <a:moveTo>
                        <a:pt x="1" y="0"/>
                      </a:moveTo>
                      <a:lnTo>
                        <a:pt x="1" y="9121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3" name="Google Shape;8180;p57">
                <a:extLst>
                  <a:ext uri="{FF2B5EF4-FFF2-40B4-BE49-F238E27FC236}">
                    <a16:creationId xmlns:a16="http://schemas.microsoft.com/office/drawing/2014/main" id="{FB5EDDDF-8B7D-43A7-832D-B684F181F8A3}"/>
                  </a:ext>
                </a:extLst>
              </p:cNvPr>
              <p:cNvGrpSpPr/>
              <p:nvPr/>
            </p:nvGrpSpPr>
            <p:grpSpPr>
              <a:xfrm>
                <a:off x="4136947" y="3258865"/>
                <a:ext cx="31499" cy="27001"/>
                <a:chOff x="4136947" y="3258865"/>
                <a:chExt cx="31499" cy="27001"/>
              </a:xfrm>
            </p:grpSpPr>
            <p:sp>
              <p:nvSpPr>
                <p:cNvPr id="849" name="Google Shape;8181;p57">
                  <a:extLst>
                    <a:ext uri="{FF2B5EF4-FFF2-40B4-BE49-F238E27FC236}">
                      <a16:creationId xmlns:a16="http://schemas.microsoft.com/office/drawing/2014/main" id="{FD66B69F-EA64-4B55-86BA-7A2C64F8B0DE}"/>
                    </a:ext>
                  </a:extLst>
                </p:cNvPr>
                <p:cNvSpPr/>
                <p:nvPr/>
              </p:nvSpPr>
              <p:spPr>
                <a:xfrm>
                  <a:off x="4136947" y="3258865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32"/>
                        <a:pt x="2299" y="3432"/>
                      </a:cubicBezTo>
                      <a:cubicBezTo>
                        <a:pt x="3243" y="3420"/>
                        <a:pt x="4005" y="2658"/>
                        <a:pt x="4005" y="1715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182;p57">
                  <a:extLst>
                    <a:ext uri="{FF2B5EF4-FFF2-40B4-BE49-F238E27FC236}">
                      <a16:creationId xmlns:a16="http://schemas.microsoft.com/office/drawing/2014/main" id="{009B6B50-FB96-4EA1-9DCA-3A7645FD99DC}"/>
                    </a:ext>
                  </a:extLst>
                </p:cNvPr>
                <p:cNvSpPr/>
                <p:nvPr/>
              </p:nvSpPr>
              <p:spPr>
                <a:xfrm>
                  <a:off x="4151222" y="3268539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06" y="1"/>
                        <a:pt x="0" y="218"/>
                        <a:pt x="0" y="485"/>
                      </a:cubicBezTo>
                      <a:cubicBezTo>
                        <a:pt x="0" y="751"/>
                        <a:pt x="206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4" name="Google Shape;8183;p57">
                <a:extLst>
                  <a:ext uri="{FF2B5EF4-FFF2-40B4-BE49-F238E27FC236}">
                    <a16:creationId xmlns:a16="http://schemas.microsoft.com/office/drawing/2014/main" id="{8FE48034-30CE-4A25-8033-AE675B4B43BA}"/>
                  </a:ext>
                </a:extLst>
              </p:cNvPr>
              <p:cNvGrpSpPr/>
              <p:nvPr/>
            </p:nvGrpSpPr>
            <p:grpSpPr>
              <a:xfrm>
                <a:off x="4084715" y="3266478"/>
                <a:ext cx="31468" cy="26898"/>
                <a:chOff x="4084715" y="3266478"/>
                <a:chExt cx="31468" cy="26898"/>
              </a:xfrm>
            </p:grpSpPr>
            <p:sp>
              <p:nvSpPr>
                <p:cNvPr id="847" name="Google Shape;8184;p57">
                  <a:extLst>
                    <a:ext uri="{FF2B5EF4-FFF2-40B4-BE49-F238E27FC236}">
                      <a16:creationId xmlns:a16="http://schemas.microsoft.com/office/drawing/2014/main" id="{5CC279C4-C7B6-44C8-9CFF-AFC717DD023E}"/>
                    </a:ext>
                  </a:extLst>
                </p:cNvPr>
                <p:cNvSpPr/>
                <p:nvPr/>
              </p:nvSpPr>
              <p:spPr>
                <a:xfrm>
                  <a:off x="4084715" y="3266478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9" y="1"/>
                      </a:moveTo>
                      <a:cubicBezTo>
                        <a:pt x="1859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26"/>
                      </a:cubicBezTo>
                      <a:cubicBezTo>
                        <a:pt x="4001" y="686"/>
                        <a:pt x="3161" y="1"/>
                        <a:pt x="2279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185;p57">
                  <a:extLst>
                    <a:ext uri="{FF2B5EF4-FFF2-40B4-BE49-F238E27FC236}">
                      <a16:creationId xmlns:a16="http://schemas.microsoft.com/office/drawing/2014/main" id="{4A0AC651-2522-43CD-951F-74FF880A481A}"/>
                    </a:ext>
                  </a:extLst>
                </p:cNvPr>
                <p:cNvSpPr/>
                <p:nvPr/>
              </p:nvSpPr>
              <p:spPr>
                <a:xfrm>
                  <a:off x="4098896" y="327615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5" name="Google Shape;8186;p57">
                <a:extLst>
                  <a:ext uri="{FF2B5EF4-FFF2-40B4-BE49-F238E27FC236}">
                    <a16:creationId xmlns:a16="http://schemas.microsoft.com/office/drawing/2014/main" id="{9FA36CEE-9F48-487E-B435-1C370E8537AA}"/>
                  </a:ext>
                </a:extLst>
              </p:cNvPr>
              <p:cNvGrpSpPr/>
              <p:nvPr/>
            </p:nvGrpSpPr>
            <p:grpSpPr>
              <a:xfrm>
                <a:off x="4159213" y="3279849"/>
                <a:ext cx="31405" cy="26945"/>
                <a:chOff x="4159213" y="3279849"/>
                <a:chExt cx="31405" cy="26945"/>
              </a:xfrm>
            </p:grpSpPr>
            <p:sp>
              <p:nvSpPr>
                <p:cNvPr id="845" name="Google Shape;8187;p57">
                  <a:extLst>
                    <a:ext uri="{FF2B5EF4-FFF2-40B4-BE49-F238E27FC236}">
                      <a16:creationId xmlns:a16="http://schemas.microsoft.com/office/drawing/2014/main" id="{6E97C2BF-181D-448C-AEDD-856287655F35}"/>
                    </a:ext>
                  </a:extLst>
                </p:cNvPr>
                <p:cNvSpPr/>
                <p:nvPr/>
              </p:nvSpPr>
              <p:spPr>
                <a:xfrm>
                  <a:off x="4159213" y="3279849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6"/>
                        <a:pt x="2287" y="3426"/>
                      </a:cubicBezTo>
                      <a:cubicBezTo>
                        <a:pt x="3230" y="3426"/>
                        <a:pt x="3992" y="2663"/>
                        <a:pt x="3992" y="1720"/>
                      </a:cubicBezTo>
                      <a:cubicBezTo>
                        <a:pt x="3992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188;p57">
                  <a:extLst>
                    <a:ext uri="{FF2B5EF4-FFF2-40B4-BE49-F238E27FC236}">
                      <a16:creationId xmlns:a16="http://schemas.microsoft.com/office/drawing/2014/main" id="{38F6AC30-BD4F-4012-9415-2D62AE0BBFBC}"/>
                    </a:ext>
                  </a:extLst>
                </p:cNvPr>
                <p:cNvSpPr/>
                <p:nvPr/>
              </p:nvSpPr>
              <p:spPr>
                <a:xfrm>
                  <a:off x="4173385" y="3289570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6" name="Google Shape;8189;p57">
                <a:extLst>
                  <a:ext uri="{FF2B5EF4-FFF2-40B4-BE49-F238E27FC236}">
                    <a16:creationId xmlns:a16="http://schemas.microsoft.com/office/drawing/2014/main" id="{72661F2C-3C9E-4A4B-A42F-F2540FBC4DE6}"/>
                  </a:ext>
                </a:extLst>
              </p:cNvPr>
              <p:cNvGrpSpPr/>
              <p:nvPr/>
            </p:nvGrpSpPr>
            <p:grpSpPr>
              <a:xfrm>
                <a:off x="4201550" y="3266502"/>
                <a:ext cx="31405" cy="26883"/>
                <a:chOff x="4201550" y="3266502"/>
                <a:chExt cx="31405" cy="26883"/>
              </a:xfrm>
            </p:grpSpPr>
            <p:sp>
              <p:nvSpPr>
                <p:cNvPr id="843" name="Google Shape;8190;p57">
                  <a:extLst>
                    <a:ext uri="{FF2B5EF4-FFF2-40B4-BE49-F238E27FC236}">
                      <a16:creationId xmlns:a16="http://schemas.microsoft.com/office/drawing/2014/main" id="{03981BFA-B0F4-458D-85B1-FC6646D674A7}"/>
                    </a:ext>
                  </a:extLst>
                </p:cNvPr>
                <p:cNvSpPr/>
                <p:nvPr/>
              </p:nvSpPr>
              <p:spPr>
                <a:xfrm>
                  <a:off x="4201550" y="3266502"/>
                  <a:ext cx="31405" cy="26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18" extrusionOk="0">
                      <a:moveTo>
                        <a:pt x="2266" y="1"/>
                      </a:moveTo>
                      <a:cubicBezTo>
                        <a:pt x="1849" y="1"/>
                        <a:pt x="1423" y="155"/>
                        <a:pt x="1077" y="502"/>
                      </a:cubicBezTo>
                      <a:cubicBezTo>
                        <a:pt x="1" y="1566"/>
                        <a:pt x="751" y="3417"/>
                        <a:pt x="2275" y="3417"/>
                      </a:cubicBezTo>
                      <a:cubicBezTo>
                        <a:pt x="2282" y="3417"/>
                        <a:pt x="2290" y="3417"/>
                        <a:pt x="2297" y="3417"/>
                      </a:cubicBezTo>
                      <a:cubicBezTo>
                        <a:pt x="3230" y="3417"/>
                        <a:pt x="3993" y="2660"/>
                        <a:pt x="3993" y="1723"/>
                      </a:cubicBezTo>
                      <a:cubicBezTo>
                        <a:pt x="3993" y="689"/>
                        <a:pt x="3146" y="1"/>
                        <a:pt x="2266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191;p57">
                  <a:extLst>
                    <a:ext uri="{FF2B5EF4-FFF2-40B4-BE49-F238E27FC236}">
                      <a16:creationId xmlns:a16="http://schemas.microsoft.com/office/drawing/2014/main" id="{883D277A-F13A-4546-8A3E-7075839BEE7E}"/>
                    </a:ext>
                  </a:extLst>
                </p:cNvPr>
                <p:cNvSpPr/>
                <p:nvPr/>
              </p:nvSpPr>
              <p:spPr>
                <a:xfrm>
                  <a:off x="4214331" y="3276247"/>
                  <a:ext cx="8919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4" extrusionOk="0">
                      <a:moveTo>
                        <a:pt x="635" y="0"/>
                      </a:moveTo>
                      <a:cubicBezTo>
                        <a:pt x="209" y="0"/>
                        <a:pt x="0" y="512"/>
                        <a:pt x="311" y="823"/>
                      </a:cubicBezTo>
                      <a:cubicBezTo>
                        <a:pt x="408" y="920"/>
                        <a:pt x="528" y="964"/>
                        <a:pt x="646" y="964"/>
                      </a:cubicBezTo>
                      <a:cubicBezTo>
                        <a:pt x="895" y="964"/>
                        <a:pt x="1134" y="771"/>
                        <a:pt x="1134" y="484"/>
                      </a:cubicBezTo>
                      <a:cubicBezTo>
                        <a:pt x="1134" y="206"/>
                        <a:pt x="916" y="0"/>
                        <a:pt x="650" y="0"/>
                      </a:cubicBezTo>
                      <a:cubicBezTo>
                        <a:pt x="645" y="0"/>
                        <a:pt x="640" y="0"/>
                        <a:pt x="635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7" name="Google Shape;8192;p57">
                <a:extLst>
                  <a:ext uri="{FF2B5EF4-FFF2-40B4-BE49-F238E27FC236}">
                    <a16:creationId xmlns:a16="http://schemas.microsoft.com/office/drawing/2014/main" id="{5AFCE96C-C735-4BE5-B7C8-F68E7D85BD0A}"/>
                  </a:ext>
                </a:extLst>
              </p:cNvPr>
              <p:cNvGrpSpPr/>
              <p:nvPr/>
            </p:nvGrpSpPr>
            <p:grpSpPr>
              <a:xfrm>
                <a:off x="4201550" y="3338278"/>
                <a:ext cx="31405" cy="26930"/>
                <a:chOff x="4201550" y="3338278"/>
                <a:chExt cx="31405" cy="26930"/>
              </a:xfrm>
            </p:grpSpPr>
            <p:sp>
              <p:nvSpPr>
                <p:cNvPr id="841" name="Google Shape;8193;p57">
                  <a:extLst>
                    <a:ext uri="{FF2B5EF4-FFF2-40B4-BE49-F238E27FC236}">
                      <a16:creationId xmlns:a16="http://schemas.microsoft.com/office/drawing/2014/main" id="{6F16034E-2E6B-4527-8341-4305190AD18C}"/>
                    </a:ext>
                  </a:extLst>
                </p:cNvPr>
                <p:cNvSpPr/>
                <p:nvPr/>
              </p:nvSpPr>
              <p:spPr>
                <a:xfrm>
                  <a:off x="4201550" y="3338278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6" y="1"/>
                      </a:moveTo>
                      <a:cubicBezTo>
                        <a:pt x="1848" y="1"/>
                        <a:pt x="1423" y="154"/>
                        <a:pt x="1077" y="497"/>
                      </a:cubicBezTo>
                      <a:cubicBezTo>
                        <a:pt x="1" y="1573"/>
                        <a:pt x="751" y="3412"/>
                        <a:pt x="2275" y="3424"/>
                      </a:cubicBezTo>
                      <a:cubicBezTo>
                        <a:pt x="3218" y="3424"/>
                        <a:pt x="3993" y="2662"/>
                        <a:pt x="3993" y="1718"/>
                      </a:cubicBezTo>
                      <a:cubicBezTo>
                        <a:pt x="3993" y="684"/>
                        <a:pt x="3146" y="1"/>
                        <a:pt x="2266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194;p57">
                  <a:extLst>
                    <a:ext uri="{FF2B5EF4-FFF2-40B4-BE49-F238E27FC236}">
                      <a16:creationId xmlns:a16="http://schemas.microsoft.com/office/drawing/2014/main" id="{E3ACAF41-6DFD-494A-B658-12CC4299F92B}"/>
                    </a:ext>
                  </a:extLst>
                </p:cNvPr>
                <p:cNvSpPr/>
                <p:nvPr/>
              </p:nvSpPr>
              <p:spPr>
                <a:xfrm>
                  <a:off x="4214331" y="3347976"/>
                  <a:ext cx="8919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5" extrusionOk="0">
                      <a:moveTo>
                        <a:pt x="671" y="1"/>
                      </a:moveTo>
                      <a:cubicBezTo>
                        <a:pt x="664" y="1"/>
                        <a:pt x="657" y="1"/>
                        <a:pt x="650" y="1"/>
                      </a:cubicBezTo>
                      <a:cubicBezTo>
                        <a:pt x="645" y="1"/>
                        <a:pt x="640" y="1"/>
                        <a:pt x="635" y="1"/>
                      </a:cubicBezTo>
                      <a:cubicBezTo>
                        <a:pt x="209" y="1"/>
                        <a:pt x="0" y="513"/>
                        <a:pt x="311" y="824"/>
                      </a:cubicBezTo>
                      <a:cubicBezTo>
                        <a:pt x="408" y="921"/>
                        <a:pt x="528" y="965"/>
                        <a:pt x="646" y="965"/>
                      </a:cubicBezTo>
                      <a:cubicBezTo>
                        <a:pt x="895" y="965"/>
                        <a:pt x="1134" y="772"/>
                        <a:pt x="1134" y="485"/>
                      </a:cubicBezTo>
                      <a:cubicBezTo>
                        <a:pt x="1134" y="214"/>
                        <a:pt x="927" y="1"/>
                        <a:pt x="671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8" name="Google Shape;8195;p57">
                <a:extLst>
                  <a:ext uri="{FF2B5EF4-FFF2-40B4-BE49-F238E27FC236}">
                    <a16:creationId xmlns:a16="http://schemas.microsoft.com/office/drawing/2014/main" id="{C3B2B640-5EBF-434D-8FDC-76310BE29FF8}"/>
                  </a:ext>
                </a:extLst>
              </p:cNvPr>
              <p:cNvGrpSpPr/>
              <p:nvPr/>
            </p:nvGrpSpPr>
            <p:grpSpPr>
              <a:xfrm>
                <a:off x="4238272" y="3369132"/>
                <a:ext cx="31405" cy="27001"/>
                <a:chOff x="4238272" y="3369132"/>
                <a:chExt cx="31405" cy="27001"/>
              </a:xfrm>
            </p:grpSpPr>
            <p:sp>
              <p:nvSpPr>
                <p:cNvPr id="839" name="Google Shape;8196;p57">
                  <a:extLst>
                    <a:ext uri="{FF2B5EF4-FFF2-40B4-BE49-F238E27FC236}">
                      <a16:creationId xmlns:a16="http://schemas.microsoft.com/office/drawing/2014/main" id="{2DBCF3FE-1393-4BFE-A2A2-007A7AB13C3C}"/>
                    </a:ext>
                  </a:extLst>
                </p:cNvPr>
                <p:cNvSpPr/>
                <p:nvPr/>
              </p:nvSpPr>
              <p:spPr>
                <a:xfrm>
                  <a:off x="4238272" y="33691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4" y="1"/>
                        <a:pt x="1426" y="157"/>
                        <a:pt x="1078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8197;p57">
                  <a:extLst>
                    <a:ext uri="{FF2B5EF4-FFF2-40B4-BE49-F238E27FC236}">
                      <a16:creationId xmlns:a16="http://schemas.microsoft.com/office/drawing/2014/main" id="{388D01BE-E76A-47C7-BEC1-736C94BD80D4}"/>
                    </a:ext>
                  </a:extLst>
                </p:cNvPr>
                <p:cNvSpPr/>
                <p:nvPr/>
              </p:nvSpPr>
              <p:spPr>
                <a:xfrm>
                  <a:off x="4251217" y="3378806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3"/>
                      </a:cubicBezTo>
                      <a:cubicBezTo>
                        <a:pt x="401" y="922"/>
                        <a:pt x="524" y="967"/>
                        <a:pt x="643" y="967"/>
                      </a:cubicBezTo>
                      <a:cubicBezTo>
                        <a:pt x="889" y="967"/>
                        <a:pt x="1125" y="778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4" name="Google Shape;8198;p57">
              <a:extLst>
                <a:ext uri="{FF2B5EF4-FFF2-40B4-BE49-F238E27FC236}">
                  <a16:creationId xmlns:a16="http://schemas.microsoft.com/office/drawing/2014/main" id="{128FD99C-0162-409B-AB60-36E978696388}"/>
                </a:ext>
              </a:extLst>
            </p:cNvPr>
            <p:cNvGrpSpPr/>
            <p:nvPr/>
          </p:nvGrpSpPr>
          <p:grpSpPr>
            <a:xfrm>
              <a:off x="4068639" y="3200169"/>
              <a:ext cx="77643" cy="37272"/>
              <a:chOff x="4068639" y="3200169"/>
              <a:chExt cx="77643" cy="37272"/>
            </a:xfrm>
          </p:grpSpPr>
          <p:sp>
            <p:nvSpPr>
              <p:cNvPr id="825" name="Google Shape;8199;p57">
                <a:extLst>
                  <a:ext uri="{FF2B5EF4-FFF2-40B4-BE49-F238E27FC236}">
                    <a16:creationId xmlns:a16="http://schemas.microsoft.com/office/drawing/2014/main" id="{5846CE2C-6BE9-406A-8079-6B7A7F1D0BF1}"/>
                  </a:ext>
                </a:extLst>
              </p:cNvPr>
              <p:cNvSpPr/>
              <p:nvPr/>
            </p:nvSpPr>
            <p:spPr>
              <a:xfrm>
                <a:off x="4087570" y="3212886"/>
                <a:ext cx="49958" cy="1037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1319" fill="none" extrusionOk="0">
                    <a:moveTo>
                      <a:pt x="1" y="1319"/>
                    </a:moveTo>
                    <a:lnTo>
                      <a:pt x="6351" y="0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26" name="Google Shape;8200;p57">
                <a:extLst>
                  <a:ext uri="{FF2B5EF4-FFF2-40B4-BE49-F238E27FC236}">
                    <a16:creationId xmlns:a16="http://schemas.microsoft.com/office/drawing/2014/main" id="{1AB3C1F9-917C-4CE1-8CD1-37822B63F786}"/>
                  </a:ext>
                </a:extLst>
              </p:cNvPr>
              <p:cNvGrpSpPr/>
              <p:nvPr/>
            </p:nvGrpSpPr>
            <p:grpSpPr>
              <a:xfrm>
                <a:off x="4114878" y="3200169"/>
                <a:ext cx="31405" cy="26993"/>
                <a:chOff x="4114878" y="3200169"/>
                <a:chExt cx="31405" cy="26993"/>
              </a:xfrm>
            </p:grpSpPr>
            <p:sp>
              <p:nvSpPr>
                <p:cNvPr id="830" name="Google Shape;8201;p57">
                  <a:extLst>
                    <a:ext uri="{FF2B5EF4-FFF2-40B4-BE49-F238E27FC236}">
                      <a16:creationId xmlns:a16="http://schemas.microsoft.com/office/drawing/2014/main" id="{9429070C-FB50-45B5-A9A9-11121C97E02F}"/>
                    </a:ext>
                  </a:extLst>
                </p:cNvPr>
                <p:cNvSpPr/>
                <p:nvPr/>
              </p:nvSpPr>
              <p:spPr>
                <a:xfrm>
                  <a:off x="4114878" y="3200169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7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202;p57">
                  <a:extLst>
                    <a:ext uri="{FF2B5EF4-FFF2-40B4-BE49-F238E27FC236}">
                      <a16:creationId xmlns:a16="http://schemas.microsoft.com/office/drawing/2014/main" id="{8B97416F-B597-4769-AA69-CD825B4DFBE4}"/>
                    </a:ext>
                  </a:extLst>
                </p:cNvPr>
                <p:cNvSpPr/>
                <p:nvPr/>
              </p:nvSpPr>
              <p:spPr>
                <a:xfrm>
                  <a:off x="4127721" y="320983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36"/>
                      </a:cubicBezTo>
                      <a:cubicBezTo>
                        <a:pt x="400" y="933"/>
                        <a:pt x="519" y="976"/>
                        <a:pt x="637" y="976"/>
                      </a:cubicBezTo>
                      <a:cubicBezTo>
                        <a:pt x="887" y="976"/>
                        <a:pt x="1129" y="781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7" name="Google Shape;8203;p57">
                <a:extLst>
                  <a:ext uri="{FF2B5EF4-FFF2-40B4-BE49-F238E27FC236}">
                    <a16:creationId xmlns:a16="http://schemas.microsoft.com/office/drawing/2014/main" id="{C606A97C-60E3-444E-8D3C-58FBC497C9BA}"/>
                  </a:ext>
                </a:extLst>
              </p:cNvPr>
              <p:cNvGrpSpPr/>
              <p:nvPr/>
            </p:nvGrpSpPr>
            <p:grpSpPr>
              <a:xfrm>
                <a:off x="4068639" y="3210535"/>
                <a:ext cx="31499" cy="26906"/>
                <a:chOff x="4068639" y="3210535"/>
                <a:chExt cx="31499" cy="26906"/>
              </a:xfrm>
            </p:grpSpPr>
            <p:sp>
              <p:nvSpPr>
                <p:cNvPr id="828" name="Google Shape;8204;p57">
                  <a:extLst>
                    <a:ext uri="{FF2B5EF4-FFF2-40B4-BE49-F238E27FC236}">
                      <a16:creationId xmlns:a16="http://schemas.microsoft.com/office/drawing/2014/main" id="{C19EFED1-5431-4C12-90DF-F11163006C59}"/>
                    </a:ext>
                  </a:extLst>
                </p:cNvPr>
                <p:cNvSpPr/>
                <p:nvPr/>
              </p:nvSpPr>
              <p:spPr>
                <a:xfrm>
                  <a:off x="4068639" y="321053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05;p57">
                  <a:extLst>
                    <a:ext uri="{FF2B5EF4-FFF2-40B4-BE49-F238E27FC236}">
                      <a16:creationId xmlns:a16="http://schemas.microsoft.com/office/drawing/2014/main" id="{9B334E85-25FD-46CB-A03B-9ED281B876C5}"/>
                    </a:ext>
                  </a:extLst>
                </p:cNvPr>
                <p:cNvSpPr/>
                <p:nvPr/>
              </p:nvSpPr>
              <p:spPr>
                <a:xfrm>
                  <a:off x="4081577" y="3220209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7" y="964"/>
                        <a:pt x="1126" y="771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5" name="Google Shape;8206;p57">
              <a:extLst>
                <a:ext uri="{FF2B5EF4-FFF2-40B4-BE49-F238E27FC236}">
                  <a16:creationId xmlns:a16="http://schemas.microsoft.com/office/drawing/2014/main" id="{54D133AA-E0B2-485D-B778-8166A3FB33F1}"/>
                </a:ext>
              </a:extLst>
            </p:cNvPr>
            <p:cNvGrpSpPr/>
            <p:nvPr/>
          </p:nvGrpSpPr>
          <p:grpSpPr>
            <a:xfrm>
              <a:off x="3869702" y="3066935"/>
              <a:ext cx="382664" cy="190294"/>
              <a:chOff x="3869702" y="3066935"/>
              <a:chExt cx="382664" cy="190294"/>
            </a:xfrm>
          </p:grpSpPr>
          <p:grpSp>
            <p:nvGrpSpPr>
              <p:cNvPr id="790" name="Google Shape;8207;p57">
                <a:extLst>
                  <a:ext uri="{FF2B5EF4-FFF2-40B4-BE49-F238E27FC236}">
                    <a16:creationId xmlns:a16="http://schemas.microsoft.com/office/drawing/2014/main" id="{CB06BC1D-3D2A-49A9-9FAB-B70BBFA76197}"/>
                  </a:ext>
                </a:extLst>
              </p:cNvPr>
              <p:cNvGrpSpPr/>
              <p:nvPr/>
            </p:nvGrpSpPr>
            <p:grpSpPr>
              <a:xfrm>
                <a:off x="3888633" y="3082351"/>
                <a:ext cx="351172" cy="160698"/>
                <a:chOff x="3888633" y="3082351"/>
                <a:chExt cx="351172" cy="160698"/>
              </a:xfrm>
            </p:grpSpPr>
            <p:sp>
              <p:nvSpPr>
                <p:cNvPr id="819" name="Google Shape;8208;p57">
                  <a:extLst>
                    <a:ext uri="{FF2B5EF4-FFF2-40B4-BE49-F238E27FC236}">
                      <a16:creationId xmlns:a16="http://schemas.microsoft.com/office/drawing/2014/main" id="{57B29661-C403-4EB3-880A-DCFBAACA6353}"/>
                    </a:ext>
                  </a:extLst>
                </p:cNvPr>
                <p:cNvSpPr/>
                <p:nvPr/>
              </p:nvSpPr>
              <p:spPr>
                <a:xfrm>
                  <a:off x="3892440" y="3082351"/>
                  <a:ext cx="347366" cy="160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66" h="20432" fill="none" extrusionOk="0">
                      <a:moveTo>
                        <a:pt x="7041" y="11529"/>
                      </a:moveTo>
                      <a:lnTo>
                        <a:pt x="22440" y="4162"/>
                      </a:lnTo>
                      <a:lnTo>
                        <a:pt x="34815" y="0"/>
                      </a:lnTo>
                      <a:lnTo>
                        <a:pt x="44166" y="484"/>
                      </a:lnTo>
                      <a:lnTo>
                        <a:pt x="38964" y="8565"/>
                      </a:lnTo>
                      <a:lnTo>
                        <a:pt x="33012" y="10065"/>
                      </a:lnTo>
                      <a:lnTo>
                        <a:pt x="22440" y="4839"/>
                      </a:lnTo>
                      <a:lnTo>
                        <a:pt x="18750" y="15424"/>
                      </a:lnTo>
                      <a:cubicBezTo>
                        <a:pt x="18750" y="15424"/>
                        <a:pt x="6206" y="11154"/>
                        <a:pt x="6557" y="11516"/>
                      </a:cubicBezTo>
                      <a:lnTo>
                        <a:pt x="0" y="20432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8209;p57">
                  <a:extLst>
                    <a:ext uri="{FF2B5EF4-FFF2-40B4-BE49-F238E27FC236}">
                      <a16:creationId xmlns:a16="http://schemas.microsoft.com/office/drawing/2014/main" id="{D46A704A-4E59-4E01-A323-BB6D13A5CD29}"/>
                    </a:ext>
                  </a:extLst>
                </p:cNvPr>
                <p:cNvSpPr/>
                <p:nvPr/>
              </p:nvSpPr>
              <p:spPr>
                <a:xfrm>
                  <a:off x="3888633" y="3172924"/>
                  <a:ext cx="72979" cy="70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9" h="8916" fill="none" extrusionOk="0">
                      <a:moveTo>
                        <a:pt x="0" y="8916"/>
                      </a:moveTo>
                      <a:lnTo>
                        <a:pt x="9279" y="6883"/>
                      </a:lnTo>
                      <a:lnTo>
                        <a:pt x="7041" y="0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0;p57">
                  <a:extLst>
                    <a:ext uri="{FF2B5EF4-FFF2-40B4-BE49-F238E27FC236}">
                      <a16:creationId xmlns:a16="http://schemas.microsoft.com/office/drawing/2014/main" id="{E101B653-E540-4D8F-BE14-45C56F389BE8}"/>
                    </a:ext>
                  </a:extLst>
                </p:cNvPr>
                <p:cNvSpPr/>
                <p:nvPr/>
              </p:nvSpPr>
              <p:spPr>
                <a:xfrm>
                  <a:off x="3960370" y="3203653"/>
                  <a:ext cx="79547" cy="19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4" h="2493" fill="none" extrusionOk="0">
                      <a:moveTo>
                        <a:pt x="0" y="2493"/>
                      </a:moveTo>
                      <a:lnTo>
                        <a:pt x="10113" y="1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8211;p57">
                  <a:extLst>
                    <a:ext uri="{FF2B5EF4-FFF2-40B4-BE49-F238E27FC236}">
                      <a16:creationId xmlns:a16="http://schemas.microsoft.com/office/drawing/2014/main" id="{46CE9C71-6E10-4460-883E-1FD634A8BF2D}"/>
                    </a:ext>
                  </a:extLst>
                </p:cNvPr>
                <p:cNvSpPr/>
                <p:nvPr/>
              </p:nvSpPr>
              <p:spPr>
                <a:xfrm>
                  <a:off x="4043613" y="3161504"/>
                  <a:ext cx="108474" cy="42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92" h="5360" fill="none" extrusionOk="0">
                      <a:moveTo>
                        <a:pt x="1" y="5360"/>
                      </a:moveTo>
                      <a:lnTo>
                        <a:pt x="13791" y="1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" name="Google Shape;8212;p57">
                  <a:extLst>
                    <a:ext uri="{FF2B5EF4-FFF2-40B4-BE49-F238E27FC236}">
                      <a16:creationId xmlns:a16="http://schemas.microsoft.com/office/drawing/2014/main" id="{E113E090-7B96-4070-BE7C-1CCD6F421B4B}"/>
                    </a:ext>
                  </a:extLst>
                </p:cNvPr>
                <p:cNvSpPr/>
                <p:nvPr/>
              </p:nvSpPr>
              <p:spPr>
                <a:xfrm>
                  <a:off x="4152079" y="3082351"/>
                  <a:ext cx="17224" cy="82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0549" fill="none" extrusionOk="0">
                      <a:moveTo>
                        <a:pt x="0" y="10549"/>
                      </a:moveTo>
                      <a:lnTo>
                        <a:pt x="2190" y="0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8213;p57">
                  <a:extLst>
                    <a:ext uri="{FF2B5EF4-FFF2-40B4-BE49-F238E27FC236}">
                      <a16:creationId xmlns:a16="http://schemas.microsoft.com/office/drawing/2014/main" id="{272E2D41-BF51-4748-8700-2A40964618BD}"/>
                    </a:ext>
                  </a:extLst>
                </p:cNvPr>
                <p:cNvSpPr/>
                <p:nvPr/>
              </p:nvSpPr>
              <p:spPr>
                <a:xfrm>
                  <a:off x="4169296" y="3082351"/>
                  <a:ext cx="25797" cy="63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" h="8081" fill="none" extrusionOk="0">
                      <a:moveTo>
                        <a:pt x="1" y="0"/>
                      </a:moveTo>
                      <a:lnTo>
                        <a:pt x="3279" y="8081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1" name="Google Shape;8214;p57">
                <a:extLst>
                  <a:ext uri="{FF2B5EF4-FFF2-40B4-BE49-F238E27FC236}">
                    <a16:creationId xmlns:a16="http://schemas.microsoft.com/office/drawing/2014/main" id="{5996C970-14F3-40AB-8CBC-A5519210B551}"/>
                  </a:ext>
                </a:extLst>
              </p:cNvPr>
              <p:cNvGrpSpPr/>
              <p:nvPr/>
            </p:nvGrpSpPr>
            <p:grpSpPr>
              <a:xfrm>
                <a:off x="4143703" y="3066935"/>
                <a:ext cx="37783" cy="32357"/>
                <a:chOff x="4143703" y="3066935"/>
                <a:chExt cx="37783" cy="32357"/>
              </a:xfrm>
            </p:grpSpPr>
            <p:sp>
              <p:nvSpPr>
                <p:cNvPr id="817" name="Google Shape;8215;p57">
                  <a:extLst>
                    <a:ext uri="{FF2B5EF4-FFF2-40B4-BE49-F238E27FC236}">
                      <a16:creationId xmlns:a16="http://schemas.microsoft.com/office/drawing/2014/main" id="{E1ADD619-C76F-460A-BAD9-97B5F741EDCA}"/>
                    </a:ext>
                  </a:extLst>
                </p:cNvPr>
                <p:cNvSpPr/>
                <p:nvPr/>
              </p:nvSpPr>
              <p:spPr>
                <a:xfrm>
                  <a:off x="4143703" y="306693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1" y="0"/>
                      </a:moveTo>
                      <a:cubicBezTo>
                        <a:pt x="2227" y="0"/>
                        <a:pt x="1713" y="188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1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216;p57">
                  <a:extLst>
                    <a:ext uri="{FF2B5EF4-FFF2-40B4-BE49-F238E27FC236}">
                      <a16:creationId xmlns:a16="http://schemas.microsoft.com/office/drawing/2014/main" id="{2A33ADAA-12BF-487B-A209-F8602C9FAD3D}"/>
                    </a:ext>
                  </a:extLst>
                </p:cNvPr>
                <p:cNvSpPr/>
                <p:nvPr/>
              </p:nvSpPr>
              <p:spPr>
                <a:xfrm>
                  <a:off x="4158741" y="3076641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4" y="1658"/>
                        <a:pt x="1657" y="1283"/>
                        <a:pt x="1657" y="823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3" name="Google Shape;8217;p57">
                <a:extLst>
                  <a:ext uri="{FF2B5EF4-FFF2-40B4-BE49-F238E27FC236}">
                    <a16:creationId xmlns:a16="http://schemas.microsoft.com/office/drawing/2014/main" id="{94961E2C-41AF-413F-B055-CF96FC59A1E9}"/>
                  </a:ext>
                </a:extLst>
              </p:cNvPr>
              <p:cNvGrpSpPr/>
              <p:nvPr/>
            </p:nvGrpSpPr>
            <p:grpSpPr>
              <a:xfrm>
                <a:off x="4044565" y="3103563"/>
                <a:ext cx="37783" cy="32451"/>
                <a:chOff x="4044565" y="3103563"/>
                <a:chExt cx="37783" cy="32451"/>
              </a:xfrm>
            </p:grpSpPr>
            <p:sp>
              <p:nvSpPr>
                <p:cNvPr id="815" name="Google Shape;8218;p57">
                  <a:extLst>
                    <a:ext uri="{FF2B5EF4-FFF2-40B4-BE49-F238E27FC236}">
                      <a16:creationId xmlns:a16="http://schemas.microsoft.com/office/drawing/2014/main" id="{C658D8D1-9702-44F8-9F3E-5482F59C0F7C}"/>
                    </a:ext>
                  </a:extLst>
                </p:cNvPr>
                <p:cNvSpPr/>
                <p:nvPr/>
              </p:nvSpPr>
              <p:spPr>
                <a:xfrm>
                  <a:off x="4044565" y="3103563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219;p57">
                  <a:extLst>
                    <a:ext uri="{FF2B5EF4-FFF2-40B4-BE49-F238E27FC236}">
                      <a16:creationId xmlns:a16="http://schemas.microsoft.com/office/drawing/2014/main" id="{01CB12D0-F79A-413B-AF58-4981F2265BC9}"/>
                    </a:ext>
                  </a:extLst>
                </p:cNvPr>
                <p:cNvSpPr/>
                <p:nvPr/>
              </p:nvSpPr>
              <p:spPr>
                <a:xfrm>
                  <a:off x="4059602" y="3113268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4" name="Google Shape;8220;p57">
                <a:extLst>
                  <a:ext uri="{FF2B5EF4-FFF2-40B4-BE49-F238E27FC236}">
                    <a16:creationId xmlns:a16="http://schemas.microsoft.com/office/drawing/2014/main" id="{A27FC45A-B341-4C6E-AF68-AA75BFCC69A9}"/>
                  </a:ext>
                </a:extLst>
              </p:cNvPr>
              <p:cNvGrpSpPr/>
              <p:nvPr/>
            </p:nvGrpSpPr>
            <p:grpSpPr>
              <a:xfrm>
                <a:off x="4017454" y="3188237"/>
                <a:ext cx="37776" cy="32357"/>
                <a:chOff x="4017454" y="3188237"/>
                <a:chExt cx="37776" cy="32357"/>
              </a:xfrm>
            </p:grpSpPr>
            <p:sp>
              <p:nvSpPr>
                <p:cNvPr id="813" name="Google Shape;8221;p57">
                  <a:extLst>
                    <a:ext uri="{FF2B5EF4-FFF2-40B4-BE49-F238E27FC236}">
                      <a16:creationId xmlns:a16="http://schemas.microsoft.com/office/drawing/2014/main" id="{8215D712-76F9-41B2-97E8-4EFACB26ACFA}"/>
                    </a:ext>
                  </a:extLst>
                </p:cNvPr>
                <p:cNvSpPr/>
                <p:nvPr/>
              </p:nvSpPr>
              <p:spPr>
                <a:xfrm>
                  <a:off x="4017454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08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222;p57">
                  <a:extLst>
                    <a:ext uri="{FF2B5EF4-FFF2-40B4-BE49-F238E27FC236}">
                      <a16:creationId xmlns:a16="http://schemas.microsoft.com/office/drawing/2014/main" id="{6DF76C54-6978-4B38-A968-A4D2CDCFB9B0}"/>
                    </a:ext>
                  </a:extLst>
                </p:cNvPr>
                <p:cNvSpPr/>
                <p:nvPr/>
              </p:nvSpPr>
              <p:spPr>
                <a:xfrm>
                  <a:off x="4032484" y="319794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5" name="Google Shape;8223;p57">
                <a:extLst>
                  <a:ext uri="{FF2B5EF4-FFF2-40B4-BE49-F238E27FC236}">
                    <a16:creationId xmlns:a16="http://schemas.microsoft.com/office/drawing/2014/main" id="{24742CAB-0FA6-4483-892A-8163C8BE6F25}"/>
                  </a:ext>
                </a:extLst>
              </p:cNvPr>
              <p:cNvGrpSpPr/>
              <p:nvPr/>
            </p:nvGrpSpPr>
            <p:grpSpPr>
              <a:xfrm>
                <a:off x="3921548" y="3157509"/>
                <a:ext cx="37783" cy="32357"/>
                <a:chOff x="3921548" y="3157509"/>
                <a:chExt cx="37783" cy="32357"/>
              </a:xfrm>
            </p:grpSpPr>
            <p:sp>
              <p:nvSpPr>
                <p:cNvPr id="811" name="Google Shape;8224;p57">
                  <a:extLst>
                    <a:ext uri="{FF2B5EF4-FFF2-40B4-BE49-F238E27FC236}">
                      <a16:creationId xmlns:a16="http://schemas.microsoft.com/office/drawing/2014/main" id="{A8D3EB3D-2AE9-420F-A7EB-7749DC1EBD7F}"/>
                    </a:ext>
                  </a:extLst>
                </p:cNvPr>
                <p:cNvSpPr/>
                <p:nvPr/>
              </p:nvSpPr>
              <p:spPr>
                <a:xfrm>
                  <a:off x="3921548" y="31575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225;p57">
                  <a:extLst>
                    <a:ext uri="{FF2B5EF4-FFF2-40B4-BE49-F238E27FC236}">
                      <a16:creationId xmlns:a16="http://schemas.microsoft.com/office/drawing/2014/main" id="{0ED7E2A9-B4CD-443F-AE2D-6D6767280280}"/>
                    </a:ext>
                  </a:extLst>
                </p:cNvPr>
                <p:cNvSpPr/>
                <p:nvPr/>
              </p:nvSpPr>
              <p:spPr>
                <a:xfrm>
                  <a:off x="3936586" y="3167214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4"/>
                        <a:pt x="1282" y="1"/>
                        <a:pt x="835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6" name="Google Shape;8226;p57">
                <a:extLst>
                  <a:ext uri="{FF2B5EF4-FFF2-40B4-BE49-F238E27FC236}">
                    <a16:creationId xmlns:a16="http://schemas.microsoft.com/office/drawing/2014/main" id="{6B04A962-9A1A-40C9-B52F-F8704725CFC0}"/>
                  </a:ext>
                </a:extLst>
              </p:cNvPr>
              <p:cNvGrpSpPr/>
              <p:nvPr/>
            </p:nvGrpSpPr>
            <p:grpSpPr>
              <a:xfrm>
                <a:off x="3939056" y="3211620"/>
                <a:ext cx="37783" cy="32380"/>
                <a:chOff x="3939056" y="3211620"/>
                <a:chExt cx="37783" cy="32380"/>
              </a:xfrm>
            </p:grpSpPr>
            <p:sp>
              <p:nvSpPr>
                <p:cNvPr id="809" name="Google Shape;8227;p57">
                  <a:extLst>
                    <a:ext uri="{FF2B5EF4-FFF2-40B4-BE49-F238E27FC236}">
                      <a16:creationId xmlns:a16="http://schemas.microsoft.com/office/drawing/2014/main" id="{C4399944-957B-4998-AAFD-49E4DF38DEEC}"/>
                    </a:ext>
                  </a:extLst>
                </p:cNvPr>
                <p:cNvSpPr/>
                <p:nvPr/>
              </p:nvSpPr>
              <p:spPr>
                <a:xfrm>
                  <a:off x="3939056" y="3211620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59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228;p57">
                  <a:extLst>
                    <a:ext uri="{FF2B5EF4-FFF2-40B4-BE49-F238E27FC236}">
                      <a16:creationId xmlns:a16="http://schemas.microsoft.com/office/drawing/2014/main" id="{2B812AB3-2897-4ACE-9E04-A11E7D4A85CE}"/>
                    </a:ext>
                  </a:extLst>
                </p:cNvPr>
                <p:cNvSpPr/>
                <p:nvPr/>
              </p:nvSpPr>
              <p:spPr>
                <a:xfrm>
                  <a:off x="3954188" y="32212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7" name="Google Shape;8229;p57">
                <a:extLst>
                  <a:ext uri="{FF2B5EF4-FFF2-40B4-BE49-F238E27FC236}">
                    <a16:creationId xmlns:a16="http://schemas.microsoft.com/office/drawing/2014/main" id="{AE88E116-7E90-47B7-BEBC-26619992A415}"/>
                  </a:ext>
                </a:extLst>
              </p:cNvPr>
              <p:cNvGrpSpPr/>
              <p:nvPr/>
            </p:nvGrpSpPr>
            <p:grpSpPr>
              <a:xfrm>
                <a:off x="4176240" y="3136965"/>
                <a:ext cx="31405" cy="26930"/>
                <a:chOff x="4176240" y="3136965"/>
                <a:chExt cx="31405" cy="26930"/>
              </a:xfrm>
            </p:grpSpPr>
            <p:sp>
              <p:nvSpPr>
                <p:cNvPr id="807" name="Google Shape;8230;p57">
                  <a:extLst>
                    <a:ext uri="{FF2B5EF4-FFF2-40B4-BE49-F238E27FC236}">
                      <a16:creationId xmlns:a16="http://schemas.microsoft.com/office/drawing/2014/main" id="{E8E26B14-3A03-4D62-A1C4-C0FC1D7F272D}"/>
                    </a:ext>
                  </a:extLst>
                </p:cNvPr>
                <p:cNvSpPr/>
                <p:nvPr/>
              </p:nvSpPr>
              <p:spPr>
                <a:xfrm>
                  <a:off x="4176240" y="3136965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8" y="1"/>
                      </a:moveTo>
                      <a:cubicBezTo>
                        <a:pt x="1846" y="1"/>
                        <a:pt x="1415" y="158"/>
                        <a:pt x="1065" y="508"/>
                      </a:cubicBezTo>
                      <a:cubicBezTo>
                        <a:pt x="1" y="1585"/>
                        <a:pt x="763" y="3423"/>
                        <a:pt x="2275" y="3423"/>
                      </a:cubicBezTo>
                      <a:cubicBezTo>
                        <a:pt x="3231" y="3423"/>
                        <a:pt x="3993" y="2649"/>
                        <a:pt x="3993" y="1705"/>
                      </a:cubicBezTo>
                      <a:cubicBezTo>
                        <a:pt x="3985" y="677"/>
                        <a:pt x="3145" y="1"/>
                        <a:pt x="2268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8231;p57">
                  <a:extLst>
                    <a:ext uri="{FF2B5EF4-FFF2-40B4-BE49-F238E27FC236}">
                      <a16:creationId xmlns:a16="http://schemas.microsoft.com/office/drawing/2014/main" id="{3D75B8DA-FE70-4514-AB5A-B8C0593DEDC7}"/>
                    </a:ext>
                  </a:extLst>
                </p:cNvPr>
                <p:cNvSpPr/>
                <p:nvPr/>
              </p:nvSpPr>
              <p:spPr>
                <a:xfrm>
                  <a:off x="4190327" y="3146663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8" name="Google Shape;8232;p57">
                <a:extLst>
                  <a:ext uri="{FF2B5EF4-FFF2-40B4-BE49-F238E27FC236}">
                    <a16:creationId xmlns:a16="http://schemas.microsoft.com/office/drawing/2014/main" id="{64CBFBC3-76F0-4927-BAE9-822D0925DD3E}"/>
                  </a:ext>
                </a:extLst>
              </p:cNvPr>
              <p:cNvGrpSpPr/>
              <p:nvPr/>
            </p:nvGrpSpPr>
            <p:grpSpPr>
              <a:xfrm>
                <a:off x="4133148" y="3152593"/>
                <a:ext cx="31499" cy="27001"/>
                <a:chOff x="4133148" y="3152593"/>
                <a:chExt cx="31499" cy="27001"/>
              </a:xfrm>
            </p:grpSpPr>
            <p:sp>
              <p:nvSpPr>
                <p:cNvPr id="805" name="Google Shape;8233;p57">
                  <a:extLst>
                    <a:ext uri="{FF2B5EF4-FFF2-40B4-BE49-F238E27FC236}">
                      <a16:creationId xmlns:a16="http://schemas.microsoft.com/office/drawing/2014/main" id="{BE196AFC-3FAE-4C57-8D81-B05F756BB548}"/>
                    </a:ext>
                  </a:extLst>
                </p:cNvPr>
                <p:cNvSpPr/>
                <p:nvPr/>
              </p:nvSpPr>
              <p:spPr>
                <a:xfrm>
                  <a:off x="4133148" y="31525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8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6" name="Google Shape;8234;p57">
                  <a:extLst>
                    <a:ext uri="{FF2B5EF4-FFF2-40B4-BE49-F238E27FC236}">
                      <a16:creationId xmlns:a16="http://schemas.microsoft.com/office/drawing/2014/main" id="{898877BF-FFD3-4C77-B5AB-8469E0621B7E}"/>
                    </a:ext>
                  </a:extLst>
                </p:cNvPr>
                <p:cNvSpPr/>
                <p:nvPr/>
              </p:nvSpPr>
              <p:spPr>
                <a:xfrm>
                  <a:off x="4147321" y="316226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9" name="Google Shape;8235;p57">
                <a:extLst>
                  <a:ext uri="{FF2B5EF4-FFF2-40B4-BE49-F238E27FC236}">
                    <a16:creationId xmlns:a16="http://schemas.microsoft.com/office/drawing/2014/main" id="{E757BDE2-BCC5-4C81-8170-76A98CE9214D}"/>
                  </a:ext>
                </a:extLst>
              </p:cNvPr>
              <p:cNvGrpSpPr/>
              <p:nvPr/>
            </p:nvGrpSpPr>
            <p:grpSpPr>
              <a:xfrm>
                <a:off x="4220866" y="3073534"/>
                <a:ext cx="31499" cy="26898"/>
                <a:chOff x="4220866" y="3073534"/>
                <a:chExt cx="31499" cy="26898"/>
              </a:xfrm>
            </p:grpSpPr>
            <p:sp>
              <p:nvSpPr>
                <p:cNvPr id="803" name="Google Shape;8236;p57">
                  <a:extLst>
                    <a:ext uri="{FF2B5EF4-FFF2-40B4-BE49-F238E27FC236}">
                      <a16:creationId xmlns:a16="http://schemas.microsoft.com/office/drawing/2014/main" id="{11ADD8B3-804F-4529-9CE2-3B65EF3B76DB}"/>
                    </a:ext>
                  </a:extLst>
                </p:cNvPr>
                <p:cNvSpPr/>
                <p:nvPr/>
              </p:nvSpPr>
              <p:spPr>
                <a:xfrm>
                  <a:off x="4220866" y="307353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" name="Google Shape;8237;p57">
                  <a:extLst>
                    <a:ext uri="{FF2B5EF4-FFF2-40B4-BE49-F238E27FC236}">
                      <a16:creationId xmlns:a16="http://schemas.microsoft.com/office/drawing/2014/main" id="{F5F36EE9-2FC1-40F4-8DBA-3375DB353E96}"/>
                    </a:ext>
                  </a:extLst>
                </p:cNvPr>
                <p:cNvSpPr/>
                <p:nvPr/>
              </p:nvSpPr>
              <p:spPr>
                <a:xfrm>
                  <a:off x="4235039" y="3083114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5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0" name="Google Shape;8238;p57">
                <a:extLst>
                  <a:ext uri="{FF2B5EF4-FFF2-40B4-BE49-F238E27FC236}">
                    <a16:creationId xmlns:a16="http://schemas.microsoft.com/office/drawing/2014/main" id="{E6A089E1-E4D8-4D3B-B247-80EB0C8CB18B}"/>
                  </a:ext>
                </a:extLst>
              </p:cNvPr>
              <p:cNvGrpSpPr/>
              <p:nvPr/>
            </p:nvGrpSpPr>
            <p:grpSpPr>
              <a:xfrm>
                <a:off x="3869702" y="3230323"/>
                <a:ext cx="31499" cy="26906"/>
                <a:chOff x="3869702" y="3230323"/>
                <a:chExt cx="31499" cy="26906"/>
              </a:xfrm>
            </p:grpSpPr>
            <p:sp>
              <p:nvSpPr>
                <p:cNvPr id="801" name="Google Shape;8239;p57">
                  <a:extLst>
                    <a:ext uri="{FF2B5EF4-FFF2-40B4-BE49-F238E27FC236}">
                      <a16:creationId xmlns:a16="http://schemas.microsoft.com/office/drawing/2014/main" id="{99E49CA5-7D20-4A54-B8DC-6EFE646E2BF7}"/>
                    </a:ext>
                  </a:extLst>
                </p:cNvPr>
                <p:cNvSpPr/>
                <p:nvPr/>
              </p:nvSpPr>
              <p:spPr>
                <a:xfrm>
                  <a:off x="3869702" y="32303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240;p57">
                  <a:extLst>
                    <a:ext uri="{FF2B5EF4-FFF2-40B4-BE49-F238E27FC236}">
                      <a16:creationId xmlns:a16="http://schemas.microsoft.com/office/drawing/2014/main" id="{DD214742-23D0-46E6-8B36-AF9F21CAD377}"/>
                    </a:ext>
                  </a:extLst>
                </p:cNvPr>
                <p:cNvSpPr/>
                <p:nvPr/>
              </p:nvSpPr>
              <p:spPr>
                <a:xfrm>
                  <a:off x="388387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6" name="Google Shape;8241;p57">
              <a:extLst>
                <a:ext uri="{FF2B5EF4-FFF2-40B4-BE49-F238E27FC236}">
                  <a16:creationId xmlns:a16="http://schemas.microsoft.com/office/drawing/2014/main" id="{8C2BE4B6-5C43-4D33-941E-056AE732C36F}"/>
                </a:ext>
              </a:extLst>
            </p:cNvPr>
            <p:cNvGrpSpPr/>
            <p:nvPr/>
          </p:nvGrpSpPr>
          <p:grpSpPr>
            <a:xfrm>
              <a:off x="4271383" y="3065882"/>
              <a:ext cx="304556" cy="341663"/>
              <a:chOff x="4271383" y="3065882"/>
              <a:chExt cx="304556" cy="341663"/>
            </a:xfrm>
          </p:grpSpPr>
          <p:grpSp>
            <p:nvGrpSpPr>
              <p:cNvPr id="733" name="Google Shape;8242;p57">
                <a:extLst>
                  <a:ext uri="{FF2B5EF4-FFF2-40B4-BE49-F238E27FC236}">
                    <a16:creationId xmlns:a16="http://schemas.microsoft.com/office/drawing/2014/main" id="{AB9C52D8-CFEA-4F40-9E44-91E34DE7171C}"/>
                  </a:ext>
                </a:extLst>
              </p:cNvPr>
              <p:cNvGrpSpPr/>
              <p:nvPr/>
            </p:nvGrpSpPr>
            <p:grpSpPr>
              <a:xfrm>
                <a:off x="4293838" y="3078639"/>
                <a:ext cx="269353" cy="311973"/>
                <a:chOff x="4293838" y="3078639"/>
                <a:chExt cx="269353" cy="311973"/>
              </a:xfrm>
            </p:grpSpPr>
            <p:sp>
              <p:nvSpPr>
                <p:cNvPr id="773" name="Google Shape;8243;p57">
                  <a:extLst>
                    <a:ext uri="{FF2B5EF4-FFF2-40B4-BE49-F238E27FC236}">
                      <a16:creationId xmlns:a16="http://schemas.microsoft.com/office/drawing/2014/main" id="{A70F38B6-A4BE-42C0-A1CE-BD1AF141CA4B}"/>
                    </a:ext>
                  </a:extLst>
                </p:cNvPr>
                <p:cNvSpPr/>
                <p:nvPr/>
              </p:nvSpPr>
              <p:spPr>
                <a:xfrm>
                  <a:off x="4293838" y="3078639"/>
                  <a:ext cx="269353" cy="311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7" h="39666" fill="none" extrusionOk="0">
                      <a:moveTo>
                        <a:pt x="13" y="16730"/>
                      </a:moveTo>
                      <a:lnTo>
                        <a:pt x="7162" y="27690"/>
                      </a:lnTo>
                      <a:lnTo>
                        <a:pt x="8480" y="39666"/>
                      </a:lnTo>
                      <a:lnTo>
                        <a:pt x="18182" y="34138"/>
                      </a:lnTo>
                      <a:lnTo>
                        <a:pt x="26371" y="29807"/>
                      </a:lnTo>
                      <a:cubicBezTo>
                        <a:pt x="26371" y="29807"/>
                        <a:pt x="33605" y="34694"/>
                        <a:pt x="33932" y="35456"/>
                      </a:cubicBezTo>
                      <a:cubicBezTo>
                        <a:pt x="34246" y="36218"/>
                        <a:pt x="32263" y="18388"/>
                        <a:pt x="32263" y="18388"/>
                      </a:cubicBezTo>
                      <a:lnTo>
                        <a:pt x="28428" y="2928"/>
                      </a:lnTo>
                      <a:lnTo>
                        <a:pt x="12932" y="1"/>
                      </a:lnTo>
                      <a:lnTo>
                        <a:pt x="1670" y="2650"/>
                      </a:lnTo>
                      <a:lnTo>
                        <a:pt x="0" y="17142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8244;p57">
                  <a:extLst>
                    <a:ext uri="{FF2B5EF4-FFF2-40B4-BE49-F238E27FC236}">
                      <a16:creationId xmlns:a16="http://schemas.microsoft.com/office/drawing/2014/main" id="{0411FF3A-BBFA-4574-9F0F-46F0679E7658}"/>
                    </a:ext>
                  </a:extLst>
                </p:cNvPr>
                <p:cNvSpPr/>
                <p:nvPr/>
              </p:nvSpPr>
              <p:spPr>
                <a:xfrm>
                  <a:off x="4306965" y="3099473"/>
                  <a:ext cx="62519" cy="69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9" h="8856" fill="none" extrusionOk="0">
                      <a:moveTo>
                        <a:pt x="1" y="1"/>
                      </a:moveTo>
                      <a:lnTo>
                        <a:pt x="7948" y="8856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8245;p57">
                  <a:extLst>
                    <a:ext uri="{FF2B5EF4-FFF2-40B4-BE49-F238E27FC236}">
                      <a16:creationId xmlns:a16="http://schemas.microsoft.com/office/drawing/2014/main" id="{A3594093-9496-4EFB-84AB-FFD37B277D14}"/>
                    </a:ext>
                  </a:extLst>
                </p:cNvPr>
                <p:cNvSpPr/>
                <p:nvPr/>
              </p:nvSpPr>
              <p:spPr>
                <a:xfrm>
                  <a:off x="4369476" y="3169118"/>
                  <a:ext cx="26072" cy="98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2545" fill="none" extrusionOk="0">
                      <a:moveTo>
                        <a:pt x="0" y="1"/>
                      </a:moveTo>
                      <a:lnTo>
                        <a:pt x="3315" y="12545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8246;p57">
                  <a:extLst>
                    <a:ext uri="{FF2B5EF4-FFF2-40B4-BE49-F238E27FC236}">
                      <a16:creationId xmlns:a16="http://schemas.microsoft.com/office/drawing/2014/main" id="{A1229C68-E7AD-4360-B4E3-EE6CEED4B8D2}"/>
                    </a:ext>
                  </a:extLst>
                </p:cNvPr>
                <p:cNvSpPr/>
                <p:nvPr/>
              </p:nvSpPr>
              <p:spPr>
                <a:xfrm>
                  <a:off x="4399347" y="3078639"/>
                  <a:ext cx="60041" cy="110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4" h="14057" fill="none" extrusionOk="0">
                      <a:moveTo>
                        <a:pt x="7634" y="14057"/>
                      </a:moveTo>
                      <a:lnTo>
                        <a:pt x="1" y="1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8247;p57">
                  <a:extLst>
                    <a:ext uri="{FF2B5EF4-FFF2-40B4-BE49-F238E27FC236}">
                      <a16:creationId xmlns:a16="http://schemas.microsoft.com/office/drawing/2014/main" id="{E858A830-342E-49B4-A809-6D76A5AFEBBD}"/>
                    </a:ext>
                  </a:extLst>
                </p:cNvPr>
                <p:cNvSpPr/>
                <p:nvPr/>
              </p:nvSpPr>
              <p:spPr>
                <a:xfrm>
                  <a:off x="4373282" y="3169118"/>
                  <a:ext cx="82299" cy="20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4" h="2553" fill="none" extrusionOk="0">
                      <a:moveTo>
                        <a:pt x="0" y="1"/>
                      </a:moveTo>
                      <a:lnTo>
                        <a:pt x="10464" y="2553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8248;p57">
                  <a:extLst>
                    <a:ext uri="{FF2B5EF4-FFF2-40B4-BE49-F238E27FC236}">
                      <a16:creationId xmlns:a16="http://schemas.microsoft.com/office/drawing/2014/main" id="{D1D1C3F8-D415-46BF-A597-FDDC0C642CA5}"/>
                    </a:ext>
                  </a:extLst>
                </p:cNvPr>
                <p:cNvSpPr/>
                <p:nvPr/>
              </p:nvSpPr>
              <p:spPr>
                <a:xfrm>
                  <a:off x="4369476" y="3078639"/>
                  <a:ext cx="29879" cy="90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9" h="11505" fill="none" extrusionOk="0">
                      <a:moveTo>
                        <a:pt x="0" y="11505"/>
                      </a:moveTo>
                      <a:lnTo>
                        <a:pt x="3799" y="1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8249;p57">
                  <a:extLst>
                    <a:ext uri="{FF2B5EF4-FFF2-40B4-BE49-F238E27FC236}">
                      <a16:creationId xmlns:a16="http://schemas.microsoft.com/office/drawing/2014/main" id="{7E618CA6-2C8E-4A81-B191-714AE0BEB94D}"/>
                    </a:ext>
                  </a:extLst>
                </p:cNvPr>
                <p:cNvSpPr/>
                <p:nvPr/>
              </p:nvSpPr>
              <p:spPr>
                <a:xfrm>
                  <a:off x="4293932" y="3169118"/>
                  <a:ext cx="75551" cy="41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6" h="5227" fill="none" extrusionOk="0">
                      <a:moveTo>
                        <a:pt x="1" y="5226"/>
                      </a:moveTo>
                      <a:lnTo>
                        <a:pt x="9605" y="1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8250;p57">
                  <a:extLst>
                    <a:ext uri="{FF2B5EF4-FFF2-40B4-BE49-F238E27FC236}">
                      <a16:creationId xmlns:a16="http://schemas.microsoft.com/office/drawing/2014/main" id="{63109FBC-3431-471A-BE6A-B5F201321BB4}"/>
                    </a:ext>
                  </a:extLst>
                </p:cNvPr>
                <p:cNvSpPr/>
                <p:nvPr/>
              </p:nvSpPr>
              <p:spPr>
                <a:xfrm>
                  <a:off x="4350159" y="3267776"/>
                  <a:ext cx="45389" cy="27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" h="3437" fill="none" extrusionOk="0">
                      <a:moveTo>
                        <a:pt x="1" y="3436"/>
                      </a:moveTo>
                      <a:lnTo>
                        <a:pt x="5771" y="1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8251;p57">
                  <a:extLst>
                    <a:ext uri="{FF2B5EF4-FFF2-40B4-BE49-F238E27FC236}">
                      <a16:creationId xmlns:a16="http://schemas.microsoft.com/office/drawing/2014/main" id="{0FF6818E-EC9F-4BD4-A46B-155108A6AA84}"/>
                    </a:ext>
                  </a:extLst>
                </p:cNvPr>
                <p:cNvSpPr/>
                <p:nvPr/>
              </p:nvSpPr>
              <p:spPr>
                <a:xfrm>
                  <a:off x="4395540" y="3267776"/>
                  <a:ext cx="38830" cy="76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9667" fill="none" extrusionOk="0">
                      <a:moveTo>
                        <a:pt x="1" y="1"/>
                      </a:moveTo>
                      <a:lnTo>
                        <a:pt x="4936" y="9666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8252;p57">
                  <a:extLst>
                    <a:ext uri="{FF2B5EF4-FFF2-40B4-BE49-F238E27FC236}">
                      <a16:creationId xmlns:a16="http://schemas.microsoft.com/office/drawing/2014/main" id="{C119C176-0FB6-4372-8E64-2249E6F6B7A5}"/>
                    </a:ext>
                  </a:extLst>
                </p:cNvPr>
                <p:cNvSpPr/>
                <p:nvPr/>
              </p:nvSpPr>
              <p:spPr>
                <a:xfrm>
                  <a:off x="4360439" y="3267776"/>
                  <a:ext cx="35109" cy="121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" h="15509" fill="none" extrusionOk="0">
                      <a:moveTo>
                        <a:pt x="0" y="15509"/>
                      </a:moveTo>
                      <a:lnTo>
                        <a:pt x="4464" y="1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8253;p57">
                  <a:extLst>
                    <a:ext uri="{FF2B5EF4-FFF2-40B4-BE49-F238E27FC236}">
                      <a16:creationId xmlns:a16="http://schemas.microsoft.com/office/drawing/2014/main" id="{FDDBF7BA-42CC-4983-934A-7E74C829FB0B}"/>
                    </a:ext>
                  </a:extLst>
                </p:cNvPr>
                <p:cNvSpPr/>
                <p:nvPr/>
              </p:nvSpPr>
              <p:spPr>
                <a:xfrm>
                  <a:off x="4293932" y="3210220"/>
                  <a:ext cx="101616" cy="57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0" h="7319" fill="none" extrusionOk="0">
                      <a:moveTo>
                        <a:pt x="1" y="0"/>
                      </a:moveTo>
                      <a:lnTo>
                        <a:pt x="12920" y="7319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8254;p57">
                  <a:extLst>
                    <a:ext uri="{FF2B5EF4-FFF2-40B4-BE49-F238E27FC236}">
                      <a16:creationId xmlns:a16="http://schemas.microsoft.com/office/drawing/2014/main" id="{E9D3AE26-6402-492B-907C-CD418888691B}"/>
                    </a:ext>
                  </a:extLst>
                </p:cNvPr>
                <p:cNvSpPr/>
                <p:nvPr/>
              </p:nvSpPr>
              <p:spPr>
                <a:xfrm>
                  <a:off x="4395540" y="3186436"/>
                  <a:ext cx="66420" cy="79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5" h="10138" fill="none" extrusionOk="0">
                      <a:moveTo>
                        <a:pt x="8444" y="0"/>
                      </a:moveTo>
                      <a:lnTo>
                        <a:pt x="1" y="10137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8255;p57">
                  <a:extLst>
                    <a:ext uri="{FF2B5EF4-FFF2-40B4-BE49-F238E27FC236}">
                      <a16:creationId xmlns:a16="http://schemas.microsoft.com/office/drawing/2014/main" id="{D2CBBECB-4024-4E55-A512-31AF50992373}"/>
                    </a:ext>
                  </a:extLst>
                </p:cNvPr>
                <p:cNvSpPr/>
                <p:nvPr/>
              </p:nvSpPr>
              <p:spPr>
                <a:xfrm>
                  <a:off x="4459380" y="3189669"/>
                  <a:ext cx="41873" cy="123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4" h="15690" fill="none" extrusionOk="0">
                      <a:moveTo>
                        <a:pt x="1" y="0"/>
                      </a:moveTo>
                      <a:lnTo>
                        <a:pt x="5323" y="15690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8256;p57">
                  <a:extLst>
                    <a:ext uri="{FF2B5EF4-FFF2-40B4-BE49-F238E27FC236}">
                      <a16:creationId xmlns:a16="http://schemas.microsoft.com/office/drawing/2014/main" id="{DA5D3DDF-A565-4477-9C65-8C77DD2DB438}"/>
                    </a:ext>
                  </a:extLst>
                </p:cNvPr>
                <p:cNvSpPr/>
                <p:nvPr/>
              </p:nvSpPr>
              <p:spPr>
                <a:xfrm>
                  <a:off x="4395540" y="3267776"/>
                  <a:ext cx="105713" cy="45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41" h="5759" fill="none" extrusionOk="0">
                      <a:moveTo>
                        <a:pt x="1" y="1"/>
                      </a:moveTo>
                      <a:lnTo>
                        <a:pt x="13440" y="5759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8257;p57">
                  <a:extLst>
                    <a:ext uri="{FF2B5EF4-FFF2-40B4-BE49-F238E27FC236}">
                      <a16:creationId xmlns:a16="http://schemas.microsoft.com/office/drawing/2014/main" id="{DA1DAD1E-506E-456F-AB13-9ED430D93710}"/>
                    </a:ext>
                  </a:extLst>
                </p:cNvPr>
                <p:cNvSpPr/>
                <p:nvPr/>
              </p:nvSpPr>
              <p:spPr>
                <a:xfrm>
                  <a:off x="4501246" y="3223252"/>
                  <a:ext cx="46435" cy="89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" h="11420" fill="none" extrusionOk="0">
                      <a:moveTo>
                        <a:pt x="0" y="11420"/>
                      </a:moveTo>
                      <a:lnTo>
                        <a:pt x="5904" y="1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8258;p57">
                  <a:extLst>
                    <a:ext uri="{FF2B5EF4-FFF2-40B4-BE49-F238E27FC236}">
                      <a16:creationId xmlns:a16="http://schemas.microsoft.com/office/drawing/2014/main" id="{00F3924F-6E24-4977-B9FB-E4FF87EFBB69}"/>
                    </a:ext>
                  </a:extLst>
                </p:cNvPr>
                <p:cNvSpPr/>
                <p:nvPr/>
              </p:nvSpPr>
              <p:spPr>
                <a:xfrm>
                  <a:off x="4459671" y="3104231"/>
                  <a:ext cx="58421" cy="8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8" h="10803" fill="none" extrusionOk="0">
                      <a:moveTo>
                        <a:pt x="0" y="10803"/>
                      </a:moveTo>
                      <a:lnTo>
                        <a:pt x="7428" y="1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8259;p57">
                  <a:extLst>
                    <a:ext uri="{FF2B5EF4-FFF2-40B4-BE49-F238E27FC236}">
                      <a16:creationId xmlns:a16="http://schemas.microsoft.com/office/drawing/2014/main" id="{17E8FFD4-FBB5-4110-AF94-D6AA0F3877D7}"/>
                    </a:ext>
                  </a:extLst>
                </p:cNvPr>
                <p:cNvSpPr/>
                <p:nvPr/>
              </p:nvSpPr>
              <p:spPr>
                <a:xfrm>
                  <a:off x="4459671" y="3189189"/>
                  <a:ext cx="86586" cy="36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4671" fill="none" extrusionOk="0">
                      <a:moveTo>
                        <a:pt x="0" y="1"/>
                      </a:moveTo>
                      <a:lnTo>
                        <a:pt x="11008" y="4670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4" name="Google Shape;8260;p57">
                <a:extLst>
                  <a:ext uri="{FF2B5EF4-FFF2-40B4-BE49-F238E27FC236}">
                    <a16:creationId xmlns:a16="http://schemas.microsoft.com/office/drawing/2014/main" id="{F060FCB4-6311-43F6-A6AB-161E0D371928}"/>
                  </a:ext>
                </a:extLst>
              </p:cNvPr>
              <p:cNvGrpSpPr/>
              <p:nvPr/>
            </p:nvGrpSpPr>
            <p:grpSpPr>
              <a:xfrm>
                <a:off x="4538164" y="3342061"/>
                <a:ext cx="37776" cy="32380"/>
                <a:chOff x="4538164" y="3342061"/>
                <a:chExt cx="37776" cy="32380"/>
              </a:xfrm>
            </p:grpSpPr>
            <p:sp>
              <p:nvSpPr>
                <p:cNvPr id="771" name="Google Shape;8261;p57">
                  <a:extLst>
                    <a:ext uri="{FF2B5EF4-FFF2-40B4-BE49-F238E27FC236}">
                      <a16:creationId xmlns:a16="http://schemas.microsoft.com/office/drawing/2014/main" id="{A4F47520-FA3B-43F4-8130-1F78437D7D11}"/>
                    </a:ext>
                  </a:extLst>
                </p:cNvPr>
                <p:cNvSpPr/>
                <p:nvPr/>
              </p:nvSpPr>
              <p:spPr>
                <a:xfrm>
                  <a:off x="4538164" y="3342061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9"/>
                        <a:pt x="1294" y="608"/>
                      </a:cubicBezTo>
                      <a:cubicBezTo>
                        <a:pt x="0" y="1903"/>
                        <a:pt x="919" y="4116"/>
                        <a:pt x="2746" y="4116"/>
                      </a:cubicBezTo>
                      <a:cubicBezTo>
                        <a:pt x="3883" y="4116"/>
                        <a:pt x="4802" y="3197"/>
                        <a:pt x="4802" y="2060"/>
                      </a:cubicBezTo>
                      <a:cubicBezTo>
                        <a:pt x="4802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8262;p57">
                  <a:extLst>
                    <a:ext uri="{FF2B5EF4-FFF2-40B4-BE49-F238E27FC236}">
                      <a16:creationId xmlns:a16="http://schemas.microsoft.com/office/drawing/2014/main" id="{6DE2747B-615C-4772-BD22-64F130ADF175}"/>
                    </a:ext>
                  </a:extLst>
                </p:cNvPr>
                <p:cNvSpPr/>
                <p:nvPr/>
              </p:nvSpPr>
              <p:spPr>
                <a:xfrm>
                  <a:off x="455319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5" name="Google Shape;8263;p57">
                <a:extLst>
                  <a:ext uri="{FF2B5EF4-FFF2-40B4-BE49-F238E27FC236}">
                    <a16:creationId xmlns:a16="http://schemas.microsoft.com/office/drawing/2014/main" id="{565DE32F-28C2-40E9-9FE8-2AFEFB70E83C}"/>
                  </a:ext>
                </a:extLst>
              </p:cNvPr>
              <p:cNvGrpSpPr/>
              <p:nvPr/>
            </p:nvGrpSpPr>
            <p:grpSpPr>
              <a:xfrm>
                <a:off x="4271383" y="3194742"/>
                <a:ext cx="37783" cy="32420"/>
                <a:chOff x="4271383" y="3194742"/>
                <a:chExt cx="37783" cy="32420"/>
              </a:xfrm>
            </p:grpSpPr>
            <p:sp>
              <p:nvSpPr>
                <p:cNvPr id="769" name="Google Shape;8264;p57">
                  <a:extLst>
                    <a:ext uri="{FF2B5EF4-FFF2-40B4-BE49-F238E27FC236}">
                      <a16:creationId xmlns:a16="http://schemas.microsoft.com/office/drawing/2014/main" id="{EFF4CF14-95F8-4FDF-BDFE-DC56D1A6DFD1}"/>
                    </a:ext>
                  </a:extLst>
                </p:cNvPr>
                <p:cNvSpPr/>
                <p:nvPr/>
              </p:nvSpPr>
              <p:spPr>
                <a:xfrm>
                  <a:off x="4271383" y="3194742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8265;p57">
                  <a:extLst>
                    <a:ext uri="{FF2B5EF4-FFF2-40B4-BE49-F238E27FC236}">
                      <a16:creationId xmlns:a16="http://schemas.microsoft.com/office/drawing/2014/main" id="{1E58A974-0D83-451C-9825-5DDE94F04762}"/>
                    </a:ext>
                  </a:extLst>
                </p:cNvPr>
                <p:cNvSpPr/>
                <p:nvPr/>
              </p:nvSpPr>
              <p:spPr>
                <a:xfrm>
                  <a:off x="4286516" y="320441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6" name="Google Shape;8266;p57">
                <a:extLst>
                  <a:ext uri="{FF2B5EF4-FFF2-40B4-BE49-F238E27FC236}">
                    <a16:creationId xmlns:a16="http://schemas.microsoft.com/office/drawing/2014/main" id="{181AE7C7-8529-4B33-9118-505F512D88C1}"/>
                  </a:ext>
                </a:extLst>
              </p:cNvPr>
              <p:cNvGrpSpPr/>
              <p:nvPr/>
            </p:nvGrpSpPr>
            <p:grpSpPr>
              <a:xfrm>
                <a:off x="4284416" y="3084058"/>
                <a:ext cx="37783" cy="32357"/>
                <a:chOff x="4284416" y="3084058"/>
                <a:chExt cx="37783" cy="32357"/>
              </a:xfrm>
            </p:grpSpPr>
            <p:sp>
              <p:nvSpPr>
                <p:cNvPr id="767" name="Google Shape;8267;p57">
                  <a:extLst>
                    <a:ext uri="{FF2B5EF4-FFF2-40B4-BE49-F238E27FC236}">
                      <a16:creationId xmlns:a16="http://schemas.microsoft.com/office/drawing/2014/main" id="{5C5DF988-9E9B-445E-8419-E41977319A95}"/>
                    </a:ext>
                  </a:extLst>
                </p:cNvPr>
                <p:cNvSpPr/>
                <p:nvPr/>
              </p:nvSpPr>
              <p:spPr>
                <a:xfrm>
                  <a:off x="4284416" y="308405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8268;p57">
                  <a:extLst>
                    <a:ext uri="{FF2B5EF4-FFF2-40B4-BE49-F238E27FC236}">
                      <a16:creationId xmlns:a16="http://schemas.microsoft.com/office/drawing/2014/main" id="{58B454A3-E45D-4CBA-A2BA-63621B72E7FA}"/>
                    </a:ext>
                  </a:extLst>
                </p:cNvPr>
                <p:cNvSpPr/>
                <p:nvPr/>
              </p:nvSpPr>
              <p:spPr>
                <a:xfrm>
                  <a:off x="4299548" y="309376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4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7" name="Google Shape;8269;p57">
                <a:extLst>
                  <a:ext uri="{FF2B5EF4-FFF2-40B4-BE49-F238E27FC236}">
                    <a16:creationId xmlns:a16="http://schemas.microsoft.com/office/drawing/2014/main" id="{289F6052-E5D9-4E5E-942B-85DB9CF01805}"/>
                  </a:ext>
                </a:extLst>
              </p:cNvPr>
              <p:cNvGrpSpPr/>
              <p:nvPr/>
            </p:nvGrpSpPr>
            <p:grpSpPr>
              <a:xfrm>
                <a:off x="4478697" y="3297561"/>
                <a:ext cx="37776" cy="32451"/>
                <a:chOff x="4478697" y="3297561"/>
                <a:chExt cx="37776" cy="32451"/>
              </a:xfrm>
            </p:grpSpPr>
            <p:sp>
              <p:nvSpPr>
                <p:cNvPr id="765" name="Google Shape;8270;p57">
                  <a:extLst>
                    <a:ext uri="{FF2B5EF4-FFF2-40B4-BE49-F238E27FC236}">
                      <a16:creationId xmlns:a16="http://schemas.microsoft.com/office/drawing/2014/main" id="{BFE2AA18-015B-4976-9DB5-CB3D702653C3}"/>
                    </a:ext>
                  </a:extLst>
                </p:cNvPr>
                <p:cNvSpPr/>
                <p:nvPr/>
              </p:nvSpPr>
              <p:spPr>
                <a:xfrm>
                  <a:off x="4478697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46" y="4125"/>
                      </a:cubicBezTo>
                      <a:cubicBezTo>
                        <a:pt x="3884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8271;p57">
                  <a:extLst>
                    <a:ext uri="{FF2B5EF4-FFF2-40B4-BE49-F238E27FC236}">
                      <a16:creationId xmlns:a16="http://schemas.microsoft.com/office/drawing/2014/main" id="{2A9FB9AA-7EBD-4119-9A44-212B5FFAD48A}"/>
                    </a:ext>
                  </a:extLst>
                </p:cNvPr>
                <p:cNvSpPr/>
                <p:nvPr/>
              </p:nvSpPr>
              <p:spPr>
                <a:xfrm>
                  <a:off x="4493727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2"/>
                        <a:pt x="376" y="1657"/>
                        <a:pt x="835" y="1657"/>
                      </a:cubicBezTo>
                      <a:cubicBezTo>
                        <a:pt x="1295" y="1657"/>
                        <a:pt x="1658" y="1282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8" name="Google Shape;8272;p57">
                <a:extLst>
                  <a:ext uri="{FF2B5EF4-FFF2-40B4-BE49-F238E27FC236}">
                    <a16:creationId xmlns:a16="http://schemas.microsoft.com/office/drawing/2014/main" id="{B5ABC34D-842E-4599-BFFC-15417D98A851}"/>
                  </a:ext>
                </a:extLst>
              </p:cNvPr>
              <p:cNvGrpSpPr/>
              <p:nvPr/>
            </p:nvGrpSpPr>
            <p:grpSpPr>
              <a:xfrm>
                <a:off x="4411813" y="3331711"/>
                <a:ext cx="37776" cy="32451"/>
                <a:chOff x="4411813" y="3331711"/>
                <a:chExt cx="37776" cy="32451"/>
              </a:xfrm>
            </p:grpSpPr>
            <p:sp>
              <p:nvSpPr>
                <p:cNvPr id="763" name="Google Shape;8273;p57">
                  <a:extLst>
                    <a:ext uri="{FF2B5EF4-FFF2-40B4-BE49-F238E27FC236}">
                      <a16:creationId xmlns:a16="http://schemas.microsoft.com/office/drawing/2014/main" id="{AB4BDCFB-1F2B-4E7C-A90A-A7B20FB8A4D5}"/>
                    </a:ext>
                  </a:extLst>
                </p:cNvPr>
                <p:cNvSpPr/>
                <p:nvPr/>
              </p:nvSpPr>
              <p:spPr>
                <a:xfrm>
                  <a:off x="4411813" y="333171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3" y="188"/>
                        <a:pt x="1295" y="606"/>
                      </a:cubicBezTo>
                      <a:cubicBezTo>
                        <a:pt x="0" y="1900"/>
                        <a:pt x="920" y="4126"/>
                        <a:pt x="2759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0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8274;p57">
                  <a:extLst>
                    <a:ext uri="{FF2B5EF4-FFF2-40B4-BE49-F238E27FC236}">
                      <a16:creationId xmlns:a16="http://schemas.microsoft.com/office/drawing/2014/main" id="{9C81D29B-FFA3-4048-A462-E49FAA94F693}"/>
                    </a:ext>
                  </a:extLst>
                </p:cNvPr>
                <p:cNvSpPr/>
                <p:nvPr/>
              </p:nvSpPr>
              <p:spPr>
                <a:xfrm>
                  <a:off x="4426937" y="3341416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9" name="Google Shape;8275;p57">
                <a:extLst>
                  <a:ext uri="{FF2B5EF4-FFF2-40B4-BE49-F238E27FC236}">
                    <a16:creationId xmlns:a16="http://schemas.microsoft.com/office/drawing/2014/main" id="{14951F65-A089-4DC2-A76F-EBA97B5A1E6A}"/>
                  </a:ext>
                </a:extLst>
              </p:cNvPr>
              <p:cNvGrpSpPr/>
              <p:nvPr/>
            </p:nvGrpSpPr>
            <p:grpSpPr>
              <a:xfrm>
                <a:off x="4337984" y="3375188"/>
                <a:ext cx="37776" cy="32357"/>
                <a:chOff x="4337984" y="3375188"/>
                <a:chExt cx="37776" cy="32357"/>
              </a:xfrm>
            </p:grpSpPr>
            <p:sp>
              <p:nvSpPr>
                <p:cNvPr id="761" name="Google Shape;8276;p57">
                  <a:extLst>
                    <a:ext uri="{FF2B5EF4-FFF2-40B4-BE49-F238E27FC236}">
                      <a16:creationId xmlns:a16="http://schemas.microsoft.com/office/drawing/2014/main" id="{8BB06F19-D482-4BCD-9966-3D588E392011}"/>
                    </a:ext>
                  </a:extLst>
                </p:cNvPr>
                <p:cNvSpPr/>
                <p:nvPr/>
              </p:nvSpPr>
              <p:spPr>
                <a:xfrm>
                  <a:off x="4337984" y="3375188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8277;p57">
                  <a:extLst>
                    <a:ext uri="{FF2B5EF4-FFF2-40B4-BE49-F238E27FC236}">
                      <a16:creationId xmlns:a16="http://schemas.microsoft.com/office/drawing/2014/main" id="{38F2E9BB-71F6-4F30-A1C4-F825C5F849B4}"/>
                    </a:ext>
                  </a:extLst>
                </p:cNvPr>
                <p:cNvSpPr/>
                <p:nvPr/>
              </p:nvSpPr>
              <p:spPr>
                <a:xfrm>
                  <a:off x="4353108" y="3384894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64"/>
                        <a:pt x="1" y="824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0" name="Google Shape;8278;p57">
                <a:extLst>
                  <a:ext uri="{FF2B5EF4-FFF2-40B4-BE49-F238E27FC236}">
                    <a16:creationId xmlns:a16="http://schemas.microsoft.com/office/drawing/2014/main" id="{159B59CB-AB8E-4049-A21E-69D517DEC5F5}"/>
                  </a:ext>
                </a:extLst>
              </p:cNvPr>
              <p:cNvGrpSpPr/>
              <p:nvPr/>
            </p:nvGrpSpPr>
            <p:grpSpPr>
              <a:xfrm>
                <a:off x="4494867" y="3090530"/>
                <a:ext cx="37878" cy="32451"/>
                <a:chOff x="4494867" y="3090530"/>
                <a:chExt cx="37878" cy="32451"/>
              </a:xfrm>
            </p:grpSpPr>
            <p:sp>
              <p:nvSpPr>
                <p:cNvPr id="759" name="Google Shape;8279;p57">
                  <a:extLst>
                    <a:ext uri="{FF2B5EF4-FFF2-40B4-BE49-F238E27FC236}">
                      <a16:creationId xmlns:a16="http://schemas.microsoft.com/office/drawing/2014/main" id="{6B8DBD97-7199-4284-B931-39978CA02785}"/>
                    </a:ext>
                  </a:extLst>
                </p:cNvPr>
                <p:cNvSpPr/>
                <p:nvPr/>
              </p:nvSpPr>
              <p:spPr>
                <a:xfrm>
                  <a:off x="4494867" y="3090530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96" y="4114"/>
                        <a:pt x="4803" y="3194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8280;p57">
                  <a:extLst>
                    <a:ext uri="{FF2B5EF4-FFF2-40B4-BE49-F238E27FC236}">
                      <a16:creationId xmlns:a16="http://schemas.microsoft.com/office/drawing/2014/main" id="{3A4F8DAA-B801-4835-8692-D186EC240004}"/>
                    </a:ext>
                  </a:extLst>
                </p:cNvPr>
                <p:cNvSpPr/>
                <p:nvPr/>
              </p:nvSpPr>
              <p:spPr>
                <a:xfrm>
                  <a:off x="4510000" y="310023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1" name="Google Shape;8281;p57">
                <a:extLst>
                  <a:ext uri="{FF2B5EF4-FFF2-40B4-BE49-F238E27FC236}">
                    <a16:creationId xmlns:a16="http://schemas.microsoft.com/office/drawing/2014/main" id="{E427892B-9287-4C67-A1D7-BD8CD26C20C7}"/>
                  </a:ext>
                </a:extLst>
              </p:cNvPr>
              <p:cNvGrpSpPr/>
              <p:nvPr/>
            </p:nvGrpSpPr>
            <p:grpSpPr>
              <a:xfrm>
                <a:off x="4525124" y="3207774"/>
                <a:ext cx="37783" cy="32420"/>
                <a:chOff x="4525124" y="3207774"/>
                <a:chExt cx="37783" cy="32420"/>
              </a:xfrm>
            </p:grpSpPr>
            <p:sp>
              <p:nvSpPr>
                <p:cNvPr id="757" name="Google Shape;8282;p57">
                  <a:extLst>
                    <a:ext uri="{FF2B5EF4-FFF2-40B4-BE49-F238E27FC236}">
                      <a16:creationId xmlns:a16="http://schemas.microsoft.com/office/drawing/2014/main" id="{620A5B48-1593-4536-881D-5512718EBAF6}"/>
                    </a:ext>
                  </a:extLst>
                </p:cNvPr>
                <p:cNvSpPr/>
                <p:nvPr/>
              </p:nvSpPr>
              <p:spPr>
                <a:xfrm>
                  <a:off x="4525124" y="3207774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8283;p57">
                  <a:extLst>
                    <a:ext uri="{FF2B5EF4-FFF2-40B4-BE49-F238E27FC236}">
                      <a16:creationId xmlns:a16="http://schemas.microsoft.com/office/drawing/2014/main" id="{495871B5-6949-4438-8373-88203E0AA991}"/>
                    </a:ext>
                  </a:extLst>
                </p:cNvPr>
                <p:cNvSpPr/>
                <p:nvPr/>
              </p:nvSpPr>
              <p:spPr>
                <a:xfrm>
                  <a:off x="4540256" y="32174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2" name="Google Shape;8284;p57">
                <a:extLst>
                  <a:ext uri="{FF2B5EF4-FFF2-40B4-BE49-F238E27FC236}">
                    <a16:creationId xmlns:a16="http://schemas.microsoft.com/office/drawing/2014/main" id="{675D1CA2-DA93-47FB-9594-A67D976509D9}"/>
                  </a:ext>
                </a:extLst>
              </p:cNvPr>
              <p:cNvGrpSpPr/>
              <p:nvPr/>
            </p:nvGrpSpPr>
            <p:grpSpPr>
              <a:xfrm>
                <a:off x="4440544" y="3176479"/>
                <a:ext cx="31499" cy="26898"/>
                <a:chOff x="4440544" y="3176479"/>
                <a:chExt cx="31499" cy="26898"/>
              </a:xfrm>
            </p:grpSpPr>
            <p:sp>
              <p:nvSpPr>
                <p:cNvPr id="755" name="Google Shape;8285;p57">
                  <a:extLst>
                    <a:ext uri="{FF2B5EF4-FFF2-40B4-BE49-F238E27FC236}">
                      <a16:creationId xmlns:a16="http://schemas.microsoft.com/office/drawing/2014/main" id="{45D1DF05-B683-4BA7-B228-46EE2D56BD39}"/>
                    </a:ext>
                  </a:extLst>
                </p:cNvPr>
                <p:cNvSpPr/>
                <p:nvPr/>
              </p:nvSpPr>
              <p:spPr>
                <a:xfrm>
                  <a:off x="4440544" y="3176479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1" y="0"/>
                      </a:moveTo>
                      <a:cubicBezTo>
                        <a:pt x="1860" y="0"/>
                        <a:pt x="1429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2"/>
                        <a:pt x="3163" y="0"/>
                        <a:pt x="2281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8286;p57">
                  <a:extLst>
                    <a:ext uri="{FF2B5EF4-FFF2-40B4-BE49-F238E27FC236}">
                      <a16:creationId xmlns:a16="http://schemas.microsoft.com/office/drawing/2014/main" id="{E5CDD875-F5E0-436E-950B-865C40B20C7B}"/>
                    </a:ext>
                  </a:extLst>
                </p:cNvPr>
                <p:cNvSpPr/>
                <p:nvPr/>
              </p:nvSpPr>
              <p:spPr>
                <a:xfrm>
                  <a:off x="4454724" y="3186145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3" name="Google Shape;8287;p57">
                <a:extLst>
                  <a:ext uri="{FF2B5EF4-FFF2-40B4-BE49-F238E27FC236}">
                    <a16:creationId xmlns:a16="http://schemas.microsoft.com/office/drawing/2014/main" id="{772AE522-EBD1-40C7-AF2D-3F3661894A9A}"/>
                  </a:ext>
                </a:extLst>
              </p:cNvPr>
              <p:cNvGrpSpPr/>
              <p:nvPr/>
            </p:nvGrpSpPr>
            <p:grpSpPr>
              <a:xfrm>
                <a:off x="4350545" y="3156400"/>
                <a:ext cx="31405" cy="27001"/>
                <a:chOff x="4350545" y="3156400"/>
                <a:chExt cx="31405" cy="27001"/>
              </a:xfrm>
            </p:grpSpPr>
            <p:sp>
              <p:nvSpPr>
                <p:cNvPr id="753" name="Google Shape;8288;p57">
                  <a:extLst>
                    <a:ext uri="{FF2B5EF4-FFF2-40B4-BE49-F238E27FC236}">
                      <a16:creationId xmlns:a16="http://schemas.microsoft.com/office/drawing/2014/main" id="{7BEFC296-873F-484F-9860-ABB265606332}"/>
                    </a:ext>
                  </a:extLst>
                </p:cNvPr>
                <p:cNvSpPr/>
                <p:nvPr/>
              </p:nvSpPr>
              <p:spPr>
                <a:xfrm>
                  <a:off x="4350545" y="3156400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8289;p57">
                  <a:extLst>
                    <a:ext uri="{FF2B5EF4-FFF2-40B4-BE49-F238E27FC236}">
                      <a16:creationId xmlns:a16="http://schemas.microsoft.com/office/drawing/2014/main" id="{623BF9F8-CACB-486D-AD34-7286E59DD984}"/>
                    </a:ext>
                  </a:extLst>
                </p:cNvPr>
                <p:cNvSpPr/>
                <p:nvPr/>
              </p:nvSpPr>
              <p:spPr>
                <a:xfrm>
                  <a:off x="4364717" y="3166074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4" name="Google Shape;8290;p57">
                <a:extLst>
                  <a:ext uri="{FF2B5EF4-FFF2-40B4-BE49-F238E27FC236}">
                    <a16:creationId xmlns:a16="http://schemas.microsoft.com/office/drawing/2014/main" id="{FF90AB05-0F42-44E3-B763-ED3B7EF70ECE}"/>
                  </a:ext>
                </a:extLst>
              </p:cNvPr>
              <p:cNvGrpSpPr/>
              <p:nvPr/>
            </p:nvGrpSpPr>
            <p:grpSpPr>
              <a:xfrm>
                <a:off x="4376703" y="3255058"/>
                <a:ext cx="31405" cy="27001"/>
                <a:chOff x="4376703" y="3255058"/>
                <a:chExt cx="31405" cy="27001"/>
              </a:xfrm>
            </p:grpSpPr>
            <p:sp>
              <p:nvSpPr>
                <p:cNvPr id="751" name="Google Shape;8291;p57">
                  <a:extLst>
                    <a:ext uri="{FF2B5EF4-FFF2-40B4-BE49-F238E27FC236}">
                      <a16:creationId xmlns:a16="http://schemas.microsoft.com/office/drawing/2014/main" id="{3BA7FE47-B8E6-4489-8507-C0898C208A13}"/>
                    </a:ext>
                  </a:extLst>
                </p:cNvPr>
                <p:cNvSpPr/>
                <p:nvPr/>
              </p:nvSpPr>
              <p:spPr>
                <a:xfrm>
                  <a:off x="4376703" y="325505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8292;p57">
                  <a:extLst>
                    <a:ext uri="{FF2B5EF4-FFF2-40B4-BE49-F238E27FC236}">
                      <a16:creationId xmlns:a16="http://schemas.microsoft.com/office/drawing/2014/main" id="{F64EFDCA-4545-4546-924D-371391102C04}"/>
                    </a:ext>
                  </a:extLst>
                </p:cNvPr>
                <p:cNvSpPr/>
                <p:nvPr/>
              </p:nvSpPr>
              <p:spPr>
                <a:xfrm>
                  <a:off x="4390884" y="326473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5" name="Google Shape;8293;p57">
                <a:extLst>
                  <a:ext uri="{FF2B5EF4-FFF2-40B4-BE49-F238E27FC236}">
                    <a16:creationId xmlns:a16="http://schemas.microsoft.com/office/drawing/2014/main" id="{3C0E3334-B3CA-4A15-9238-54049E8C28E8}"/>
                  </a:ext>
                </a:extLst>
              </p:cNvPr>
              <p:cNvGrpSpPr/>
              <p:nvPr/>
            </p:nvGrpSpPr>
            <p:grpSpPr>
              <a:xfrm>
                <a:off x="4331322" y="3283656"/>
                <a:ext cx="31405" cy="26945"/>
                <a:chOff x="4331322" y="3283656"/>
                <a:chExt cx="31405" cy="26945"/>
              </a:xfrm>
            </p:grpSpPr>
            <p:sp>
              <p:nvSpPr>
                <p:cNvPr id="749" name="Google Shape;8294;p57">
                  <a:extLst>
                    <a:ext uri="{FF2B5EF4-FFF2-40B4-BE49-F238E27FC236}">
                      <a16:creationId xmlns:a16="http://schemas.microsoft.com/office/drawing/2014/main" id="{49D5096D-50D8-4DFA-AB86-5EB0834987FA}"/>
                    </a:ext>
                  </a:extLst>
                </p:cNvPr>
                <p:cNvSpPr/>
                <p:nvPr/>
              </p:nvSpPr>
              <p:spPr>
                <a:xfrm>
                  <a:off x="4331322" y="3283656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20"/>
                      </a:cubicBezTo>
                      <a:cubicBezTo>
                        <a:pt x="3993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8295;p57">
                  <a:extLst>
                    <a:ext uri="{FF2B5EF4-FFF2-40B4-BE49-F238E27FC236}">
                      <a16:creationId xmlns:a16="http://schemas.microsoft.com/office/drawing/2014/main" id="{5F987EF2-76E2-4151-B713-380304FD12AE}"/>
                    </a:ext>
                  </a:extLst>
                </p:cNvPr>
                <p:cNvSpPr/>
                <p:nvPr/>
              </p:nvSpPr>
              <p:spPr>
                <a:xfrm>
                  <a:off x="4345503" y="3293274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63"/>
                        <a:pt x="218" y="969"/>
                        <a:pt x="484" y="969"/>
                      </a:cubicBezTo>
                      <a:cubicBezTo>
                        <a:pt x="750" y="969"/>
                        <a:pt x="968" y="763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6" name="Google Shape;8296;p57">
                <a:extLst>
                  <a:ext uri="{FF2B5EF4-FFF2-40B4-BE49-F238E27FC236}">
                    <a16:creationId xmlns:a16="http://schemas.microsoft.com/office/drawing/2014/main" id="{FEB8AA8D-C95C-46C7-92E8-507F56F72BB7}"/>
                  </a:ext>
                </a:extLst>
              </p:cNvPr>
              <p:cNvGrpSpPr/>
              <p:nvPr/>
            </p:nvGrpSpPr>
            <p:grpSpPr>
              <a:xfrm>
                <a:off x="4380510" y="3065882"/>
                <a:ext cx="31405" cy="26938"/>
                <a:chOff x="4380510" y="3065882"/>
                <a:chExt cx="31405" cy="26938"/>
              </a:xfrm>
            </p:grpSpPr>
            <p:sp>
              <p:nvSpPr>
                <p:cNvPr id="747" name="Google Shape;8297;p57">
                  <a:extLst>
                    <a:ext uri="{FF2B5EF4-FFF2-40B4-BE49-F238E27FC236}">
                      <a16:creationId xmlns:a16="http://schemas.microsoft.com/office/drawing/2014/main" id="{10BB5302-A51C-479A-8CB1-4A053147CE66}"/>
                    </a:ext>
                  </a:extLst>
                </p:cNvPr>
                <p:cNvSpPr/>
                <p:nvPr/>
              </p:nvSpPr>
              <p:spPr>
                <a:xfrm>
                  <a:off x="4380510" y="3065882"/>
                  <a:ext cx="31405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5" extrusionOk="0">
                      <a:moveTo>
                        <a:pt x="2273" y="0"/>
                      </a:moveTo>
                      <a:cubicBezTo>
                        <a:pt x="1853" y="0"/>
                        <a:pt x="1426" y="157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19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8298;p57">
                  <a:extLst>
                    <a:ext uri="{FF2B5EF4-FFF2-40B4-BE49-F238E27FC236}">
                      <a16:creationId xmlns:a16="http://schemas.microsoft.com/office/drawing/2014/main" id="{96282806-1B62-4519-94B4-8B6770F8F1C5}"/>
                    </a:ext>
                  </a:extLst>
                </p:cNvPr>
                <p:cNvSpPr/>
                <p:nvPr/>
              </p:nvSpPr>
              <p:spPr>
                <a:xfrm>
                  <a:off x="4393354" y="3075500"/>
                  <a:ext cx="8950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6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35"/>
                      </a:cubicBezTo>
                      <a:cubicBezTo>
                        <a:pt x="401" y="932"/>
                        <a:pt x="522" y="976"/>
                        <a:pt x="641" y="976"/>
                      </a:cubicBezTo>
                      <a:cubicBezTo>
                        <a:pt x="893" y="976"/>
                        <a:pt x="1138" y="783"/>
                        <a:pt x="1138" y="496"/>
                      </a:cubicBezTo>
                      <a:cubicBezTo>
                        <a:pt x="1138" y="218"/>
                        <a:pt x="920" y="12"/>
                        <a:pt x="654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7" name="Google Shape;8299;p57">
              <a:extLst>
                <a:ext uri="{FF2B5EF4-FFF2-40B4-BE49-F238E27FC236}">
                  <a16:creationId xmlns:a16="http://schemas.microsoft.com/office/drawing/2014/main" id="{90EB17EC-6C2E-48EC-8E81-4ADC4930D419}"/>
                </a:ext>
              </a:extLst>
            </p:cNvPr>
            <p:cNvGrpSpPr/>
            <p:nvPr/>
          </p:nvGrpSpPr>
          <p:grpSpPr>
            <a:xfrm>
              <a:off x="4558998" y="3188237"/>
              <a:ext cx="1280131" cy="1052746"/>
              <a:chOff x="4558998" y="3188237"/>
              <a:chExt cx="1280131" cy="1052746"/>
            </a:xfrm>
          </p:grpSpPr>
          <p:sp>
            <p:nvSpPr>
              <p:cNvPr id="313" name="Google Shape;8300;p57">
                <a:extLst>
                  <a:ext uri="{FF2B5EF4-FFF2-40B4-BE49-F238E27FC236}">
                    <a16:creationId xmlns:a16="http://schemas.microsoft.com/office/drawing/2014/main" id="{8A6DD575-9645-4451-877B-F880171D023B}"/>
                  </a:ext>
                </a:extLst>
              </p:cNvPr>
              <p:cNvSpPr/>
              <p:nvPr/>
            </p:nvSpPr>
            <p:spPr>
              <a:xfrm>
                <a:off x="4916156" y="3750813"/>
                <a:ext cx="8" cy="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close/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4" name="Google Shape;8301;p57">
                <a:extLst>
                  <a:ext uri="{FF2B5EF4-FFF2-40B4-BE49-F238E27FC236}">
                    <a16:creationId xmlns:a16="http://schemas.microsoft.com/office/drawing/2014/main" id="{C739218E-A5B3-48CB-A8F5-F1280A1B8F8D}"/>
                  </a:ext>
                </a:extLst>
              </p:cNvPr>
              <p:cNvGrpSpPr/>
              <p:nvPr/>
            </p:nvGrpSpPr>
            <p:grpSpPr>
              <a:xfrm>
                <a:off x="4579164" y="3203653"/>
                <a:ext cx="1244833" cy="1020397"/>
                <a:chOff x="4579164" y="3203653"/>
                <a:chExt cx="1244833" cy="1020397"/>
              </a:xfrm>
            </p:grpSpPr>
            <p:sp>
              <p:nvSpPr>
                <p:cNvPr id="632" name="Google Shape;8302;p57">
                  <a:extLst>
                    <a:ext uri="{FF2B5EF4-FFF2-40B4-BE49-F238E27FC236}">
                      <a16:creationId xmlns:a16="http://schemas.microsoft.com/office/drawing/2014/main" id="{6B8A7225-1F91-4CC0-9721-2453AC4838A4}"/>
                    </a:ext>
                  </a:extLst>
                </p:cNvPr>
                <p:cNvSpPr/>
                <p:nvPr/>
              </p:nvSpPr>
              <p:spPr>
                <a:xfrm>
                  <a:off x="5490144" y="3482892"/>
                  <a:ext cx="58995" cy="4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" h="630" fill="none" extrusionOk="0">
                      <a:moveTo>
                        <a:pt x="0" y="630"/>
                      </a:moveTo>
                      <a:lnTo>
                        <a:pt x="7500" y="1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8303;p57">
                  <a:extLst>
                    <a:ext uri="{FF2B5EF4-FFF2-40B4-BE49-F238E27FC236}">
                      <a16:creationId xmlns:a16="http://schemas.microsoft.com/office/drawing/2014/main" id="{B8320118-9F70-46A8-A8DC-7842F9E6E029}"/>
                    </a:ext>
                  </a:extLst>
                </p:cNvPr>
                <p:cNvSpPr/>
                <p:nvPr/>
              </p:nvSpPr>
              <p:spPr>
                <a:xfrm>
                  <a:off x="5490616" y="3482892"/>
                  <a:ext cx="66137" cy="77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9" h="9836" fill="none" extrusionOk="0">
                      <a:moveTo>
                        <a:pt x="1" y="1"/>
                      </a:moveTo>
                      <a:lnTo>
                        <a:pt x="8408" y="9835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4" name="Google Shape;8304;p57">
                  <a:extLst>
                    <a:ext uri="{FF2B5EF4-FFF2-40B4-BE49-F238E27FC236}">
                      <a16:creationId xmlns:a16="http://schemas.microsoft.com/office/drawing/2014/main" id="{4C8A4440-6692-4355-B06B-4475EB6179D5}"/>
                    </a:ext>
                  </a:extLst>
                </p:cNvPr>
                <p:cNvGrpSpPr/>
                <p:nvPr/>
              </p:nvGrpSpPr>
              <p:grpSpPr>
                <a:xfrm>
                  <a:off x="4579164" y="3203653"/>
                  <a:ext cx="1244833" cy="1020397"/>
                  <a:chOff x="4579164" y="3203653"/>
                  <a:chExt cx="1244833" cy="1020397"/>
                </a:xfrm>
              </p:grpSpPr>
              <p:sp>
                <p:nvSpPr>
                  <p:cNvPr id="635" name="Google Shape;8305;p57">
                    <a:extLst>
                      <a:ext uri="{FF2B5EF4-FFF2-40B4-BE49-F238E27FC236}">
                        <a16:creationId xmlns:a16="http://schemas.microsoft.com/office/drawing/2014/main" id="{843538DB-2E40-4BE2-8888-68673F9A30D8}"/>
                      </a:ext>
                    </a:extLst>
                  </p:cNvPr>
                  <p:cNvSpPr/>
                  <p:nvPr/>
                </p:nvSpPr>
                <p:spPr>
                  <a:xfrm>
                    <a:off x="4787909" y="3833395"/>
                    <a:ext cx="6926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07" h="2831" fill="none" extrusionOk="0">
                        <a:moveTo>
                          <a:pt x="8806" y="0"/>
                        </a:moveTo>
                        <a:lnTo>
                          <a:pt x="0" y="2831"/>
                        </a:lnTo>
                      </a:path>
                    </a:pathLst>
                  </a:custGeom>
                  <a:ln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6" name="Google Shape;8306;p57">
                    <a:extLst>
                      <a:ext uri="{FF2B5EF4-FFF2-40B4-BE49-F238E27FC236}">
                        <a16:creationId xmlns:a16="http://schemas.microsoft.com/office/drawing/2014/main" id="{9E03AD53-D5AC-40F5-8317-CED1FD7858CA}"/>
                      </a:ext>
                    </a:extLst>
                  </p:cNvPr>
                  <p:cNvSpPr/>
                  <p:nvPr/>
                </p:nvSpPr>
                <p:spPr>
                  <a:xfrm>
                    <a:off x="4857263" y="3819695"/>
                    <a:ext cx="69936" cy="14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92" h="1803" fill="none" extrusionOk="0">
                        <a:moveTo>
                          <a:pt x="1" y="1803"/>
                        </a:moveTo>
                        <a:lnTo>
                          <a:pt x="8892" y="0"/>
                        </a:lnTo>
                      </a:path>
                    </a:pathLst>
                  </a:custGeom>
                  <a:ln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637" name="Google Shape;8307;p57">
                    <a:extLst>
                      <a:ext uri="{FF2B5EF4-FFF2-40B4-BE49-F238E27FC236}">
                        <a16:creationId xmlns:a16="http://schemas.microsoft.com/office/drawing/2014/main" id="{C5F8A248-BA9F-40ED-9FFF-926857679F0F}"/>
                      </a:ext>
                    </a:extLst>
                  </p:cNvPr>
                  <p:cNvGrpSpPr/>
                  <p:nvPr/>
                </p:nvGrpSpPr>
                <p:grpSpPr>
                  <a:xfrm>
                    <a:off x="4579164" y="3203653"/>
                    <a:ext cx="1244833" cy="1020397"/>
                    <a:chOff x="4579164" y="3203653"/>
                    <a:chExt cx="1244833" cy="1020397"/>
                  </a:xfrm>
                </p:grpSpPr>
                <p:sp>
                  <p:nvSpPr>
                    <p:cNvPr id="638" name="Google Shape;8308;p57">
                      <a:extLst>
                        <a:ext uri="{FF2B5EF4-FFF2-40B4-BE49-F238E27FC236}">
                          <a16:creationId xmlns:a16="http://schemas.microsoft.com/office/drawing/2014/main" id="{FC4A90C0-315C-4971-9ADF-A25ACD1C72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0329" y="3363965"/>
                      <a:ext cx="23894" cy="1027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38" h="13066" fill="none" extrusionOk="0">
                          <a:moveTo>
                            <a:pt x="3037" y="13065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ln>
                      <a:headEnd type="none" w="sm" len="sm"/>
                      <a:tailEnd type="none" w="sm" len="sm"/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9" name="Google Shape;8309;p57">
                      <a:extLst>
                        <a:ext uri="{FF2B5EF4-FFF2-40B4-BE49-F238E27FC236}">
                          <a16:creationId xmlns:a16="http://schemas.microsoft.com/office/drawing/2014/main" id="{684C1D90-1E7A-4567-A52D-EFC680DBCA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846" y="3385948"/>
                      <a:ext cx="104085" cy="792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234" h="10077" fill="none" extrusionOk="0">
                          <a:moveTo>
                            <a:pt x="0" y="0"/>
                          </a:moveTo>
                          <a:lnTo>
                            <a:pt x="13234" y="10077"/>
                          </a:lnTo>
                        </a:path>
                      </a:pathLst>
                    </a:custGeom>
                    <a:ln>
                      <a:headEnd type="none" w="sm" len="sm"/>
                      <a:tailEnd type="none" w="sm" len="sm"/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0" name="Google Shape;8310;p57">
                      <a:extLst>
                        <a:ext uri="{FF2B5EF4-FFF2-40B4-BE49-F238E27FC236}">
                          <a16:creationId xmlns:a16="http://schemas.microsoft.com/office/drawing/2014/main" id="{2618716D-F1BA-4C66-9D88-121BDE9CF3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650" y="3306598"/>
                      <a:ext cx="45869" cy="793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32" h="10090" fill="none" extrusionOk="0">
                          <a:moveTo>
                            <a:pt x="5831" y="0"/>
                          </a:moveTo>
                          <a:lnTo>
                            <a:pt x="1" y="10089"/>
                          </a:lnTo>
                        </a:path>
                      </a:pathLst>
                    </a:custGeom>
                    <a:ln>
                      <a:headEnd type="none" w="sm" len="sm"/>
                      <a:tailEnd type="none" w="sm" len="sm"/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1" name="Google Shape;8311;p57">
                      <a:extLst>
                        <a:ext uri="{FF2B5EF4-FFF2-40B4-BE49-F238E27FC236}">
                          <a16:creationId xmlns:a16="http://schemas.microsoft.com/office/drawing/2014/main" id="{6AE14F5F-239D-4EB3-B122-C35BF9CE51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650" y="3361299"/>
                      <a:ext cx="84305" cy="246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19" h="3135" fill="none" extrusionOk="0">
                          <a:moveTo>
                            <a:pt x="1" y="3134"/>
                          </a:moveTo>
                          <a:lnTo>
                            <a:pt x="10719" y="1"/>
                          </a:lnTo>
                        </a:path>
                      </a:pathLst>
                    </a:custGeom>
                    <a:ln>
                      <a:headEnd type="none" w="sm" len="sm"/>
                      <a:tailEnd type="none" w="sm" len="sm"/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2" name="Google Shape;8312;p57">
                      <a:extLst>
                        <a:ext uri="{FF2B5EF4-FFF2-40B4-BE49-F238E27FC236}">
                          <a16:creationId xmlns:a16="http://schemas.microsoft.com/office/drawing/2014/main" id="{249CB051-8351-4CA7-93BA-E79959F7E2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9616" y="3306598"/>
                      <a:ext cx="19702" cy="547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05" h="6956" fill="none" extrusionOk="0">
                          <a:moveTo>
                            <a:pt x="2505" y="6956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ln>
                      <a:headEnd type="none" w="sm" len="sm"/>
                      <a:tailEnd type="none" w="sm" len="sm"/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3" name="Google Shape;8313;p57">
                      <a:extLst>
                        <a:ext uri="{FF2B5EF4-FFF2-40B4-BE49-F238E27FC236}">
                          <a16:creationId xmlns:a16="http://schemas.microsoft.com/office/drawing/2014/main" id="{2FC83419-0B64-4CCB-8730-5D178DE058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8242" y="3357500"/>
                      <a:ext cx="74883" cy="10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21" h="1307" fill="none" extrusionOk="0">
                          <a:moveTo>
                            <a:pt x="1" y="1307"/>
                          </a:moveTo>
                          <a:lnTo>
                            <a:pt x="9521" y="0"/>
                          </a:lnTo>
                        </a:path>
                      </a:pathLst>
                    </a:custGeom>
                    <a:ln>
                      <a:headEnd type="none" w="sm" len="sm"/>
                      <a:tailEnd type="none" w="sm" len="sm"/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4" name="Google Shape;8314;p57">
                      <a:extLst>
                        <a:ext uri="{FF2B5EF4-FFF2-40B4-BE49-F238E27FC236}">
                          <a16:creationId xmlns:a16="http://schemas.microsoft.com/office/drawing/2014/main" id="{E3F67EC2-98EE-4459-86D4-6C730C1EC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10274" y="3357500"/>
                      <a:ext cx="99044" cy="635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93" h="8081" fill="none" extrusionOk="0">
                          <a:moveTo>
                            <a:pt x="0" y="8081"/>
                          </a:moveTo>
                          <a:lnTo>
                            <a:pt x="12593" y="0"/>
                          </a:lnTo>
                        </a:path>
                      </a:pathLst>
                    </a:custGeom>
                    <a:ln>
                      <a:headEnd type="none" w="sm" len="sm"/>
                      <a:tailEnd type="none" w="sm" len="sm"/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5" name="Google Shape;8315;p57">
                      <a:extLst>
                        <a:ext uri="{FF2B5EF4-FFF2-40B4-BE49-F238E27FC236}">
                          <a16:creationId xmlns:a16="http://schemas.microsoft.com/office/drawing/2014/main" id="{BA44E3AD-6D4C-43AC-9936-BA13C85F26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9310" y="3306598"/>
                      <a:ext cx="87443" cy="509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18" h="6473" fill="none" extrusionOk="0">
                          <a:moveTo>
                            <a:pt x="1" y="6472"/>
                          </a:moveTo>
                          <a:lnTo>
                            <a:pt x="11118" y="0"/>
                          </a:lnTo>
                        </a:path>
                      </a:pathLst>
                    </a:custGeom>
                    <a:ln>
                      <a:headEnd type="none" w="sm" len="sm"/>
                      <a:tailEnd type="none" w="sm" len="sm"/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646" name="Google Shape;8316;p57">
                      <a:extLst>
                        <a:ext uri="{FF2B5EF4-FFF2-40B4-BE49-F238E27FC236}">
                          <a16:creationId xmlns:a16="http://schemas.microsoft.com/office/drawing/2014/main" id="{9886FEFE-77D5-4FA1-8C32-A0E8874B86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79164" y="3203653"/>
                      <a:ext cx="1244833" cy="1020397"/>
                      <a:chOff x="4579164" y="3203653"/>
                      <a:chExt cx="1244833" cy="1020397"/>
                    </a:xfrm>
                  </p:grpSpPr>
                  <p:sp>
                    <p:nvSpPr>
                      <p:cNvPr id="647" name="Google Shape;8317;p57">
                        <a:extLst>
                          <a:ext uri="{FF2B5EF4-FFF2-40B4-BE49-F238E27FC236}">
                            <a16:creationId xmlns:a16="http://schemas.microsoft.com/office/drawing/2014/main" id="{1821AD16-4659-4890-8795-4547705B85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17986" y="3614284"/>
                        <a:ext cx="53002" cy="210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739" h="2674" fill="none" extrusionOk="0">
                            <a:moveTo>
                              <a:pt x="0" y="0"/>
                            </a:moveTo>
                            <a:lnTo>
                              <a:pt x="6738" y="2674"/>
                            </a:lnTo>
                          </a:path>
                        </a:pathLst>
                      </a:custGeom>
                      <a:ln>
                        <a:headEnd type="none" w="sm" len="sm"/>
                        <a:tailEnd type="none" w="sm" len="sm"/>
                      </a:ln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48" name="Google Shape;8318;p57">
                        <a:extLst>
                          <a:ext uri="{FF2B5EF4-FFF2-40B4-BE49-F238E27FC236}">
                            <a16:creationId xmlns:a16="http://schemas.microsoft.com/office/drawing/2014/main" id="{1F359C9E-9333-45C1-9168-9AC79C41E9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24545" y="3589069"/>
                        <a:ext cx="43682" cy="631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54" h="8033" fill="none" extrusionOk="0">
                            <a:moveTo>
                              <a:pt x="1" y="8033"/>
                            </a:moveTo>
                            <a:lnTo>
                              <a:pt x="5553" y="1"/>
                            </a:lnTo>
                          </a:path>
                        </a:pathLst>
                      </a:custGeom>
                      <a:ln>
                        <a:headEnd type="none" w="sm" len="sm"/>
                        <a:tailEnd type="none" w="sm" len="sm"/>
                      </a:ln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49" name="Google Shape;8319;p57">
                        <a:extLst>
                          <a:ext uri="{FF2B5EF4-FFF2-40B4-BE49-F238E27FC236}">
                            <a16:creationId xmlns:a16="http://schemas.microsoft.com/office/drawing/2014/main" id="{D2E60183-79DE-4948-B433-16926EBE87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68220" y="3517907"/>
                        <a:ext cx="112178" cy="7117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263" h="9049" fill="none" extrusionOk="0">
                            <a:moveTo>
                              <a:pt x="0" y="9049"/>
                            </a:moveTo>
                            <a:lnTo>
                              <a:pt x="14262" y="0"/>
                            </a:lnTo>
                          </a:path>
                        </a:pathLst>
                      </a:custGeom>
                      <a:ln>
                        <a:headEnd type="none" w="sm" len="sm"/>
                        <a:tailEnd type="none" w="sm" len="sm"/>
                      </a:ln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50" name="Google Shape;8320;p57">
                        <a:extLst>
                          <a:ext uri="{FF2B5EF4-FFF2-40B4-BE49-F238E27FC236}">
                            <a16:creationId xmlns:a16="http://schemas.microsoft.com/office/drawing/2014/main" id="{654ABDC8-A46F-4605-BC89-213D62E626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6562" y="3516766"/>
                        <a:ext cx="77455" cy="799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848" h="10162" fill="none" extrusionOk="0">
                            <a:moveTo>
                              <a:pt x="0" y="10161"/>
                            </a:moveTo>
                            <a:lnTo>
                              <a:pt x="9847" y="0"/>
                            </a:lnTo>
                          </a:path>
                        </a:pathLst>
                      </a:custGeom>
                      <a:ln>
                        <a:headEnd type="none" w="sm" len="sm"/>
                        <a:tailEnd type="none" w="sm" len="sm"/>
                      </a:ln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51" name="Google Shape;8321;p57">
                        <a:extLst>
                          <a:ext uri="{FF2B5EF4-FFF2-40B4-BE49-F238E27FC236}">
                            <a16:creationId xmlns:a16="http://schemas.microsoft.com/office/drawing/2014/main" id="{DE6D23BF-0C58-44C7-85E9-495079C72A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3646" y="3516766"/>
                        <a:ext cx="20370" cy="5280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90" h="6714" fill="none" extrusionOk="0">
                            <a:moveTo>
                              <a:pt x="0" y="6714"/>
                            </a:moveTo>
                            <a:lnTo>
                              <a:pt x="2589" y="0"/>
                            </a:lnTo>
                          </a:path>
                        </a:pathLst>
                      </a:custGeom>
                      <a:ln>
                        <a:headEnd type="none" w="sm" len="sm"/>
                        <a:tailEnd type="none" w="sm" len="sm"/>
                      </a:ln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52" name="Google Shape;8322;p57">
                        <a:extLst>
                          <a:ext uri="{FF2B5EF4-FFF2-40B4-BE49-F238E27FC236}">
                            <a16:creationId xmlns:a16="http://schemas.microsoft.com/office/drawing/2014/main" id="{C4BFFC08-BC1A-4F66-9570-CA82DF8AB4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3151" y="3520565"/>
                        <a:ext cx="45861" cy="9743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831" h="12388" fill="none" extrusionOk="0">
                            <a:moveTo>
                              <a:pt x="5831" y="12388"/>
                            </a:moveTo>
                            <a:lnTo>
                              <a:pt x="0" y="1"/>
                            </a:lnTo>
                          </a:path>
                        </a:pathLst>
                      </a:custGeom>
                      <a:ln>
                        <a:headEnd type="none" w="sm" len="sm"/>
                        <a:tailEnd type="none" w="sm" len="sm"/>
                      </a:ln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53" name="Google Shape;8323;p57">
                        <a:extLst>
                          <a:ext uri="{FF2B5EF4-FFF2-40B4-BE49-F238E27FC236}">
                            <a16:creationId xmlns:a16="http://schemas.microsoft.com/office/drawing/2014/main" id="{23C83F3B-E3E3-4965-B6C6-109C43205E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38242" y="3483175"/>
                        <a:ext cx="44917" cy="3739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711" h="4755" fill="none" extrusionOk="0">
                            <a:moveTo>
                              <a:pt x="1" y="1"/>
                            </a:moveTo>
                            <a:lnTo>
                              <a:pt x="5710" y="4755"/>
                            </a:lnTo>
                          </a:path>
                        </a:pathLst>
                      </a:custGeom>
                      <a:ln>
                        <a:headEnd type="none" w="sm" len="sm"/>
                        <a:tailEnd type="none" w="sm" len="sm"/>
                      </a:ln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54" name="Google Shape;8324;p57">
                        <a:extLst>
                          <a:ext uri="{FF2B5EF4-FFF2-40B4-BE49-F238E27FC236}">
                            <a16:creationId xmlns:a16="http://schemas.microsoft.com/office/drawing/2014/main" id="{F65512C3-1C9C-4F27-8FB1-778571B3A8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4941" y="3501823"/>
                        <a:ext cx="78217" cy="18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945" h="2384" fill="none" extrusionOk="0">
                            <a:moveTo>
                              <a:pt x="1" y="1"/>
                            </a:moveTo>
                            <a:lnTo>
                              <a:pt x="9944" y="2384"/>
                            </a:lnTo>
                          </a:path>
                        </a:pathLst>
                      </a:custGeom>
                      <a:ln>
                        <a:headEnd type="none" w="sm" len="sm"/>
                        <a:tailEnd type="none" w="sm" len="sm"/>
                      </a:ln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55" name="Google Shape;8325;p57">
                        <a:extLst>
                          <a:ext uri="{FF2B5EF4-FFF2-40B4-BE49-F238E27FC236}">
                            <a16:creationId xmlns:a16="http://schemas.microsoft.com/office/drawing/2014/main" id="{53B598FE-E887-482E-8D4C-66A0AF93D3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68220" y="3520565"/>
                        <a:ext cx="115796" cy="193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723" h="2457" fill="none" extrusionOk="0">
                            <a:moveTo>
                              <a:pt x="0" y="2457"/>
                            </a:moveTo>
                            <a:lnTo>
                              <a:pt x="14722" y="1"/>
                            </a:lnTo>
                          </a:path>
                        </a:pathLst>
                      </a:custGeom>
                      <a:ln>
                        <a:headEnd type="none" w="sm" len="sm"/>
                        <a:tailEnd type="none" w="sm" len="sm"/>
                      </a:ln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56" name="Google Shape;8326;p57">
                        <a:extLst>
                          <a:ext uri="{FF2B5EF4-FFF2-40B4-BE49-F238E27FC236}">
                            <a16:creationId xmlns:a16="http://schemas.microsoft.com/office/drawing/2014/main" id="{4AB88166-69AD-48FD-B94A-40EB55B533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13117" y="3462915"/>
                        <a:ext cx="40347" cy="5119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130" h="6509" fill="none" extrusionOk="0">
                            <a:moveTo>
                              <a:pt x="5130" y="6508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ln>
                        <a:headEnd type="none" w="sm" len="sm"/>
                        <a:tailEnd type="none" w="sm" len="sm"/>
                      </a:ln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57" name="Google Shape;8327;p57">
                        <a:extLst>
                          <a:ext uri="{FF2B5EF4-FFF2-40B4-BE49-F238E27FC236}">
                            <a16:creationId xmlns:a16="http://schemas.microsoft.com/office/drawing/2014/main" id="{8EC8EA3B-94F3-48C0-B92C-6D3BC97068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7807" y="3462915"/>
                        <a:ext cx="25317" cy="55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219" h="6993" fill="none" extrusionOk="0">
                            <a:moveTo>
                              <a:pt x="1" y="6992"/>
                            </a:moveTo>
                            <a:lnTo>
                              <a:pt x="3219" y="0"/>
                            </a:lnTo>
                          </a:path>
                        </a:pathLst>
                      </a:custGeom>
                      <a:ln>
                        <a:headEnd type="none" w="sm" len="sm"/>
                        <a:tailEnd type="none" w="sm" len="sm"/>
                      </a:ln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58" name="Google Shape;8328;p57">
                        <a:extLst>
                          <a:ext uri="{FF2B5EF4-FFF2-40B4-BE49-F238E27FC236}">
                            <a16:creationId xmlns:a16="http://schemas.microsoft.com/office/drawing/2014/main" id="{A64C4D72-385C-4F0A-8320-6967FCBFCF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1342" y="3514100"/>
                        <a:ext cx="72311" cy="69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194" h="884" fill="none" extrusionOk="0">
                            <a:moveTo>
                              <a:pt x="0" y="883"/>
                            </a:moveTo>
                            <a:lnTo>
                              <a:pt x="9194" y="0"/>
                            </a:lnTo>
                          </a:path>
                        </a:pathLst>
                      </a:custGeom>
                      <a:ln>
                        <a:headEnd type="none" w="sm" len="sm"/>
                        <a:tailEnd type="none" w="sm" len="sm"/>
                      </a:ln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59" name="Google Shape;8329;p57">
                        <a:extLst>
                          <a:ext uri="{FF2B5EF4-FFF2-40B4-BE49-F238E27FC236}">
                            <a16:creationId xmlns:a16="http://schemas.microsoft.com/office/drawing/2014/main" id="{38C288B1-A656-419C-8F8A-3D30C9C4B8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53645" y="3514100"/>
                        <a:ext cx="26175" cy="5918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28" h="7525" fill="none" extrusionOk="0">
                            <a:moveTo>
                              <a:pt x="1" y="0"/>
                            </a:moveTo>
                            <a:lnTo>
                              <a:pt x="3328" y="7525"/>
                            </a:lnTo>
                          </a:path>
                        </a:pathLst>
                      </a:custGeom>
                      <a:ln>
                        <a:headEnd type="none" w="sm" len="sm"/>
                        <a:tailEnd type="none" w="sm" len="sm"/>
                      </a:ln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60" name="Google Shape;8330;p57">
                        <a:extLst>
                          <a:ext uri="{FF2B5EF4-FFF2-40B4-BE49-F238E27FC236}">
                            <a16:creationId xmlns:a16="http://schemas.microsoft.com/office/drawing/2014/main" id="{5BA7EAB1-9090-456F-8A99-C6BA5674E2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27392" y="3514100"/>
                        <a:ext cx="26261" cy="1003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39" h="12763" fill="none" extrusionOk="0">
                            <a:moveTo>
                              <a:pt x="3339" y="0"/>
                            </a:moveTo>
                            <a:lnTo>
                              <a:pt x="0" y="12762"/>
                            </a:lnTo>
                          </a:path>
                        </a:pathLst>
                      </a:custGeom>
                      <a:ln>
                        <a:headEnd type="none" w="sm" len="sm"/>
                        <a:tailEnd type="none" w="sm" len="sm"/>
                      </a:ln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661" name="Google Shape;8331;p57">
                        <a:extLst>
                          <a:ext uri="{FF2B5EF4-FFF2-40B4-BE49-F238E27FC236}">
                            <a16:creationId xmlns:a16="http://schemas.microsoft.com/office/drawing/2014/main" id="{2C855023-ED89-4DF1-995C-D389F32384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79164" y="3203653"/>
                        <a:ext cx="1244833" cy="1020397"/>
                        <a:chOff x="4579164" y="3203653"/>
                        <a:chExt cx="1244833" cy="1020397"/>
                      </a:xfrm>
                    </p:grpSpPr>
                    <p:sp>
                      <p:nvSpPr>
                        <p:cNvPr id="662" name="Google Shape;8332;p57">
                          <a:extLst>
                            <a:ext uri="{FF2B5EF4-FFF2-40B4-BE49-F238E27FC236}">
                              <a16:creationId xmlns:a16="http://schemas.microsoft.com/office/drawing/2014/main" id="{BA37B499-A3D3-4FA3-8F51-6DEF7EEC8A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79812" y="3466721"/>
                          <a:ext cx="74411" cy="1065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461" h="13549" fill="none" extrusionOk="0">
                              <a:moveTo>
                                <a:pt x="1" y="13549"/>
                              </a:moveTo>
                              <a:lnTo>
                                <a:pt x="9460" y="0"/>
                              </a:lnTo>
                            </a:path>
                          </a:pathLst>
                        </a:custGeom>
                        <a:ln>
                          <a:headEnd type="none" w="sm" len="sm"/>
                          <a:tailEnd type="none" w="sm" len="sm"/>
                        </a:ln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63" name="Google Shape;8333;p57">
                          <a:extLst>
                            <a:ext uri="{FF2B5EF4-FFF2-40B4-BE49-F238E27FC236}">
                              <a16:creationId xmlns:a16="http://schemas.microsoft.com/office/drawing/2014/main" id="{FD2B4320-154D-4DEB-8A56-6C4E24A070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4215" y="3408017"/>
                          <a:ext cx="105989" cy="5871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76" h="7465" fill="none" extrusionOk="0">
                              <a:moveTo>
                                <a:pt x="0" y="7464"/>
                              </a:moveTo>
                              <a:lnTo>
                                <a:pt x="13476" y="0"/>
                              </a:lnTo>
                            </a:path>
                          </a:pathLst>
                        </a:custGeom>
                        <a:ln>
                          <a:headEnd type="none" w="sm" len="sm"/>
                          <a:tailEnd type="none" w="sm" len="sm"/>
                        </a:ln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64" name="Google Shape;8334;p57">
                          <a:extLst>
                            <a:ext uri="{FF2B5EF4-FFF2-40B4-BE49-F238E27FC236}">
                              <a16:creationId xmlns:a16="http://schemas.microsoft.com/office/drawing/2014/main" id="{DB0515A6-FE7D-4698-9B31-B426225213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3924" y="3465195"/>
                          <a:ext cx="119792" cy="5481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231" h="6969" fill="none" extrusionOk="0">
                              <a:moveTo>
                                <a:pt x="1" y="1"/>
                              </a:moveTo>
                              <a:lnTo>
                                <a:pt x="15231" y="6968"/>
                              </a:lnTo>
                            </a:path>
                          </a:pathLst>
                        </a:custGeom>
                        <a:ln>
                          <a:headEnd type="none" w="sm" len="sm"/>
                          <a:tailEnd type="none" w="sm" len="sm"/>
                        </a:ln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65" name="Google Shape;8335;p57">
                          <a:extLst>
                            <a:ext uri="{FF2B5EF4-FFF2-40B4-BE49-F238E27FC236}">
                              <a16:creationId xmlns:a16="http://schemas.microsoft.com/office/drawing/2014/main" id="{DC141C94-F005-4035-B631-B462F5BA55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73708" y="3521045"/>
                          <a:ext cx="26938" cy="718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25" h="9134" fill="none" extrusionOk="0">
                              <a:moveTo>
                                <a:pt x="1" y="0"/>
                              </a:moveTo>
                              <a:lnTo>
                                <a:pt x="3424" y="9133"/>
                              </a:lnTo>
                            </a:path>
                          </a:pathLst>
                        </a:custGeom>
                        <a:ln>
                          <a:headEnd type="none" w="sm" len="sm"/>
                          <a:tailEnd type="none" w="sm" len="sm"/>
                        </a:ln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66" name="Google Shape;8336;p57">
                          <a:extLst>
                            <a:ext uri="{FF2B5EF4-FFF2-40B4-BE49-F238E27FC236}">
                              <a16:creationId xmlns:a16="http://schemas.microsoft.com/office/drawing/2014/main" id="{EF57ACC1-B972-4530-9286-6F802CE935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00637" y="3586309"/>
                          <a:ext cx="26741" cy="8116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00" h="10320" fill="none" extrusionOk="0">
                              <a:moveTo>
                                <a:pt x="3399" y="10319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ln>
                          <a:headEnd type="none" w="sm" len="sm"/>
                          <a:tailEnd type="none" w="sm" len="sm"/>
                        </a:ln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67" name="Google Shape;8337;p57">
                          <a:extLst>
                            <a:ext uri="{FF2B5EF4-FFF2-40B4-BE49-F238E27FC236}">
                              <a16:creationId xmlns:a16="http://schemas.microsoft.com/office/drawing/2014/main" id="{67F491FD-FF99-49A9-BA13-9ECB5E8D8F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88549" y="3252840"/>
                          <a:ext cx="693968" cy="52062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88235" h="66195" fill="none" extrusionOk="0">
                              <a:moveTo>
                                <a:pt x="1" y="63509"/>
                              </a:moveTo>
                              <a:lnTo>
                                <a:pt x="1537" y="42400"/>
                              </a:lnTo>
                              <a:lnTo>
                                <a:pt x="10077" y="22210"/>
                              </a:lnTo>
                              <a:cubicBezTo>
                                <a:pt x="10077" y="22210"/>
                                <a:pt x="14202" y="33218"/>
                                <a:pt x="14202" y="32384"/>
                              </a:cubicBezTo>
                              <a:cubicBezTo>
                                <a:pt x="14202" y="31561"/>
                                <a:pt x="26009" y="8976"/>
                                <a:pt x="26009" y="8976"/>
                              </a:cubicBezTo>
                              <a:lnTo>
                                <a:pt x="33618" y="31077"/>
                              </a:lnTo>
                              <a:lnTo>
                                <a:pt x="15025" y="46779"/>
                              </a:lnTo>
                              <a:lnTo>
                                <a:pt x="36037" y="48944"/>
                              </a:lnTo>
                              <a:lnTo>
                                <a:pt x="27557" y="58863"/>
                              </a:lnTo>
                              <a:lnTo>
                                <a:pt x="40803" y="66194"/>
                              </a:lnTo>
                              <a:lnTo>
                                <a:pt x="43586" y="48448"/>
                              </a:lnTo>
                              <a:lnTo>
                                <a:pt x="51122" y="29734"/>
                              </a:lnTo>
                              <a:lnTo>
                                <a:pt x="49670" y="16694"/>
                              </a:lnTo>
                              <a:lnTo>
                                <a:pt x="65263" y="21376"/>
                              </a:lnTo>
                              <a:lnTo>
                                <a:pt x="68819" y="9448"/>
                              </a:lnTo>
                              <a:lnTo>
                                <a:pt x="66098" y="1"/>
                              </a:lnTo>
                              <a:lnTo>
                                <a:pt x="88235" y="20069"/>
                              </a:lnTo>
                            </a:path>
                          </a:pathLst>
                        </a:custGeom>
                        <a:ln>
                          <a:headEnd type="none" w="sm" len="sm"/>
                          <a:tailEnd type="none" w="sm" len="sm"/>
                        </a:ln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68" name="Google Shape;8338;p57">
                          <a:extLst>
                            <a:ext uri="{FF2B5EF4-FFF2-40B4-BE49-F238E27FC236}">
                              <a16:creationId xmlns:a16="http://schemas.microsoft.com/office/drawing/2014/main" id="{E105BCDE-0EEF-442C-AC43-543A9BBCFD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60203" y="3203653"/>
                          <a:ext cx="544588" cy="3163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9242" h="40223" fill="none" extrusionOk="0">
                              <a:moveTo>
                                <a:pt x="69242" y="6255"/>
                              </a:moveTo>
                              <a:lnTo>
                                <a:pt x="53274" y="22948"/>
                              </a:lnTo>
                              <a:lnTo>
                                <a:pt x="45532" y="5432"/>
                              </a:lnTo>
                              <a:lnTo>
                                <a:pt x="29613" y="14747"/>
                              </a:lnTo>
                              <a:lnTo>
                                <a:pt x="28790" y="1"/>
                              </a:lnTo>
                              <a:lnTo>
                                <a:pt x="13500" y="28912"/>
                              </a:lnTo>
                              <a:lnTo>
                                <a:pt x="4306" y="13089"/>
                              </a:lnTo>
                              <a:lnTo>
                                <a:pt x="0" y="25984"/>
                              </a:lnTo>
                              <a:lnTo>
                                <a:pt x="1718" y="40222"/>
                              </a:lnTo>
                            </a:path>
                          </a:pathLst>
                        </a:custGeom>
                        <a:ln>
                          <a:headEnd type="none" w="sm" len="sm"/>
                          <a:tailEnd type="none" w="sm" len="sm"/>
                        </a:ln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69" name="Google Shape;8339;p57">
                          <a:extLst>
                            <a:ext uri="{FF2B5EF4-FFF2-40B4-BE49-F238E27FC236}">
                              <a16:creationId xmlns:a16="http://schemas.microsoft.com/office/drawing/2014/main" id="{DF46D658-3FBD-4AE0-9E4D-E1F7B0FFA2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507533"/>
                          <a:ext cx="124739" cy="26783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860" h="34054" fill="none" extrusionOk="0">
                              <a:moveTo>
                                <a:pt x="9266" y="1"/>
                              </a:moveTo>
                              <a:lnTo>
                                <a:pt x="10101" y="14396"/>
                              </a:lnTo>
                              <a:lnTo>
                                <a:pt x="15859" y="34053"/>
                              </a:lnTo>
                              <a:lnTo>
                                <a:pt x="0" y="19851"/>
                              </a:lnTo>
                              <a:lnTo>
                                <a:pt x="1234" y="33642"/>
                              </a:lnTo>
                            </a:path>
                          </a:pathLst>
                        </a:custGeom>
                        <a:ln>
                          <a:headEnd type="none" w="sm" len="sm"/>
                          <a:tailEnd type="none" w="sm" len="sm"/>
                        </a:ln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70" name="Google Shape;8340;p57">
                          <a:extLst>
                            <a:ext uri="{FF2B5EF4-FFF2-40B4-BE49-F238E27FC236}">
                              <a16:creationId xmlns:a16="http://schemas.microsoft.com/office/drawing/2014/main" id="{A47D25C2-D055-49FD-91BD-B4CB99854E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00637" y="3507533"/>
                          <a:ext cx="99618" cy="7878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2666" h="10017" fill="none" extrusionOk="0">
                              <a:moveTo>
                                <a:pt x="0" y="10017"/>
                              </a:moveTo>
                              <a:lnTo>
                                <a:pt x="12665" y="1"/>
                              </a:lnTo>
                            </a:path>
                          </a:pathLst>
                        </a:custGeom>
                        <a:ln>
                          <a:headEnd type="none" w="sm" len="sm"/>
                          <a:tailEnd type="none" w="sm" len="sm"/>
                        </a:ln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71" name="Google Shape;8341;p57">
                          <a:extLst>
                            <a:ext uri="{FF2B5EF4-FFF2-40B4-BE49-F238E27FC236}">
                              <a16:creationId xmlns:a16="http://schemas.microsoft.com/office/drawing/2014/main" id="{AD8F3E52-6137-4342-AE99-4BC9154D5E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00248" y="3501068"/>
                          <a:ext cx="156514" cy="647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900" h="823" fill="none" extrusionOk="0">
                              <a:moveTo>
                                <a:pt x="0" y="823"/>
                              </a:moveTo>
                              <a:lnTo>
                                <a:pt x="19900" y="0"/>
                              </a:lnTo>
                            </a:path>
                          </a:pathLst>
                        </a:custGeom>
                        <a:ln>
                          <a:headEnd type="none" w="sm" len="sm"/>
                          <a:tailEnd type="none" w="sm" len="sm"/>
                        </a:ln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72" name="Google Shape;8342;p57">
                          <a:extLst>
                            <a:ext uri="{FF2B5EF4-FFF2-40B4-BE49-F238E27FC236}">
                              <a16:creationId xmlns:a16="http://schemas.microsoft.com/office/drawing/2014/main" id="{6FBB4AD1-1624-4F16-9F06-4E2EA73CA8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507533"/>
                          <a:ext cx="72885" cy="15585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267" h="19816" fill="none" extrusionOk="0">
                              <a:moveTo>
                                <a:pt x="9266" y="1"/>
                              </a:moveTo>
                              <a:lnTo>
                                <a:pt x="0" y="19815"/>
                              </a:lnTo>
                            </a:path>
                          </a:pathLst>
                        </a:custGeom>
                        <a:ln>
                          <a:headEnd type="none" w="sm" len="sm"/>
                          <a:tailEnd type="none" w="sm" len="sm"/>
                        </a:ln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73" name="Google Shape;8343;p57">
                          <a:extLst>
                            <a:ext uri="{FF2B5EF4-FFF2-40B4-BE49-F238E27FC236}">
                              <a16:creationId xmlns:a16="http://schemas.microsoft.com/office/drawing/2014/main" id="{24405388-1D64-492E-B237-18AEDF597C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384139"/>
                          <a:ext cx="126265" cy="11769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054" h="14964" fill="none" extrusionOk="0">
                              <a:moveTo>
                                <a:pt x="1" y="14964"/>
                              </a:moveTo>
                              <a:lnTo>
                                <a:pt x="16053" y="0"/>
                              </a:lnTo>
                            </a:path>
                          </a:pathLst>
                        </a:custGeom>
                        <a:ln>
                          <a:headEnd type="none" w="sm" len="sm"/>
                          <a:tailEnd type="none" w="sm" len="sm"/>
                        </a:ln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74" name="Google Shape;8344;p57">
                          <a:extLst>
                            <a:ext uri="{FF2B5EF4-FFF2-40B4-BE49-F238E27FC236}">
                              <a16:creationId xmlns:a16="http://schemas.microsoft.com/office/drawing/2014/main" id="{BF72A555-74AF-4F5E-AE40-F39ACDE93B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6753" y="3246375"/>
                          <a:ext cx="61567" cy="2547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828" h="32384" fill="none" extrusionOk="0">
                              <a:moveTo>
                                <a:pt x="1" y="32383"/>
                              </a:moveTo>
                              <a:lnTo>
                                <a:pt x="7827" y="0"/>
                              </a:lnTo>
                            </a:path>
                          </a:pathLst>
                        </a:custGeom>
                        <a:ln>
                          <a:headEnd type="none" w="sm" len="sm"/>
                          <a:tailEnd type="none" w="sm" len="sm"/>
                        </a:ln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75" name="Google Shape;8345;p57">
                          <a:extLst>
                            <a:ext uri="{FF2B5EF4-FFF2-40B4-BE49-F238E27FC236}">
                              <a16:creationId xmlns:a16="http://schemas.microsoft.com/office/drawing/2014/main" id="{C7574777-1464-47F2-A6E6-5D8B89D36E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486698"/>
                          <a:ext cx="141483" cy="1057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7989" h="1344" fill="none" extrusionOk="0">
                              <a:moveTo>
                                <a:pt x="1" y="1343"/>
                              </a:moveTo>
                              <a:lnTo>
                                <a:pt x="17989" y="0"/>
                              </a:lnTo>
                            </a:path>
                          </a:pathLst>
                        </a:custGeom>
                        <a:ln>
                          <a:headEnd type="none" w="sm" len="sm"/>
                          <a:tailEnd type="none" w="sm" len="sm"/>
                        </a:ln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76" name="Google Shape;8346;p57">
                          <a:extLst>
                            <a:ext uri="{FF2B5EF4-FFF2-40B4-BE49-F238E27FC236}">
                              <a16:creationId xmlns:a16="http://schemas.microsoft.com/office/drawing/2014/main" id="{392E76D3-203B-4D52-BE07-59BC649250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3898" y="3501068"/>
                          <a:ext cx="18089" cy="1367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300" h="17384" fill="none" extrusionOk="0">
                              <a:moveTo>
                                <a:pt x="1" y="0"/>
                              </a:moveTo>
                              <a:lnTo>
                                <a:pt x="2299" y="17383"/>
                              </a:lnTo>
                            </a:path>
                          </a:pathLst>
                        </a:custGeom>
                        <a:ln>
                          <a:headEnd type="none" w="sm" len="sm"/>
                          <a:tailEnd type="none" w="sm" len="sm"/>
                        </a:ln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77" name="Google Shape;8347;p57">
                          <a:extLst>
                            <a:ext uri="{FF2B5EF4-FFF2-40B4-BE49-F238E27FC236}">
                              <a16:creationId xmlns:a16="http://schemas.microsoft.com/office/drawing/2014/main" id="{2D7568CE-1C87-4503-BB62-4FD1B81801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06721" y="3620749"/>
                          <a:ext cx="102379" cy="988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017" h="12570" fill="none" extrusionOk="0">
                              <a:moveTo>
                                <a:pt x="0" y="1"/>
                              </a:moveTo>
                              <a:lnTo>
                                <a:pt x="13016" y="12569"/>
                              </a:lnTo>
                            </a:path>
                          </a:pathLst>
                        </a:custGeom>
                        <a:ln>
                          <a:headEnd type="none" w="sm" len="sm"/>
                          <a:tailEnd type="none" w="sm" len="sm"/>
                        </a:ln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78" name="Google Shape;8348;p57">
                          <a:extLst>
                            <a:ext uri="{FF2B5EF4-FFF2-40B4-BE49-F238E27FC236}">
                              <a16:creationId xmlns:a16="http://schemas.microsoft.com/office/drawing/2014/main" id="{2A905535-9D1D-4F67-A54A-62ED2324DE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93102" y="3715798"/>
                          <a:ext cx="15997" cy="1012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034" h="12872" fill="none" extrusionOk="0">
                              <a:moveTo>
                                <a:pt x="2033" y="0"/>
                              </a:moveTo>
                              <a:lnTo>
                                <a:pt x="1" y="12871"/>
                              </a:lnTo>
                            </a:path>
                          </a:pathLst>
                        </a:custGeom>
                        <a:ln>
                          <a:headEnd type="none" w="sm" len="sm"/>
                          <a:tailEnd type="none" w="sm" len="sm"/>
                        </a:ln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79" name="Google Shape;8349;p57">
                          <a:extLst>
                            <a:ext uri="{FF2B5EF4-FFF2-40B4-BE49-F238E27FC236}">
                              <a16:creationId xmlns:a16="http://schemas.microsoft.com/office/drawing/2014/main" id="{E7118E2E-43CA-4E7A-A314-C17313F952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659854"/>
                          <a:ext cx="92862" cy="1345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1807" h="17106" fill="none" extrusionOk="0">
                              <a:moveTo>
                                <a:pt x="11807" y="17105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ln>
                          <a:headEnd type="none" w="sm" len="sm"/>
                          <a:tailEnd type="none" w="sm" len="sm"/>
                        </a:ln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80" name="Google Shape;8350;p57">
                          <a:extLst>
                            <a:ext uri="{FF2B5EF4-FFF2-40B4-BE49-F238E27FC236}">
                              <a16:creationId xmlns:a16="http://schemas.microsoft.com/office/drawing/2014/main" id="{0C3AD892-7691-47EA-92AD-868595B5A9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79203" y="3327149"/>
                          <a:ext cx="150615" cy="5699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150" h="7247" fill="none" extrusionOk="0">
                              <a:moveTo>
                                <a:pt x="19149" y="0"/>
                              </a:moveTo>
                              <a:lnTo>
                                <a:pt x="0" y="7246"/>
                              </a:lnTo>
                            </a:path>
                          </a:pathLst>
                        </a:custGeom>
                        <a:ln>
                          <a:headEnd type="none" w="sm" len="sm"/>
                          <a:tailEnd type="none" w="sm" len="sm"/>
                        </a:ln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81" name="Google Shape;8351;p57">
                          <a:extLst>
                            <a:ext uri="{FF2B5EF4-FFF2-40B4-BE49-F238E27FC236}">
                              <a16:creationId xmlns:a16="http://schemas.microsoft.com/office/drawing/2014/main" id="{B30FBE93-F711-4C50-B6C7-2B1A58D46D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71980" y="3633790"/>
                          <a:ext cx="59373" cy="400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549" h="509" fill="none" extrusionOk="0">
                              <a:moveTo>
                                <a:pt x="0" y="508"/>
                              </a:moveTo>
                              <a:lnTo>
                                <a:pt x="7549" y="0"/>
                              </a:lnTo>
                            </a:path>
                          </a:pathLst>
                        </a:custGeom>
                        <a:ln>
                          <a:headEnd type="none" w="sm" len="sm"/>
                          <a:tailEnd type="none" w="sm" len="sm"/>
                        </a:ln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82" name="Google Shape;8352;p57">
                          <a:extLst>
                            <a:ext uri="{FF2B5EF4-FFF2-40B4-BE49-F238E27FC236}">
                              <a16:creationId xmlns:a16="http://schemas.microsoft.com/office/drawing/2014/main" id="{D5F39211-703D-4A6A-998B-733763E536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497261"/>
                          <a:ext cx="78406" cy="1365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969" h="17360" fill="none" extrusionOk="0">
                              <a:moveTo>
                                <a:pt x="9969" y="17359"/>
                              </a:moveTo>
                              <a:lnTo>
                                <a:pt x="1" y="0"/>
                              </a:lnTo>
                            </a:path>
                          </a:pathLst>
                        </a:custGeom>
                        <a:ln>
                          <a:headEnd type="none" w="sm" len="sm"/>
                          <a:tailEnd type="none" w="sm" len="sm"/>
                        </a:ln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83" name="Google Shape;8353;p57">
                          <a:extLst>
                            <a:ext uri="{FF2B5EF4-FFF2-40B4-BE49-F238E27FC236}">
                              <a16:creationId xmlns:a16="http://schemas.microsoft.com/office/drawing/2014/main" id="{333B1A6B-FF3A-4AEC-8A72-BF5E0CF8A3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17296" y="3466721"/>
                          <a:ext cx="40733" cy="1223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179" h="15557" fill="none" extrusionOk="0">
                              <a:moveTo>
                                <a:pt x="1" y="15557"/>
                              </a:moveTo>
                              <a:lnTo>
                                <a:pt x="5178" y="0"/>
                              </a:lnTo>
                            </a:path>
                          </a:pathLst>
                        </a:custGeom>
                        <a:ln>
                          <a:headEnd type="none" w="sm" len="sm"/>
                          <a:tailEnd type="none" w="sm" len="sm"/>
                        </a:ln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84" name="Google Shape;8354;p57">
                          <a:extLst>
                            <a:ext uri="{FF2B5EF4-FFF2-40B4-BE49-F238E27FC236}">
                              <a16:creationId xmlns:a16="http://schemas.microsoft.com/office/drawing/2014/main" id="{F0FF4B19-314B-4671-BC38-8BE887A692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60203" y="3408017"/>
                          <a:ext cx="111416" cy="1951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4166" h="2481" fill="none" extrusionOk="0">
                              <a:moveTo>
                                <a:pt x="0" y="0"/>
                              </a:moveTo>
                              <a:lnTo>
                                <a:pt x="14165" y="2480"/>
                              </a:lnTo>
                            </a:path>
                          </a:pathLst>
                        </a:custGeom>
                        <a:ln>
                          <a:headEnd type="none" w="sm" len="sm"/>
                          <a:tailEnd type="none" w="sm" len="sm"/>
                        </a:ln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85" name="Google Shape;8355;p57">
                          <a:extLst>
                            <a:ext uri="{FF2B5EF4-FFF2-40B4-BE49-F238E27FC236}">
                              <a16:creationId xmlns:a16="http://schemas.microsoft.com/office/drawing/2014/main" id="{E660078A-53DC-4D09-9ACE-A67925FEDE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620749"/>
                          <a:ext cx="79358" cy="426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0090" h="5421" fill="none" extrusionOk="0">
                              <a:moveTo>
                                <a:pt x="0" y="5420"/>
                              </a:moveTo>
                              <a:lnTo>
                                <a:pt x="10089" y="1"/>
                              </a:lnTo>
                            </a:path>
                          </a:pathLst>
                        </a:custGeom>
                        <a:ln>
                          <a:headEnd type="none" w="sm" len="sm"/>
                          <a:tailEnd type="none" w="sm" len="sm"/>
                        </a:ln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grpSp>
                      <p:nvGrpSpPr>
                        <p:cNvPr id="686" name="Google Shape;8356;p57">
                          <a:extLst>
                            <a:ext uri="{FF2B5EF4-FFF2-40B4-BE49-F238E27FC236}">
                              <a16:creationId xmlns:a16="http://schemas.microsoft.com/office/drawing/2014/main" id="{71DA088B-9B2B-45E4-8B6B-E5BE25B39E2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79164" y="3203653"/>
                          <a:ext cx="1244833" cy="1020397"/>
                          <a:chOff x="4579164" y="3203653"/>
                          <a:chExt cx="1244833" cy="1020397"/>
                        </a:xfrm>
                      </p:grpSpPr>
                      <p:sp>
                        <p:nvSpPr>
                          <p:cNvPr id="688" name="Google Shape;8357;p57">
                            <a:extLst>
                              <a:ext uri="{FF2B5EF4-FFF2-40B4-BE49-F238E27FC236}">
                                <a16:creationId xmlns:a16="http://schemas.microsoft.com/office/drawing/2014/main" id="{E3C324D7-BD2D-4978-9424-8AC3F078ED0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49551" y="3708185"/>
                            <a:ext cx="37972" cy="381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4828" h="485" fill="none" extrusionOk="0">
                                <a:moveTo>
                                  <a:pt x="0" y="1"/>
                                </a:moveTo>
                                <a:lnTo>
                                  <a:pt x="4827" y="485"/>
                                </a:lnTo>
                              </a:path>
                            </a:pathLst>
                          </a:custGeom>
                          <a:ln>
                            <a:headEnd type="none" w="sm" len="sm"/>
                            <a:tailEnd type="none" w="sm" len="sm"/>
                          </a:ln>
                        </p:spPr>
                        <p:style>
                          <a:lnRef idx="1">
                            <a:schemeClr val="accent4"/>
                          </a:lnRef>
                          <a:fillRef idx="2">
                            <a:schemeClr val="accent4"/>
                          </a:fillRef>
                          <a:effectRef idx="1">
                            <a:schemeClr val="accent4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grpSp>
                        <p:nvGrpSpPr>
                          <p:cNvPr id="689" name="Google Shape;8358;p57">
                            <a:extLst>
                              <a:ext uri="{FF2B5EF4-FFF2-40B4-BE49-F238E27FC236}">
                                <a16:creationId xmlns:a16="http://schemas.microsoft.com/office/drawing/2014/main" id="{5465B140-98A8-47DB-95E4-DD304239385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579164" y="3203653"/>
                            <a:ext cx="1244833" cy="1020397"/>
                            <a:chOff x="4579164" y="3203653"/>
                            <a:chExt cx="1244833" cy="1020397"/>
                          </a:xfrm>
                        </p:grpSpPr>
                        <p:sp>
                          <p:nvSpPr>
                            <p:cNvPr id="690" name="Google Shape;8359;p57">
                              <a:extLst>
                                <a:ext uri="{FF2B5EF4-FFF2-40B4-BE49-F238E27FC236}">
                                  <a16:creationId xmlns:a16="http://schemas.microsoft.com/office/drawing/2014/main" id="{CABA8358-4723-4734-81BD-37542ED6F48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53357" y="3586309"/>
                              <a:ext cx="147288" cy="12188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8727" h="15497" fill="none" extrusionOk="0">
                                  <a:moveTo>
                                    <a:pt x="18726" y="1"/>
                                  </a:moveTo>
                                  <a:lnTo>
                                    <a:pt x="0" y="15497"/>
                                  </a:lnTo>
                                </a:path>
                              </a:pathLst>
                            </a:custGeom>
                            <a:ln>
                              <a:headEnd type="none" w="sm" len="sm"/>
                              <a:tailEnd type="none" w="sm" len="sm"/>
                            </a:ln>
                          </p:spPr>
                          <p:style>
                            <a:lnRef idx="1">
                              <a:schemeClr val="accent4"/>
                            </a:lnRef>
                            <a:fillRef idx="2">
                              <a:schemeClr val="accent4"/>
                            </a:fillRef>
                            <a:effectRef idx="1">
                              <a:schemeClr val="accent4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91" name="Google Shape;8360;p57">
                              <a:extLst>
                                <a:ext uri="{FF2B5EF4-FFF2-40B4-BE49-F238E27FC236}">
                                  <a16:creationId xmlns:a16="http://schemas.microsoft.com/office/drawing/2014/main" id="{3C80323D-72A2-40EC-8C41-A9AA0E27162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87515" y="3592876"/>
                              <a:ext cx="113130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4384" h="15146" fill="none" extrusionOk="0">
                                  <a:moveTo>
                                    <a:pt x="0" y="15146"/>
                                  </a:moveTo>
                                  <a:lnTo>
                                    <a:pt x="14383" y="0"/>
                                  </a:lnTo>
                                </a:path>
                              </a:pathLst>
                            </a:custGeom>
                            <a:ln>
                              <a:headEnd type="none" w="sm" len="sm"/>
                              <a:tailEnd type="none" w="sm" len="sm"/>
                            </a:ln>
                          </p:spPr>
                          <p:style>
                            <a:lnRef idx="1">
                              <a:schemeClr val="accent4"/>
                            </a:lnRef>
                            <a:fillRef idx="2">
                              <a:schemeClr val="accent4"/>
                            </a:fillRef>
                            <a:effectRef idx="1">
                              <a:schemeClr val="accent4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92" name="Google Shape;8361;p57">
                              <a:extLst>
                                <a:ext uri="{FF2B5EF4-FFF2-40B4-BE49-F238E27FC236}">
                                  <a16:creationId xmlns:a16="http://schemas.microsoft.com/office/drawing/2014/main" id="{101CC252-E68D-4666-B88A-DE32BF01438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3395" y="3708185"/>
                              <a:ext cx="39970" cy="4538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082" h="5771" fill="none" extrusionOk="0">
                                  <a:moveTo>
                                    <a:pt x="1" y="5771"/>
                                  </a:moveTo>
                                  <a:lnTo>
                                    <a:pt x="5081" y="1"/>
                                  </a:lnTo>
                                </a:path>
                              </a:pathLst>
                            </a:custGeom>
                            <a:ln>
                              <a:headEnd type="none" w="sm" len="sm"/>
                              <a:tailEnd type="none" w="sm" len="sm"/>
                            </a:ln>
                          </p:spPr>
                          <p:style>
                            <a:lnRef idx="1">
                              <a:schemeClr val="accent4"/>
                            </a:lnRef>
                            <a:fillRef idx="2">
                              <a:schemeClr val="accent4"/>
                            </a:fillRef>
                            <a:effectRef idx="1">
                              <a:schemeClr val="accent4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93" name="Google Shape;8362;p57">
                              <a:extLst>
                                <a:ext uri="{FF2B5EF4-FFF2-40B4-BE49-F238E27FC236}">
                                  <a16:creationId xmlns:a16="http://schemas.microsoft.com/office/drawing/2014/main" id="{9362D33F-91AD-4CF4-98BC-F9FA65F96D5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88943" y="3704378"/>
                              <a:ext cx="60616" cy="2608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707" h="3316" fill="none" extrusionOk="0">
                                  <a:moveTo>
                                    <a:pt x="1" y="3315"/>
                                  </a:moveTo>
                                  <a:lnTo>
                                    <a:pt x="7706" y="1"/>
                                  </a:lnTo>
                                </a:path>
                              </a:pathLst>
                            </a:custGeom>
                            <a:ln>
                              <a:headEnd type="none" w="sm" len="sm"/>
                              <a:tailEnd type="none" w="sm" len="sm"/>
                            </a:ln>
                          </p:spPr>
                          <p:style>
                            <a:lnRef idx="1">
                              <a:schemeClr val="accent4"/>
                            </a:lnRef>
                            <a:fillRef idx="2">
                              <a:schemeClr val="accent4"/>
                            </a:fillRef>
                            <a:effectRef idx="1">
                              <a:schemeClr val="accent4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94" name="Google Shape;8363;p57">
                              <a:extLst>
                                <a:ext uri="{FF2B5EF4-FFF2-40B4-BE49-F238E27FC236}">
                                  <a16:creationId xmlns:a16="http://schemas.microsoft.com/office/drawing/2014/main" id="{815C49DD-D38A-4068-9505-74E0C4B234A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7296" y="3589069"/>
                              <a:ext cx="32262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4102" h="15146" fill="none" extrusionOk="0">
                                  <a:moveTo>
                                    <a:pt x="1" y="1"/>
                                  </a:moveTo>
                                  <a:lnTo>
                                    <a:pt x="4101" y="15146"/>
                                  </a:lnTo>
                                </a:path>
                              </a:pathLst>
                            </a:custGeom>
                            <a:ln>
                              <a:headEnd type="none" w="sm" len="sm"/>
                              <a:tailEnd type="none" w="sm" len="sm"/>
                            </a:ln>
                          </p:spPr>
                          <p:style>
                            <a:lnRef idx="1">
                              <a:schemeClr val="accent4"/>
                            </a:lnRef>
                            <a:fillRef idx="2">
                              <a:schemeClr val="accent4"/>
                            </a:fillRef>
                            <a:effectRef idx="1">
                              <a:schemeClr val="accent4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95" name="Google Shape;8364;p57">
                              <a:extLst>
                                <a:ext uri="{FF2B5EF4-FFF2-40B4-BE49-F238E27FC236}">
                                  <a16:creationId xmlns:a16="http://schemas.microsoft.com/office/drawing/2014/main" id="{96DE181D-589A-41F2-B055-D56EB9A8A79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49551" y="3708185"/>
                              <a:ext cx="22840" cy="7288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2904" h="9267" fill="none" extrusionOk="0">
                                  <a:moveTo>
                                    <a:pt x="0" y="1"/>
                                  </a:moveTo>
                                  <a:lnTo>
                                    <a:pt x="2904" y="9267"/>
                                  </a:lnTo>
                                </a:path>
                              </a:pathLst>
                            </a:custGeom>
                            <a:ln>
                              <a:headEnd type="none" w="sm" len="sm"/>
                              <a:tailEnd type="none" w="sm" len="sm"/>
                            </a:ln>
                          </p:spPr>
                          <p:style>
                            <a:lnRef idx="1">
                              <a:schemeClr val="accent4"/>
                            </a:lnRef>
                            <a:fillRef idx="2">
                              <a:schemeClr val="accent4"/>
                            </a:fillRef>
                            <a:effectRef idx="1">
                              <a:schemeClr val="accent4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96" name="Google Shape;8365;p57">
                              <a:extLst>
                                <a:ext uri="{FF2B5EF4-FFF2-40B4-BE49-F238E27FC236}">
                                  <a16:creationId xmlns:a16="http://schemas.microsoft.com/office/drawing/2014/main" id="{FCD0D626-155D-434E-A363-87F66C18D98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2066" y="3752237"/>
                              <a:ext cx="60325" cy="2883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670" h="3666" fill="none" extrusionOk="0">
                                  <a:moveTo>
                                    <a:pt x="0" y="1"/>
                                  </a:moveTo>
                                  <a:lnTo>
                                    <a:pt x="7670" y="3666"/>
                                  </a:lnTo>
                                </a:path>
                              </a:pathLst>
                            </a:custGeom>
                            <a:ln>
                              <a:headEnd type="none" w="sm" len="sm"/>
                              <a:tailEnd type="none" w="sm" len="sm"/>
                            </a:ln>
                          </p:spPr>
                          <p:style>
                            <a:lnRef idx="1">
                              <a:schemeClr val="accent4"/>
                            </a:lnRef>
                            <a:fillRef idx="2">
                              <a:schemeClr val="accent4"/>
                            </a:fillRef>
                            <a:effectRef idx="1">
                              <a:schemeClr val="accent4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grpSp>
                          <p:nvGrpSpPr>
                            <p:cNvPr id="697" name="Google Shape;8366;p57">
                              <a:extLst>
                                <a:ext uri="{FF2B5EF4-FFF2-40B4-BE49-F238E27FC236}">
                                  <a16:creationId xmlns:a16="http://schemas.microsoft.com/office/drawing/2014/main" id="{22FD0E8A-F5FC-4BB7-A705-AA8B209DF1F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579164" y="3203653"/>
                              <a:ext cx="1244833" cy="1020397"/>
                              <a:chOff x="4579164" y="3203653"/>
                              <a:chExt cx="1244833" cy="1020397"/>
                            </a:xfrm>
                          </p:grpSpPr>
                          <p:sp>
                            <p:nvSpPr>
                              <p:cNvPr id="701" name="Google Shape;8367;p57">
                                <a:extLst>
                                  <a:ext uri="{FF2B5EF4-FFF2-40B4-BE49-F238E27FC236}">
                                    <a16:creationId xmlns:a16="http://schemas.microsoft.com/office/drawing/2014/main" id="{5F0A1CDF-869B-4CE2-9C51-A5B2738DB9D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90301" y="3738347"/>
                                <a:ext cx="92956" cy="9172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1819" h="11662" fill="none" extrusionOk="0">
                                    <a:moveTo>
                                      <a:pt x="0" y="0"/>
                                    </a:moveTo>
                                    <a:lnTo>
                                      <a:pt x="11819" y="11662"/>
                                    </a:lnTo>
                                  </a:path>
                                </a:pathLst>
                              </a:custGeom>
                              <a:ln>
                                <a:headEnd type="none" w="sm" len="sm"/>
                                <a:tailEnd type="none" w="sm" len="sm"/>
                              </a:ln>
                            </p:spPr>
                            <p:style>
                              <a:lnRef idx="1">
                                <a:schemeClr val="accent4"/>
                              </a:lnRef>
                              <a:fillRef idx="2">
                                <a:schemeClr val="accent4"/>
                              </a:fillRef>
                              <a:effectRef idx="1">
                                <a:schemeClr val="accent4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702" name="Google Shape;8368;p57">
                                <a:extLst>
                                  <a:ext uri="{FF2B5EF4-FFF2-40B4-BE49-F238E27FC236}">
                                    <a16:creationId xmlns:a16="http://schemas.microsoft.com/office/drawing/2014/main" id="{DFA2897C-F363-42A3-AC7E-CB2495D978E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652241"/>
                                <a:ext cx="33591" cy="17782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271" h="22610" fill="none" extrusionOk="0">
                                    <a:moveTo>
                                      <a:pt x="1" y="22610"/>
                                    </a:moveTo>
                                    <a:lnTo>
                                      <a:pt x="4271" y="1"/>
                                    </a:lnTo>
                                  </a:path>
                                </a:pathLst>
                              </a:custGeom>
                              <a:ln>
                                <a:headEnd type="none" w="sm" len="sm"/>
                                <a:tailEnd type="none" w="sm" len="sm"/>
                              </a:ln>
                            </p:spPr>
                            <p:style>
                              <a:lnRef idx="1">
                                <a:schemeClr val="accent4"/>
                              </a:lnRef>
                              <a:fillRef idx="2">
                                <a:schemeClr val="accent4"/>
                              </a:fillRef>
                              <a:effectRef idx="1">
                                <a:schemeClr val="accent4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703" name="Google Shape;8369;p57">
                                <a:extLst>
                                  <a:ext uri="{FF2B5EF4-FFF2-40B4-BE49-F238E27FC236}">
                                    <a16:creationId xmlns:a16="http://schemas.microsoft.com/office/drawing/2014/main" id="{7FA85EE7-8788-4B6D-9DEC-6C6AF7C22C8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16833" y="3652241"/>
                                <a:ext cx="70982" cy="20770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9025" h="26409" fill="none" extrusionOk="0">
                                    <a:moveTo>
                                      <a:pt x="1" y="1"/>
                                    </a:moveTo>
                                    <a:lnTo>
                                      <a:pt x="9025" y="26408"/>
                                    </a:lnTo>
                                  </a:path>
                                </a:pathLst>
                              </a:custGeom>
                              <a:ln>
                                <a:headEnd type="none" w="sm" len="sm"/>
                                <a:tailEnd type="none" w="sm" len="sm"/>
                              </a:ln>
                            </p:spPr>
                            <p:style>
                              <a:lnRef idx="1">
                                <a:schemeClr val="accent4"/>
                              </a:lnRef>
                              <a:fillRef idx="2">
                                <a:schemeClr val="accent4"/>
                              </a:fillRef>
                              <a:effectRef idx="1">
                                <a:schemeClr val="accent4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704" name="Google Shape;8370;p57">
                                <a:extLst>
                                  <a:ext uri="{FF2B5EF4-FFF2-40B4-BE49-F238E27FC236}">
                                    <a16:creationId xmlns:a16="http://schemas.microsoft.com/office/drawing/2014/main" id="{D69C456B-49EB-4866-BAC1-151C3CA37D6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13117" y="3694578"/>
                                <a:ext cx="44154" cy="13929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5614" h="17711" fill="none" extrusionOk="0">
                                    <a:moveTo>
                                      <a:pt x="5614" y="17711"/>
                                    </a:moveTo>
                                    <a:lnTo>
                                      <a:pt x="1" y="1"/>
                                    </a:lnTo>
                                  </a:path>
                                </a:pathLst>
                              </a:custGeom>
                              <a:ln>
                                <a:headEnd type="none" w="sm" len="sm"/>
                                <a:tailEnd type="none" w="sm" len="sm"/>
                              </a:ln>
                            </p:spPr>
                            <p:style>
                              <a:lnRef idx="1">
                                <a:schemeClr val="accent4"/>
                              </a:lnRef>
                              <a:fillRef idx="2">
                                <a:schemeClr val="accent4"/>
                              </a:fillRef>
                              <a:effectRef idx="1">
                                <a:schemeClr val="accent4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705" name="Google Shape;8371;p57">
                                <a:extLst>
                                  <a:ext uri="{FF2B5EF4-FFF2-40B4-BE49-F238E27FC236}">
                                    <a16:creationId xmlns:a16="http://schemas.microsoft.com/office/drawing/2014/main" id="{D7CA7D86-800F-4BE7-9C75-BD04F3DD269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87807" y="3694578"/>
                                <a:ext cx="25317" cy="165369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3219" h="21026" fill="none" extrusionOk="0">
                                    <a:moveTo>
                                      <a:pt x="3219" y="1"/>
                                    </a:moveTo>
                                    <a:lnTo>
                                      <a:pt x="1" y="21025"/>
                                    </a:lnTo>
                                  </a:path>
                                </a:pathLst>
                              </a:custGeom>
                              <a:ln>
                                <a:headEnd type="none" w="sm" len="sm"/>
                                <a:tailEnd type="none" w="sm" len="sm"/>
                              </a:ln>
                            </p:spPr>
                            <p:style>
                              <a:lnRef idx="1">
                                <a:schemeClr val="accent4"/>
                              </a:lnRef>
                              <a:fillRef idx="2">
                                <a:schemeClr val="accent4"/>
                              </a:fillRef>
                              <a:effectRef idx="1">
                                <a:schemeClr val="accent4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706" name="Google Shape;8372;p57">
                                <a:extLst>
                                  <a:ext uri="{FF2B5EF4-FFF2-40B4-BE49-F238E27FC236}">
                                    <a16:creationId xmlns:a16="http://schemas.microsoft.com/office/drawing/2014/main" id="{61594FCE-BEA9-4650-913D-EF722B22153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106374" cy="2522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3525" h="3207" fill="none" extrusionOk="0">
                                    <a:moveTo>
                                      <a:pt x="1" y="1"/>
                                    </a:moveTo>
                                    <a:lnTo>
                                      <a:pt x="13525" y="3206"/>
                                    </a:lnTo>
                                  </a:path>
                                </a:pathLst>
                              </a:custGeom>
                              <a:ln>
                                <a:headEnd type="none" w="sm" len="sm"/>
                                <a:tailEnd type="none" w="sm" len="sm"/>
                              </a:ln>
                            </p:spPr>
                            <p:style>
                              <a:lnRef idx="1">
                                <a:schemeClr val="accent4"/>
                              </a:lnRef>
                              <a:fillRef idx="2">
                                <a:schemeClr val="accent4"/>
                              </a:fillRef>
                              <a:effectRef idx="1">
                                <a:schemeClr val="accent4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707" name="Google Shape;8373;p57">
                                <a:extLst>
                                  <a:ext uri="{FF2B5EF4-FFF2-40B4-BE49-F238E27FC236}">
                                    <a16:creationId xmlns:a16="http://schemas.microsoft.com/office/drawing/2014/main" id="{D569121F-C5F0-4746-97F9-D80C29DFDB0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70980" y="3830061"/>
                                <a:ext cx="12277" cy="7926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561" h="10078" fill="none" extrusionOk="0">
                                    <a:moveTo>
                                      <a:pt x="1561" y="1"/>
                                    </a:moveTo>
                                    <a:lnTo>
                                      <a:pt x="0" y="10077"/>
                                    </a:lnTo>
                                  </a:path>
                                </a:pathLst>
                              </a:custGeom>
                              <a:ln>
                                <a:headEnd type="none" w="sm" len="sm"/>
                                <a:tailEnd type="none" w="sm" len="sm"/>
                              </a:ln>
                            </p:spPr>
                            <p:style>
                              <a:lnRef idx="1">
                                <a:schemeClr val="accent4"/>
                              </a:lnRef>
                              <a:fillRef idx="2">
                                <a:schemeClr val="accent4"/>
                              </a:fillRef>
                              <a:effectRef idx="1">
                                <a:schemeClr val="accent4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708" name="Google Shape;8374;p57">
                                <a:extLst>
                                  <a:ext uri="{FF2B5EF4-FFF2-40B4-BE49-F238E27FC236}">
                                    <a16:creationId xmlns:a16="http://schemas.microsoft.com/office/drawing/2014/main" id="{869865C3-C536-45AE-9222-3D1E6687364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83828" y="3830061"/>
                                <a:ext cx="99429" cy="3454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2642" h="4392" fill="none" extrusionOk="0">
                                    <a:moveTo>
                                      <a:pt x="0" y="4392"/>
                                    </a:moveTo>
                                    <a:lnTo>
                                      <a:pt x="12642" y="1"/>
                                    </a:lnTo>
                                  </a:path>
                                </a:pathLst>
                              </a:custGeom>
                              <a:ln>
                                <a:headEnd type="none" w="sm" len="sm"/>
                                <a:tailEnd type="none" w="sm" len="sm"/>
                              </a:ln>
                            </p:spPr>
                            <p:style>
                              <a:lnRef idx="1">
                                <a:schemeClr val="accent4"/>
                              </a:lnRef>
                              <a:fillRef idx="2">
                                <a:schemeClr val="accent4"/>
                              </a:fillRef>
                              <a:effectRef idx="1">
                                <a:schemeClr val="accent4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709" name="Google Shape;8375;p57">
                                <a:extLst>
                                  <a:ext uri="{FF2B5EF4-FFF2-40B4-BE49-F238E27FC236}">
                                    <a16:creationId xmlns:a16="http://schemas.microsoft.com/office/drawing/2014/main" id="{15D2CE34-F0C1-42A2-A873-3BDD62AFEAF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50336" cy="11798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400" h="15001" fill="none" extrusionOk="0">
                                    <a:moveTo>
                                      <a:pt x="1" y="1"/>
                                    </a:moveTo>
                                    <a:lnTo>
                                      <a:pt x="6400" y="15001"/>
                                    </a:lnTo>
                                  </a:path>
                                </a:pathLst>
                              </a:custGeom>
                              <a:ln>
                                <a:headEnd type="none" w="sm" len="sm"/>
                                <a:tailEnd type="none" w="sm" len="sm"/>
                              </a:ln>
                            </p:spPr>
                            <p:style>
                              <a:lnRef idx="1">
                                <a:schemeClr val="accent4"/>
                              </a:lnRef>
                              <a:fillRef idx="2">
                                <a:schemeClr val="accent4"/>
                              </a:fillRef>
                              <a:effectRef idx="1">
                                <a:schemeClr val="accent4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710" name="Google Shape;8376;p57">
                                <a:extLst>
                                  <a:ext uri="{FF2B5EF4-FFF2-40B4-BE49-F238E27FC236}">
                                    <a16:creationId xmlns:a16="http://schemas.microsoft.com/office/drawing/2014/main" id="{29BA4D6F-DF48-497E-9514-B27FB539E55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33578" y="3855276"/>
                                <a:ext cx="56046" cy="927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7126" h="11795" fill="none" extrusionOk="0">
                                    <a:moveTo>
                                      <a:pt x="1" y="11795"/>
                                    </a:moveTo>
                                    <a:lnTo>
                                      <a:pt x="7126" y="0"/>
                                    </a:lnTo>
                                  </a:path>
                                </a:pathLst>
                              </a:custGeom>
                              <a:ln>
                                <a:headEnd type="none" w="sm" len="sm"/>
                                <a:tailEnd type="none" w="sm" len="sm"/>
                              </a:ln>
                            </p:spPr>
                            <p:style>
                              <a:lnRef idx="1">
                                <a:schemeClr val="accent4"/>
                              </a:lnRef>
                              <a:fillRef idx="2">
                                <a:schemeClr val="accent4"/>
                              </a:fillRef>
                              <a:effectRef idx="1">
                                <a:schemeClr val="accent4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711" name="Google Shape;8377;p57">
                                <a:extLst>
                                  <a:ext uri="{FF2B5EF4-FFF2-40B4-BE49-F238E27FC236}">
                                    <a16:creationId xmlns:a16="http://schemas.microsoft.com/office/drawing/2014/main" id="{CA0921F6-7053-4C41-BB1D-9B55B331E0F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88943" y="3730450"/>
                                <a:ext cx="34928" cy="8925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441" h="11348" fill="none" extrusionOk="0">
                                    <a:moveTo>
                                      <a:pt x="4440" y="11347"/>
                                    </a:moveTo>
                                    <a:lnTo>
                                      <a:pt x="1" y="0"/>
                                    </a:lnTo>
                                  </a:path>
                                </a:pathLst>
                              </a:custGeom>
                              <a:ln>
                                <a:headEnd type="none" w="sm" len="sm"/>
                                <a:tailEnd type="none" w="sm" len="sm"/>
                              </a:ln>
                            </p:spPr>
                            <p:style>
                              <a:lnRef idx="1">
                                <a:schemeClr val="accent4"/>
                              </a:lnRef>
                              <a:fillRef idx="2">
                                <a:schemeClr val="accent4"/>
                              </a:fillRef>
                              <a:effectRef idx="1">
                                <a:schemeClr val="accent4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712" name="Google Shape;8378;p57">
                                <a:extLst>
                                  <a:ext uri="{FF2B5EF4-FFF2-40B4-BE49-F238E27FC236}">
                                    <a16:creationId xmlns:a16="http://schemas.microsoft.com/office/drawing/2014/main" id="{984C1A1D-242C-4F29-857B-8F4A462C0D1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90301" y="3667468"/>
                                <a:ext cx="49762" cy="7088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327" h="9013" fill="none" extrusionOk="0">
                                    <a:moveTo>
                                      <a:pt x="0" y="9012"/>
                                    </a:moveTo>
                                    <a:lnTo>
                                      <a:pt x="6327" y="0"/>
                                    </a:lnTo>
                                  </a:path>
                                </a:pathLst>
                              </a:custGeom>
                              <a:ln>
                                <a:headEnd type="none" w="sm" len="sm"/>
                                <a:tailEnd type="none" w="sm" len="sm"/>
                              </a:ln>
                            </p:spPr>
                            <p:style>
                              <a:lnRef idx="1">
                                <a:schemeClr val="accent4"/>
                              </a:lnRef>
                              <a:fillRef idx="2">
                                <a:schemeClr val="accent4"/>
                              </a:fillRef>
                              <a:effectRef idx="1">
                                <a:schemeClr val="accent4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713" name="Google Shape;8379;p57">
                                <a:extLst>
                                  <a:ext uri="{FF2B5EF4-FFF2-40B4-BE49-F238E27FC236}">
                                    <a16:creationId xmlns:a16="http://schemas.microsoft.com/office/drawing/2014/main" id="{D4C62D41-3903-468C-A2AC-786198FA652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40338" y="3648536"/>
                                <a:ext cx="80593" cy="202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0247" h="2577" fill="none" extrusionOk="0">
                                    <a:moveTo>
                                      <a:pt x="1" y="2577"/>
                                    </a:moveTo>
                                    <a:lnTo>
                                      <a:pt x="10247" y="0"/>
                                    </a:lnTo>
                                  </a:path>
                                </a:pathLst>
                              </a:custGeom>
                              <a:ln>
                                <a:headEnd type="none" w="sm" len="sm"/>
                                <a:tailEnd type="none" w="sm" len="sm"/>
                              </a:ln>
                            </p:spPr>
                            <p:style>
                              <a:lnRef idx="1">
                                <a:schemeClr val="accent4"/>
                              </a:lnRef>
                              <a:fillRef idx="2">
                                <a:schemeClr val="accent4"/>
                              </a:fillRef>
                              <a:effectRef idx="1">
                                <a:schemeClr val="accent4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grpSp>
                            <p:nvGrpSpPr>
                              <p:cNvPr id="714" name="Google Shape;8380;p57">
                                <a:extLst>
                                  <a:ext uri="{FF2B5EF4-FFF2-40B4-BE49-F238E27FC236}">
                                    <a16:creationId xmlns:a16="http://schemas.microsoft.com/office/drawing/2014/main" id="{DA52B072-D1DD-4FE1-BABA-DFAA4B7AB4C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4579164" y="3203653"/>
                                <a:ext cx="1244833" cy="1020397"/>
                                <a:chOff x="4579164" y="3203653"/>
                                <a:chExt cx="1244833" cy="1020397"/>
                              </a:xfrm>
                            </p:grpSpPr>
                            <p:sp>
                              <p:nvSpPr>
                                <p:cNvPr id="715" name="Google Shape;8381;p57">
                                  <a:extLst>
                                    <a:ext uri="{FF2B5EF4-FFF2-40B4-BE49-F238E27FC236}">
                                      <a16:creationId xmlns:a16="http://schemas.microsoft.com/office/drawing/2014/main" id="{F2120959-7312-497A-8B33-E04017644A9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753083" y="3966015"/>
                                  <a:ext cx="92964" cy="5376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1820" h="6836" fill="none" extrusionOk="0">
                                      <a:moveTo>
                                        <a:pt x="1" y="6836"/>
                                      </a:moveTo>
                                      <a:lnTo>
                                        <a:pt x="11819" y="1"/>
                                      </a:lnTo>
                                    </a:path>
                                  </a:pathLst>
                                </a:custGeom>
                                <a:ln>
                                  <a:headEnd type="none" w="sm" len="sm"/>
                                  <a:tailEnd type="none" w="sm" len="sm"/>
                                </a:ln>
                              </p:spPr>
                              <p:style>
                                <a:lnRef idx="1">
                                  <a:schemeClr val="accent4"/>
                                </a:lnRef>
                                <a:fillRef idx="2">
                                  <a:schemeClr val="accent4"/>
                                </a:fillRef>
                                <a:effectRef idx="1">
                                  <a:schemeClr val="accent4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716" name="Google Shape;8382;p57">
                                  <a:extLst>
                                    <a:ext uri="{FF2B5EF4-FFF2-40B4-BE49-F238E27FC236}">
                                      <a16:creationId xmlns:a16="http://schemas.microsoft.com/office/drawing/2014/main" id="{2C372119-E33A-410C-8247-683726AECBE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6040" y="3952794"/>
                                  <a:ext cx="103519" cy="1313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3162" h="1670" fill="none" extrusionOk="0">
                                      <a:moveTo>
                                        <a:pt x="13161" y="0"/>
                                      </a:moveTo>
                                      <a:lnTo>
                                        <a:pt x="0" y="1670"/>
                                      </a:lnTo>
                                    </a:path>
                                  </a:pathLst>
                                </a:custGeom>
                                <a:ln>
                                  <a:headEnd type="none" w="sm" len="sm"/>
                                  <a:tailEnd type="none" w="sm" len="sm"/>
                                </a:ln>
                              </p:spPr>
                              <p:style>
                                <a:lnRef idx="1">
                                  <a:schemeClr val="accent4"/>
                                </a:lnRef>
                                <a:fillRef idx="2">
                                  <a:schemeClr val="accent4"/>
                                </a:fillRef>
                                <a:effectRef idx="1">
                                  <a:schemeClr val="accent4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717" name="Google Shape;8383;p57">
                                  <a:extLst>
                                    <a:ext uri="{FF2B5EF4-FFF2-40B4-BE49-F238E27FC236}">
                                      <a16:creationId xmlns:a16="http://schemas.microsoft.com/office/drawing/2014/main" id="{675E4709-AA0C-480C-84BD-82731CE889F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6040" y="3962216"/>
                                  <a:ext cx="64800" cy="128066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239" h="16283" fill="none" extrusionOk="0">
                                      <a:moveTo>
                                        <a:pt x="0" y="0"/>
                                      </a:moveTo>
                                      <a:lnTo>
                                        <a:pt x="8238" y="16282"/>
                                      </a:lnTo>
                                    </a:path>
                                  </a:pathLst>
                                </a:custGeom>
                                <a:ln>
                                  <a:headEnd type="none" w="sm" len="sm"/>
                                  <a:tailEnd type="none" w="sm" len="sm"/>
                                </a:ln>
                              </p:spPr>
                              <p:style>
                                <a:lnRef idx="1">
                                  <a:schemeClr val="accent4"/>
                                </a:lnRef>
                                <a:fillRef idx="2">
                                  <a:schemeClr val="accent4"/>
                                </a:fillRef>
                                <a:effectRef idx="1">
                                  <a:schemeClr val="accent4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718" name="Google Shape;8384;p57">
                                  <a:extLst>
                                    <a:ext uri="{FF2B5EF4-FFF2-40B4-BE49-F238E27FC236}">
                                      <a16:creationId xmlns:a16="http://schemas.microsoft.com/office/drawing/2014/main" id="{B21D7446-E65D-4CBA-9667-84AEEA0FA7D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3962216"/>
                                  <a:ext cx="3815" cy="164787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85" h="20952" fill="none" extrusionOk="0">
                                      <a:moveTo>
                                        <a:pt x="0" y="20952"/>
                                      </a:moveTo>
                                      <a:lnTo>
                                        <a:pt x="484" y="0"/>
                                      </a:lnTo>
                                    </a:path>
                                  </a:pathLst>
                                </a:custGeom>
                                <a:ln>
                                  <a:headEnd type="none" w="sm" len="sm"/>
                                  <a:tailEnd type="none" w="sm" len="sm"/>
                                </a:ln>
                              </p:spPr>
                              <p:style>
                                <a:lnRef idx="1">
                                  <a:schemeClr val="accent4"/>
                                </a:lnRef>
                                <a:fillRef idx="2">
                                  <a:schemeClr val="accent4"/>
                                </a:fillRef>
                                <a:effectRef idx="1">
                                  <a:schemeClr val="accent4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719" name="Google Shape;8385;p57">
                                  <a:extLst>
                                    <a:ext uri="{FF2B5EF4-FFF2-40B4-BE49-F238E27FC236}">
                                      <a16:creationId xmlns:a16="http://schemas.microsoft.com/office/drawing/2014/main" id="{F9545060-789C-414C-A6EA-83ED767FAB2F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4123189"/>
                                  <a:ext cx="37587" cy="5300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779" h="6739" fill="none" extrusionOk="0">
                                      <a:moveTo>
                                        <a:pt x="4779" y="6739"/>
                                      </a:moveTo>
                                      <a:lnTo>
                                        <a:pt x="0" y="1"/>
                                      </a:lnTo>
                                    </a:path>
                                  </a:pathLst>
                                </a:custGeom>
                                <a:ln>
                                  <a:headEnd type="none" w="sm" len="sm"/>
                                  <a:tailEnd type="none" w="sm" len="sm"/>
                                </a:ln>
                              </p:spPr>
                              <p:style>
                                <a:lnRef idx="1">
                                  <a:schemeClr val="accent4"/>
                                </a:lnRef>
                                <a:fillRef idx="2">
                                  <a:schemeClr val="accent4"/>
                                </a:fillRef>
                                <a:effectRef idx="1">
                                  <a:schemeClr val="accent4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720" name="Google Shape;8386;p57">
                                  <a:extLst>
                                    <a:ext uri="{FF2B5EF4-FFF2-40B4-BE49-F238E27FC236}">
                                      <a16:creationId xmlns:a16="http://schemas.microsoft.com/office/drawing/2014/main" id="{24730979-52DD-420B-B9E5-74724869859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770779" y="4118525"/>
                                  <a:ext cx="71461" cy="467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9086" h="594" fill="none" extrusionOk="0">
                                      <a:moveTo>
                                        <a:pt x="9085" y="594"/>
                                      </a:moveTo>
                                      <a:lnTo>
                                        <a:pt x="1" y="1"/>
                                      </a:lnTo>
                                    </a:path>
                                  </a:pathLst>
                                </a:custGeom>
                                <a:ln>
                                  <a:headEnd type="none" w="sm" len="sm"/>
                                  <a:tailEnd type="none" w="sm" len="sm"/>
                                </a:ln>
                              </p:spPr>
                              <p:style>
                                <a:lnRef idx="1">
                                  <a:schemeClr val="accent4"/>
                                </a:lnRef>
                                <a:fillRef idx="2">
                                  <a:schemeClr val="accent4"/>
                                </a:fillRef>
                                <a:effectRef idx="1">
                                  <a:schemeClr val="accent4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721" name="Google Shape;8387;p57">
                                  <a:extLst>
                                    <a:ext uri="{FF2B5EF4-FFF2-40B4-BE49-F238E27FC236}">
                                      <a16:creationId xmlns:a16="http://schemas.microsoft.com/office/drawing/2014/main" id="{EB3CAD32-1731-4136-8179-0BF15495284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4090274"/>
                                  <a:ext cx="68606" cy="32923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723" h="4186" fill="none" extrusionOk="0">
                                      <a:moveTo>
                                        <a:pt x="0" y="4186"/>
                                      </a:moveTo>
                                      <a:lnTo>
                                        <a:pt x="8722" y="0"/>
                                      </a:lnTo>
                                    </a:path>
                                  </a:pathLst>
                                </a:custGeom>
                                <a:ln>
                                  <a:headEnd type="none" w="sm" len="sm"/>
                                  <a:tailEnd type="none" w="sm" len="sm"/>
                                </a:ln>
                              </p:spPr>
                              <p:style>
                                <a:lnRef idx="1">
                                  <a:schemeClr val="accent4"/>
                                </a:lnRef>
                                <a:fillRef idx="2">
                                  <a:schemeClr val="accent4"/>
                                </a:fillRef>
                                <a:effectRef idx="1">
                                  <a:schemeClr val="accent4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grpSp>
                              <p:nvGrpSpPr>
                                <p:cNvPr id="722" name="Google Shape;8388;p57">
                                  <a:extLst>
                                    <a:ext uri="{FF2B5EF4-FFF2-40B4-BE49-F238E27FC236}">
                                      <a16:creationId xmlns:a16="http://schemas.microsoft.com/office/drawing/2014/main" id="{DA56A329-2E70-4590-BA37-13BFC3FE09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4579164" y="3203653"/>
                                  <a:ext cx="1244833" cy="1020397"/>
                                  <a:chOff x="4579164" y="3203653"/>
                                  <a:chExt cx="1244833" cy="1020397"/>
                                </a:xfrm>
                              </p:grpSpPr>
                              <p:sp>
                                <p:nvSpPr>
                                  <p:cNvPr id="723" name="Google Shape;8389;p57">
                                    <a:extLst>
                                      <a:ext uri="{FF2B5EF4-FFF2-40B4-BE49-F238E27FC236}">
                                        <a16:creationId xmlns:a16="http://schemas.microsoft.com/office/drawing/2014/main" id="{3DF4A1C1-1226-4458-B881-C1DFD99190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788476" y="3855276"/>
                                    <a:ext cx="57572" cy="11074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7320" h="14081" fill="none" extrusionOk="0">
                                        <a:moveTo>
                                          <a:pt x="7319" y="14081"/>
                                        </a:moveTo>
                                        <a:lnTo>
                                          <a:pt x="1" y="0"/>
                                        </a:lnTo>
                                      </a:path>
                                    </a:pathLst>
                                  </a:custGeom>
                                  <a:ln>
                                    <a:headEnd type="none" w="sm" len="sm"/>
                                    <a:tailEnd type="none" w="sm" len="sm"/>
                                  </a:ln>
                                </p:spPr>
                                <p:style>
                                  <a:lnRef idx="1">
                                    <a:schemeClr val="accent4"/>
                                  </a:lnRef>
                                  <a:fillRef idx="2">
                                    <a:schemeClr val="accent4"/>
                                  </a:fillRef>
                                  <a:effectRef idx="1">
                                    <a:schemeClr val="accent4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724" name="Google Shape;8390;p57">
                                    <a:extLst>
                                      <a:ext uri="{FF2B5EF4-FFF2-40B4-BE49-F238E27FC236}">
                                        <a16:creationId xmlns:a16="http://schemas.microsoft.com/office/drawing/2014/main" id="{A7E481E7-D064-4C99-BEAD-94BB258E37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846040" y="3833867"/>
                                    <a:ext cx="11231" cy="132156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1428" h="16803" fill="none" extrusionOk="0">
                                        <a:moveTo>
                                          <a:pt x="0" y="16803"/>
                                        </a:moveTo>
                                        <a:lnTo>
                                          <a:pt x="1428" y="1"/>
                                        </a:lnTo>
                                      </a:path>
                                    </a:pathLst>
                                  </a:custGeom>
                                  <a:ln>
                                    <a:headEnd type="none" w="sm" len="sm"/>
                                    <a:tailEnd type="none" w="sm" len="sm"/>
                                  </a:ln>
                                </p:spPr>
                                <p:style>
                                  <a:lnRef idx="1">
                                    <a:schemeClr val="accent4"/>
                                  </a:lnRef>
                                  <a:fillRef idx="2">
                                    <a:schemeClr val="accent4"/>
                                  </a:fillRef>
                                  <a:effectRef idx="1">
                                    <a:schemeClr val="accent4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725" name="Google Shape;8391;p57">
                                    <a:extLst>
                                      <a:ext uri="{FF2B5EF4-FFF2-40B4-BE49-F238E27FC236}">
                                        <a16:creationId xmlns:a16="http://schemas.microsoft.com/office/drawing/2014/main" id="{31468672-7496-4BCE-902A-8B92920773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761554" y="3854796"/>
                                    <a:ext cx="26261" cy="164984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3339" h="20977" fill="none" extrusionOk="0">
                                        <a:moveTo>
                                          <a:pt x="0" y="20977"/>
                                        </a:moveTo>
                                        <a:lnTo>
                                          <a:pt x="3339" y="1"/>
                                        </a:lnTo>
                                      </a:path>
                                    </a:pathLst>
                                  </a:custGeom>
                                  <a:ln>
                                    <a:headEnd type="none" w="sm" len="sm"/>
                                    <a:tailEnd type="none" w="sm" len="sm"/>
                                  </a:ln>
                                </p:spPr>
                                <p:style>
                                  <a:lnRef idx="1">
                                    <a:schemeClr val="accent4"/>
                                  </a:lnRef>
                                  <a:fillRef idx="2">
                                    <a:schemeClr val="accent4"/>
                                  </a:fillRef>
                                  <a:effectRef idx="1">
                                    <a:schemeClr val="accent4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726" name="Google Shape;8392;p57">
                                    <a:extLst>
                                      <a:ext uri="{FF2B5EF4-FFF2-40B4-BE49-F238E27FC236}">
                                        <a16:creationId xmlns:a16="http://schemas.microsoft.com/office/drawing/2014/main" id="{D59AEADD-E81C-4F92-A6F0-802EE24105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846991" y="3818263"/>
                                    <a:ext cx="74025" cy="146242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9412" h="18594" fill="none" extrusionOk="0">
                                        <a:moveTo>
                                          <a:pt x="0" y="18593"/>
                                        </a:moveTo>
                                        <a:lnTo>
                                          <a:pt x="9411" y="1"/>
                                        </a:lnTo>
                                      </a:path>
                                    </a:pathLst>
                                  </a:custGeom>
                                  <a:ln>
                                    <a:headEnd type="none" w="sm" len="sm"/>
                                    <a:tailEnd type="none" w="sm" len="sm"/>
                                  </a:ln>
                                </p:spPr>
                                <p:style>
                                  <a:lnRef idx="1">
                                    <a:schemeClr val="accent4"/>
                                  </a:lnRef>
                                  <a:fillRef idx="2">
                                    <a:schemeClr val="accent4"/>
                                  </a:fillRef>
                                  <a:effectRef idx="1">
                                    <a:schemeClr val="accent4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727" name="Google Shape;8393;p57">
                                    <a:extLst>
                                      <a:ext uri="{FF2B5EF4-FFF2-40B4-BE49-F238E27FC236}">
                                        <a16:creationId xmlns:a16="http://schemas.microsoft.com/office/drawing/2014/main" id="{A158B1A0-AE4B-4A8B-97A9-892CC6D090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927191" y="3823305"/>
                                    <a:ext cx="22368" cy="12949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2844" h="16465" fill="none" extrusionOk="0">
                                        <a:moveTo>
                                          <a:pt x="1" y="1"/>
                                        </a:moveTo>
                                        <a:lnTo>
                                          <a:pt x="2843" y="16464"/>
                                        </a:lnTo>
                                      </a:path>
                                    </a:pathLst>
                                  </a:custGeom>
                                  <a:ln>
                                    <a:headEnd type="none" w="sm" len="sm"/>
                                    <a:tailEnd type="none" w="sm" len="sm"/>
                                  </a:ln>
                                </p:spPr>
                                <p:style>
                                  <a:lnRef idx="1">
                                    <a:schemeClr val="accent4"/>
                                  </a:lnRef>
                                  <a:fillRef idx="2">
                                    <a:schemeClr val="accent4"/>
                                  </a:fillRef>
                                  <a:effectRef idx="1">
                                    <a:schemeClr val="accent4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grpSp>
                                <p:nvGrpSpPr>
                                  <p:cNvPr id="728" name="Google Shape;8394;p57">
                                    <a:extLst>
                                      <a:ext uri="{FF2B5EF4-FFF2-40B4-BE49-F238E27FC236}">
                                        <a16:creationId xmlns:a16="http://schemas.microsoft.com/office/drawing/2014/main" id="{55F8AA3E-4467-4F16-86CE-A5E768346AB2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4579164" y="3203653"/>
                                    <a:ext cx="1244833" cy="1020397"/>
                                    <a:chOff x="4579164" y="3203653"/>
                                    <a:chExt cx="1244833" cy="1020397"/>
                                  </a:xfrm>
                                </p:grpSpPr>
                                <p:sp>
                                  <p:nvSpPr>
                                    <p:cNvPr id="729" name="Google Shape;8395;p57">
                                      <a:extLst>
                                        <a:ext uri="{FF2B5EF4-FFF2-40B4-BE49-F238E27FC236}">
                                          <a16:creationId xmlns:a16="http://schemas.microsoft.com/office/drawing/2014/main" id="{E8F5C55F-9CF9-4301-86C6-B8280642003D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579164" y="3652241"/>
                                      <a:ext cx="422626" cy="571809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53735" h="72703" fill="none" extrusionOk="0">
                                          <a:moveTo>
                                            <a:pt x="27593" y="71880"/>
                                          </a:moveTo>
                                          <a:lnTo>
                                            <a:pt x="23771" y="58694"/>
                                          </a:lnTo>
                                          <a:lnTo>
                                            <a:pt x="22936" y="46731"/>
                                          </a:lnTo>
                                          <a:lnTo>
                                            <a:pt x="19972" y="37380"/>
                                          </a:lnTo>
                                          <a:lnTo>
                                            <a:pt x="11674" y="32686"/>
                                          </a:lnTo>
                                          <a:lnTo>
                                            <a:pt x="1" y="27001"/>
                                          </a:lnTo>
                                          <a:lnTo>
                                            <a:pt x="1392" y="10610"/>
                                          </a:lnTo>
                                          <a:lnTo>
                                            <a:pt x="17517" y="1"/>
                                          </a:lnTo>
                                          <a:lnTo>
                                            <a:pt x="29747" y="5384"/>
                                          </a:lnTo>
                                          <a:lnTo>
                                            <a:pt x="43827" y="21291"/>
                                          </a:lnTo>
                                          <a:lnTo>
                                            <a:pt x="49343" y="27122"/>
                                          </a:lnTo>
                                          <a:lnTo>
                                            <a:pt x="53735" y="25815"/>
                                          </a:lnTo>
                                          <a:lnTo>
                                            <a:pt x="50347" y="35940"/>
                                          </a:lnTo>
                                          <a:lnTo>
                                            <a:pt x="47093" y="38214"/>
                                          </a:lnTo>
                                          <a:lnTo>
                                            <a:pt x="44069" y="44275"/>
                                          </a:lnTo>
                                          <a:lnTo>
                                            <a:pt x="45073" y="51944"/>
                                          </a:lnTo>
                                          <a:lnTo>
                                            <a:pt x="42170" y="55694"/>
                                          </a:lnTo>
                                          <a:lnTo>
                                            <a:pt x="38227" y="66025"/>
                                          </a:lnTo>
                                          <a:lnTo>
                                            <a:pt x="27593" y="72702"/>
                                          </a:lnTo>
                                        </a:path>
                                      </a:pathLst>
                                    </a:custGeom>
                                    <a:ln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style>
                                    <a:lnRef idx="1">
                                      <a:schemeClr val="accent4"/>
                                    </a:lnRef>
                                    <a:fillRef idx="2">
                                      <a:schemeClr val="accent4"/>
                                    </a:fillRef>
                                    <a:effectRef idx="1">
                                      <a:schemeClr val="accent4"/>
                                    </a:effectRef>
                                    <a:fontRef idx="minor">
                                      <a:schemeClr val="dk1"/>
                                    </a:fontRef>
                                  </p:style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730" name="Google Shape;8396;p57">
                                      <a:extLst>
                                        <a:ext uri="{FF2B5EF4-FFF2-40B4-BE49-F238E27FC236}">
                                          <a16:creationId xmlns:a16="http://schemas.microsoft.com/office/drawing/2014/main" id="{D73C690C-DA9F-473D-8A2B-EC9ACACB9D2A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617986" y="3203653"/>
                                      <a:ext cx="1206011" cy="684357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153339" h="87013" fill="none" extrusionOk="0">
                                          <a:moveTo>
                                            <a:pt x="24811" y="62214"/>
                                          </a:moveTo>
                                          <a:lnTo>
                                            <a:pt x="34452" y="66980"/>
                                          </a:lnTo>
                                          <a:lnTo>
                                            <a:pt x="37549" y="69920"/>
                                          </a:lnTo>
                                          <a:lnTo>
                                            <a:pt x="41274" y="77698"/>
                                          </a:lnTo>
                                          <a:lnTo>
                                            <a:pt x="46270" y="79222"/>
                                          </a:lnTo>
                                          <a:lnTo>
                                            <a:pt x="55899" y="72775"/>
                                          </a:lnTo>
                                          <a:lnTo>
                                            <a:pt x="52645" y="69085"/>
                                          </a:lnTo>
                                          <a:lnTo>
                                            <a:pt x="48291" y="70234"/>
                                          </a:lnTo>
                                          <a:lnTo>
                                            <a:pt x="46585" y="64634"/>
                                          </a:lnTo>
                                          <a:lnTo>
                                            <a:pt x="48774" y="66097"/>
                                          </a:lnTo>
                                          <a:lnTo>
                                            <a:pt x="59698" y="70234"/>
                                          </a:lnTo>
                                          <a:lnTo>
                                            <a:pt x="65988" y="72279"/>
                                          </a:lnTo>
                                          <a:lnTo>
                                            <a:pt x="66315" y="75944"/>
                                          </a:lnTo>
                                          <a:lnTo>
                                            <a:pt x="70960" y="87013"/>
                                          </a:lnTo>
                                          <a:lnTo>
                                            <a:pt x="76573" y="75944"/>
                                          </a:lnTo>
                                          <a:lnTo>
                                            <a:pt x="80831" y="72932"/>
                                          </a:lnTo>
                                          <a:lnTo>
                                            <a:pt x="86069" y="78146"/>
                                          </a:lnTo>
                                          <a:lnTo>
                                            <a:pt x="88355" y="83928"/>
                                          </a:lnTo>
                                          <a:lnTo>
                                            <a:pt x="94633" y="84037"/>
                                          </a:lnTo>
                                          <a:lnTo>
                                            <a:pt x="94270" y="74299"/>
                                          </a:lnTo>
                                          <a:lnTo>
                                            <a:pt x="100936" y="72690"/>
                                          </a:lnTo>
                                          <a:lnTo>
                                            <a:pt x="106682" y="64307"/>
                                          </a:lnTo>
                                          <a:lnTo>
                                            <a:pt x="106319" y="56553"/>
                                          </a:lnTo>
                                          <a:lnTo>
                                            <a:pt x="103416" y="54690"/>
                                          </a:lnTo>
                                          <a:lnTo>
                                            <a:pt x="106827" y="53105"/>
                                          </a:lnTo>
                                          <a:lnTo>
                                            <a:pt x="120194" y="45339"/>
                                          </a:lnTo>
                                          <a:lnTo>
                                            <a:pt x="122528" y="36859"/>
                                          </a:lnTo>
                                          <a:lnTo>
                                            <a:pt x="118851" y="35493"/>
                                          </a:lnTo>
                                          <a:lnTo>
                                            <a:pt x="125093" y="28464"/>
                                          </a:lnTo>
                                          <a:lnTo>
                                            <a:pt x="148536" y="25972"/>
                                          </a:lnTo>
                                          <a:lnTo>
                                            <a:pt x="153339" y="12255"/>
                                          </a:lnTo>
                                          <a:lnTo>
                                            <a:pt x="125468" y="6255"/>
                                          </a:lnTo>
                                          <a:lnTo>
                                            <a:pt x="101758" y="5432"/>
                                          </a:lnTo>
                                          <a:lnTo>
                                            <a:pt x="85016" y="1"/>
                                          </a:lnTo>
                                          <a:lnTo>
                                            <a:pt x="60532" y="12255"/>
                                          </a:lnTo>
                                          <a:lnTo>
                                            <a:pt x="39714" y="20214"/>
                                          </a:lnTo>
                                          <a:lnTo>
                                            <a:pt x="35444" y="13089"/>
                                          </a:lnTo>
                                          <a:lnTo>
                                            <a:pt x="22186" y="13464"/>
                                          </a:lnTo>
                                          <a:lnTo>
                                            <a:pt x="15291" y="21351"/>
                                          </a:lnTo>
                                          <a:lnTo>
                                            <a:pt x="11831" y="27484"/>
                                          </a:lnTo>
                                          <a:lnTo>
                                            <a:pt x="21581" y="26614"/>
                                          </a:lnTo>
                                          <a:lnTo>
                                            <a:pt x="24532" y="19561"/>
                                          </a:lnTo>
                                          <a:lnTo>
                                            <a:pt x="29480" y="22694"/>
                                          </a:lnTo>
                                          <a:lnTo>
                                            <a:pt x="24811" y="32964"/>
                                          </a:lnTo>
                                          <a:lnTo>
                                            <a:pt x="20262" y="35541"/>
                                          </a:lnTo>
                                          <a:lnTo>
                                            <a:pt x="15569" y="31368"/>
                                          </a:lnTo>
                                          <a:lnTo>
                                            <a:pt x="15061" y="35650"/>
                                          </a:lnTo>
                                          <a:lnTo>
                                            <a:pt x="11057" y="37924"/>
                                          </a:lnTo>
                                          <a:lnTo>
                                            <a:pt x="6024" y="43089"/>
                                          </a:lnTo>
                                          <a:lnTo>
                                            <a:pt x="6387" y="49210"/>
                                          </a:lnTo>
                                          <a:lnTo>
                                            <a:pt x="992" y="49210"/>
                                          </a:lnTo>
                                          <a:lnTo>
                                            <a:pt x="0" y="52198"/>
                                          </a:lnTo>
                                          <a:lnTo>
                                            <a:pt x="835" y="57037"/>
                                          </a:lnTo>
                                          <a:lnTo>
                                            <a:pt x="6726" y="55198"/>
                                          </a:lnTo>
                                          <a:lnTo>
                                            <a:pt x="10924" y="50069"/>
                                          </a:lnTo>
                                          <a:lnTo>
                                            <a:pt x="16367" y="50686"/>
                                          </a:lnTo>
                                          <a:lnTo>
                                            <a:pt x="18049" y="46670"/>
                                          </a:lnTo>
                                          <a:lnTo>
                                            <a:pt x="23093" y="54363"/>
                                          </a:lnTo>
                                          <a:lnTo>
                                            <a:pt x="26528" y="56105"/>
                                          </a:lnTo>
                                          <a:lnTo>
                                            <a:pt x="26734" y="52210"/>
                                          </a:lnTo>
                                          <a:lnTo>
                                            <a:pt x="33835" y="47069"/>
                                          </a:lnTo>
                                          <a:lnTo>
                                            <a:pt x="38069" y="49488"/>
                                          </a:lnTo>
                                          <a:lnTo>
                                            <a:pt x="36278" y="53045"/>
                                          </a:lnTo>
                                          <a:lnTo>
                                            <a:pt x="28343" y="55392"/>
                                          </a:lnTo>
                                          <a:cubicBezTo>
                                            <a:pt x="28343" y="55392"/>
                                            <a:pt x="31041" y="58888"/>
                                            <a:pt x="31319" y="58984"/>
                                          </a:cubicBezTo>
                                          <a:cubicBezTo>
                                            <a:pt x="31597" y="59069"/>
                                            <a:pt x="36278" y="58150"/>
                                            <a:pt x="36278" y="58150"/>
                                          </a:cubicBezTo>
                                          <a:lnTo>
                                            <a:pt x="35456" y="61948"/>
                                          </a:lnTo>
                                          <a:lnTo>
                                            <a:pt x="30920" y="63255"/>
                                          </a:lnTo>
                                          <a:lnTo>
                                            <a:pt x="24823" y="62142"/>
                                          </a:lnTo>
                                        </a:path>
                                      </a:pathLst>
                                    </a:custGeom>
                                    <a:ln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style>
                                    <a:lnRef idx="1">
                                      <a:schemeClr val="accent4"/>
                                    </a:lnRef>
                                    <a:fillRef idx="2">
                                      <a:schemeClr val="accent4"/>
                                    </a:fillRef>
                                    <a:effectRef idx="1">
                                      <a:schemeClr val="accent4"/>
                                    </a:effectRef>
                                    <a:fontRef idx="minor">
                                      <a:schemeClr val="dk1"/>
                                    </a:fontRef>
                                  </p:style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731" name="Google Shape;8397;p57">
                                      <a:extLst>
                                        <a:ext uri="{FF2B5EF4-FFF2-40B4-BE49-F238E27FC236}">
                                          <a16:creationId xmlns:a16="http://schemas.microsoft.com/office/drawing/2014/main" id="{D887C6EE-E3AC-464E-9F6F-FCFE97DFC6DD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06356" y="3466721"/>
                                      <a:ext cx="194289" cy="358880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24703" h="45630" fill="none" extrusionOk="0">
                                          <a:moveTo>
                                            <a:pt x="8396" y="39968"/>
                                          </a:moveTo>
                                          <a:lnTo>
                                            <a:pt x="9835" y="45629"/>
                                          </a:lnTo>
                                          <a:lnTo>
                                            <a:pt x="11626" y="36786"/>
                                          </a:lnTo>
                                          <a:lnTo>
                                            <a:pt x="5492" y="30218"/>
                                          </a:lnTo>
                                          <a:lnTo>
                                            <a:pt x="1" y="25016"/>
                                          </a:lnTo>
                                          <a:lnTo>
                                            <a:pt x="1392" y="16040"/>
                                          </a:lnTo>
                                          <a:lnTo>
                                            <a:pt x="24702" y="15206"/>
                                          </a:lnTo>
                                          <a:lnTo>
                                            <a:pt x="6472" y="0"/>
                                          </a:lnTo>
                                        </a:path>
                                      </a:pathLst>
                                    </a:custGeom>
                                    <a:ln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style>
                                    <a:lnRef idx="1">
                                      <a:schemeClr val="accent4"/>
                                    </a:lnRef>
                                    <a:fillRef idx="2">
                                      <a:schemeClr val="accent4"/>
                                    </a:fillRef>
                                    <a:effectRef idx="1">
                                      <a:schemeClr val="accent4"/>
                                    </a:effectRef>
                                    <a:fontRef idx="minor">
                                      <a:schemeClr val="dk1"/>
                                    </a:fontRef>
                                  </p:style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732" name="Google Shape;8398;p57">
                                      <a:extLst>
                                        <a:ext uri="{FF2B5EF4-FFF2-40B4-BE49-F238E27FC236}">
                                          <a16:creationId xmlns:a16="http://schemas.microsoft.com/office/drawing/2014/main" id="{DE6255DC-962A-4B59-9B5E-8EC2441A42BC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72383" y="3756043"/>
                                      <a:ext cx="25412" cy="25026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3231" h="3182" fill="none" extrusionOk="0">
                                          <a:moveTo>
                                            <a:pt x="1" y="3182"/>
                                          </a:moveTo>
                                          <a:lnTo>
                                            <a:pt x="3231" y="0"/>
                                          </a:lnTo>
                                        </a:path>
                                      </a:pathLst>
                                    </a:custGeom>
                                    <a:ln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style>
                                    <a:lnRef idx="1">
                                      <a:schemeClr val="accent4"/>
                                    </a:lnRef>
                                    <a:fillRef idx="2">
                                      <a:schemeClr val="accent4"/>
                                    </a:fillRef>
                                    <a:effectRef idx="1">
                                      <a:schemeClr val="accent4"/>
                                    </a:effectRef>
                                    <a:fontRef idx="minor">
                                      <a:schemeClr val="dk1"/>
                                    </a:fontRef>
                                  </p:style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698" name="Google Shape;8399;p57">
                              <a:extLst>
                                <a:ext uri="{FF2B5EF4-FFF2-40B4-BE49-F238E27FC236}">
                                  <a16:creationId xmlns:a16="http://schemas.microsoft.com/office/drawing/2014/main" id="{6587327B-371B-44E8-A842-9C77D4C6583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90375" y="3688019"/>
                              <a:ext cx="5144" cy="4376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54" h="5565" fill="none" extrusionOk="0">
                                  <a:moveTo>
                                    <a:pt x="653" y="0"/>
                                  </a:moveTo>
                                  <a:lnTo>
                                    <a:pt x="0" y="5565"/>
                                  </a:lnTo>
                                </a:path>
                              </a:pathLst>
                            </a:custGeom>
                            <a:ln>
                              <a:headEnd type="none" w="sm" len="sm"/>
                              <a:tailEnd type="none" w="sm" len="sm"/>
                            </a:ln>
                          </p:spPr>
                          <p:style>
                            <a:lnRef idx="1">
                              <a:schemeClr val="accent4"/>
                            </a:lnRef>
                            <a:fillRef idx="2">
                              <a:schemeClr val="accent4"/>
                            </a:fillRef>
                            <a:effectRef idx="1">
                              <a:schemeClr val="accent4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99" name="Google Shape;8400;p57">
                              <a:extLst>
                                <a:ext uri="{FF2B5EF4-FFF2-40B4-BE49-F238E27FC236}">
                                  <a16:creationId xmlns:a16="http://schemas.microsoft.com/office/drawing/2014/main" id="{D8357955-2A65-42E8-98C2-0A762528F39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99317" y="3688019"/>
                              <a:ext cx="54048" cy="2017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872" h="2565" fill="none" extrusionOk="0">
                                  <a:moveTo>
                                    <a:pt x="0" y="0"/>
                                  </a:moveTo>
                                  <a:lnTo>
                                    <a:pt x="6871" y="2565"/>
                                  </a:lnTo>
                                </a:path>
                              </a:pathLst>
                            </a:custGeom>
                            <a:ln>
                              <a:headEnd type="none" w="sm" len="sm"/>
                              <a:tailEnd type="none" w="sm" len="sm"/>
                            </a:ln>
                          </p:spPr>
                          <p:style>
                            <a:lnRef idx="1">
                              <a:schemeClr val="accent4"/>
                            </a:lnRef>
                            <a:fillRef idx="2">
                              <a:schemeClr val="accent4"/>
                            </a:fillRef>
                            <a:effectRef idx="1">
                              <a:schemeClr val="accent4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700" name="Google Shape;8401;p57">
                              <a:extLst>
                                <a:ext uri="{FF2B5EF4-FFF2-40B4-BE49-F238E27FC236}">
                                  <a16:creationId xmlns:a16="http://schemas.microsoft.com/office/drawing/2014/main" id="{A232B9C2-9C21-48E3-9BFF-8876B4511E0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62690" y="3700571"/>
                              <a:ext cx="27693" cy="31216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3521" h="3969" fill="none" extrusionOk="0">
                                  <a:moveTo>
                                    <a:pt x="0" y="1"/>
                                  </a:moveTo>
                                  <a:lnTo>
                                    <a:pt x="3520" y="3969"/>
                                  </a:lnTo>
                                </a:path>
                              </a:pathLst>
                            </a:custGeom>
                            <a:ln>
                              <a:headEnd type="none" w="sm" len="sm"/>
                              <a:tailEnd type="none" w="sm" len="sm"/>
                            </a:ln>
                          </p:spPr>
                          <p:style>
                            <a:lnRef idx="1">
                              <a:schemeClr val="accent4"/>
                            </a:lnRef>
                            <a:fillRef idx="2">
                              <a:schemeClr val="accent4"/>
                            </a:fillRef>
                            <a:effectRef idx="1">
                              <a:schemeClr val="accent4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</p:grpSp>
                    </p:grpSp>
                    <p:sp>
                      <p:nvSpPr>
                        <p:cNvPr id="687" name="Google Shape;8402;p57">
                          <a:extLst>
                            <a:ext uri="{FF2B5EF4-FFF2-40B4-BE49-F238E27FC236}">
                              <a16:creationId xmlns:a16="http://schemas.microsoft.com/office/drawing/2014/main" id="{876531CB-C44F-4921-82B3-6FE1C9C394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3924" y="3297081"/>
                          <a:ext cx="146053" cy="16812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570" h="21376" fill="none" extrusionOk="0">
                              <a:moveTo>
                                <a:pt x="1" y="21376"/>
                              </a:moveTo>
                              <a:lnTo>
                                <a:pt x="18569" y="1"/>
                              </a:lnTo>
                            </a:path>
                          </a:pathLst>
                        </a:custGeom>
                        <a:ln>
                          <a:headEnd type="none" w="sm" len="sm"/>
                          <a:tailEnd type="none" w="sm" len="sm"/>
                        </a:ln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315" name="Google Shape;8403;p57">
                <a:extLst>
                  <a:ext uri="{FF2B5EF4-FFF2-40B4-BE49-F238E27FC236}">
                    <a16:creationId xmlns:a16="http://schemas.microsoft.com/office/drawing/2014/main" id="{6D29BEC1-C77C-4E96-9CE8-B68A8293889C}"/>
                  </a:ext>
                </a:extLst>
              </p:cNvPr>
              <p:cNvGrpSpPr/>
              <p:nvPr/>
            </p:nvGrpSpPr>
            <p:grpSpPr>
              <a:xfrm>
                <a:off x="4595437" y="3598775"/>
                <a:ext cx="37776" cy="32451"/>
                <a:chOff x="4595437" y="3598775"/>
                <a:chExt cx="37776" cy="32451"/>
              </a:xfrm>
            </p:grpSpPr>
            <p:sp>
              <p:nvSpPr>
                <p:cNvPr id="630" name="Google Shape;8404;p57">
                  <a:extLst>
                    <a:ext uri="{FF2B5EF4-FFF2-40B4-BE49-F238E27FC236}">
                      <a16:creationId xmlns:a16="http://schemas.microsoft.com/office/drawing/2014/main" id="{118FE367-B378-419B-AD38-41D666DC287C}"/>
                    </a:ext>
                  </a:extLst>
                </p:cNvPr>
                <p:cNvSpPr/>
                <p:nvPr/>
              </p:nvSpPr>
              <p:spPr>
                <a:xfrm>
                  <a:off x="4595437" y="3598775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00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8405;p57">
                  <a:extLst>
                    <a:ext uri="{FF2B5EF4-FFF2-40B4-BE49-F238E27FC236}">
                      <a16:creationId xmlns:a16="http://schemas.microsoft.com/office/drawing/2014/main" id="{33628FDD-569A-4053-83C6-22898DA0B768}"/>
                    </a:ext>
                  </a:extLst>
                </p:cNvPr>
                <p:cNvSpPr/>
                <p:nvPr/>
              </p:nvSpPr>
              <p:spPr>
                <a:xfrm>
                  <a:off x="4610561" y="360848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35"/>
                      </a:cubicBezTo>
                      <a:cubicBezTo>
                        <a:pt x="1658" y="375"/>
                        <a:pt x="1283" y="0"/>
                        <a:pt x="835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6" name="Google Shape;8406;p57">
                <a:extLst>
                  <a:ext uri="{FF2B5EF4-FFF2-40B4-BE49-F238E27FC236}">
                    <a16:creationId xmlns:a16="http://schemas.microsoft.com/office/drawing/2014/main" id="{4889CB09-A081-4DDA-A7C9-DAEAFD80D92D}"/>
                  </a:ext>
                </a:extLst>
              </p:cNvPr>
              <p:cNvGrpSpPr/>
              <p:nvPr/>
            </p:nvGrpSpPr>
            <p:grpSpPr>
              <a:xfrm>
                <a:off x="4641864" y="3524443"/>
                <a:ext cx="37776" cy="32380"/>
                <a:chOff x="4641864" y="3524443"/>
                <a:chExt cx="37776" cy="32380"/>
              </a:xfrm>
            </p:grpSpPr>
            <p:sp>
              <p:nvSpPr>
                <p:cNvPr id="628" name="Google Shape;8407;p57">
                  <a:extLst>
                    <a:ext uri="{FF2B5EF4-FFF2-40B4-BE49-F238E27FC236}">
                      <a16:creationId xmlns:a16="http://schemas.microsoft.com/office/drawing/2014/main" id="{3CCEB914-EFFD-4B4C-B828-EA66ED328B75}"/>
                    </a:ext>
                  </a:extLst>
                </p:cNvPr>
                <p:cNvSpPr/>
                <p:nvPr/>
              </p:nvSpPr>
              <p:spPr>
                <a:xfrm>
                  <a:off x="4641864" y="3524443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0" y="1903"/>
                        <a:pt x="908" y="4117"/>
                        <a:pt x="2746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8408;p57">
                  <a:extLst>
                    <a:ext uri="{FF2B5EF4-FFF2-40B4-BE49-F238E27FC236}">
                      <a16:creationId xmlns:a16="http://schemas.microsoft.com/office/drawing/2014/main" id="{C6947290-4DFC-4168-A83F-DF70983DB185}"/>
                    </a:ext>
                  </a:extLst>
                </p:cNvPr>
                <p:cNvSpPr/>
                <p:nvPr/>
              </p:nvSpPr>
              <p:spPr>
                <a:xfrm>
                  <a:off x="4656988" y="3534077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7" name="Google Shape;8409;p57">
                <a:extLst>
                  <a:ext uri="{FF2B5EF4-FFF2-40B4-BE49-F238E27FC236}">
                    <a16:creationId xmlns:a16="http://schemas.microsoft.com/office/drawing/2014/main" id="{DC78B1B5-876F-4DAC-B633-16F1B283CD08}"/>
                  </a:ext>
                </a:extLst>
              </p:cNvPr>
              <p:cNvGrpSpPr/>
              <p:nvPr/>
            </p:nvGrpSpPr>
            <p:grpSpPr>
              <a:xfrm>
                <a:off x="4648431" y="3893901"/>
                <a:ext cx="37776" cy="32357"/>
                <a:chOff x="4648431" y="3893901"/>
                <a:chExt cx="37776" cy="32357"/>
              </a:xfrm>
            </p:grpSpPr>
            <p:sp>
              <p:nvSpPr>
                <p:cNvPr id="626" name="Google Shape;8410;p57">
                  <a:extLst>
                    <a:ext uri="{FF2B5EF4-FFF2-40B4-BE49-F238E27FC236}">
                      <a16:creationId xmlns:a16="http://schemas.microsoft.com/office/drawing/2014/main" id="{FE9F35FC-5D2D-430E-9FE8-075882282F80}"/>
                    </a:ext>
                  </a:extLst>
                </p:cNvPr>
                <p:cNvSpPr/>
                <p:nvPr/>
              </p:nvSpPr>
              <p:spPr>
                <a:xfrm>
                  <a:off x="4648431" y="389390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3"/>
                        <a:pt x="2746" y="4113"/>
                      </a:cubicBezTo>
                      <a:cubicBezTo>
                        <a:pt x="3883" y="4113"/>
                        <a:pt x="4803" y="3194"/>
                        <a:pt x="4803" y="2057"/>
                      </a:cubicBezTo>
                      <a:cubicBezTo>
                        <a:pt x="4803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8411;p57">
                  <a:extLst>
                    <a:ext uri="{FF2B5EF4-FFF2-40B4-BE49-F238E27FC236}">
                      <a16:creationId xmlns:a16="http://schemas.microsoft.com/office/drawing/2014/main" id="{63E7C7DD-8E08-48CE-90DE-7ADE03DEB854}"/>
                    </a:ext>
                  </a:extLst>
                </p:cNvPr>
                <p:cNvSpPr/>
                <p:nvPr/>
              </p:nvSpPr>
              <p:spPr>
                <a:xfrm>
                  <a:off x="4663556" y="390360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8412;p57">
                <a:extLst>
                  <a:ext uri="{FF2B5EF4-FFF2-40B4-BE49-F238E27FC236}">
                    <a16:creationId xmlns:a16="http://schemas.microsoft.com/office/drawing/2014/main" id="{B10A3A2B-1BCB-4B5B-B290-049DF0FC1F11}"/>
                  </a:ext>
                </a:extLst>
              </p:cNvPr>
              <p:cNvGrpSpPr/>
              <p:nvPr/>
            </p:nvGrpSpPr>
            <p:grpSpPr>
              <a:xfrm>
                <a:off x="4567752" y="3722908"/>
                <a:ext cx="37870" cy="32380"/>
                <a:chOff x="4567752" y="3722908"/>
                <a:chExt cx="37870" cy="32380"/>
              </a:xfrm>
            </p:grpSpPr>
            <p:sp>
              <p:nvSpPr>
                <p:cNvPr id="624" name="Google Shape;8413;p57">
                  <a:extLst>
                    <a:ext uri="{FF2B5EF4-FFF2-40B4-BE49-F238E27FC236}">
                      <a16:creationId xmlns:a16="http://schemas.microsoft.com/office/drawing/2014/main" id="{29574989-3A8F-4F56-A780-B52E8D8F8B7D}"/>
                    </a:ext>
                  </a:extLst>
                </p:cNvPr>
                <p:cNvSpPr/>
                <p:nvPr/>
              </p:nvSpPr>
              <p:spPr>
                <a:xfrm>
                  <a:off x="4567752" y="3722908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1"/>
                      </a:moveTo>
                      <a:cubicBezTo>
                        <a:pt x="2243" y="1"/>
                        <a:pt x="1726" y="189"/>
                        <a:pt x="1307" y="609"/>
                      </a:cubicBezTo>
                      <a:cubicBezTo>
                        <a:pt x="0" y="1903"/>
                        <a:pt x="919" y="4117"/>
                        <a:pt x="2758" y="4117"/>
                      </a:cubicBezTo>
                      <a:cubicBezTo>
                        <a:pt x="3895" y="4117"/>
                        <a:pt x="4815" y="3197"/>
                        <a:pt x="4815" y="2060"/>
                      </a:cubicBezTo>
                      <a:cubicBezTo>
                        <a:pt x="4815" y="818"/>
                        <a:pt x="3804" y="1"/>
                        <a:pt x="2749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8414;p57">
                  <a:extLst>
                    <a:ext uri="{FF2B5EF4-FFF2-40B4-BE49-F238E27FC236}">
                      <a16:creationId xmlns:a16="http://schemas.microsoft.com/office/drawing/2014/main" id="{14DDFE87-1105-4F4E-9666-59F6448FBDC7}"/>
                    </a:ext>
                  </a:extLst>
                </p:cNvPr>
                <p:cNvSpPr/>
                <p:nvPr/>
              </p:nvSpPr>
              <p:spPr>
                <a:xfrm>
                  <a:off x="4580690" y="373254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9" name="Google Shape;8415;p57">
                <a:extLst>
                  <a:ext uri="{FF2B5EF4-FFF2-40B4-BE49-F238E27FC236}">
                    <a16:creationId xmlns:a16="http://schemas.microsoft.com/office/drawing/2014/main" id="{9184AC7C-4078-4530-B8CB-5D2B3335E3C5}"/>
                  </a:ext>
                </a:extLst>
              </p:cNvPr>
              <p:cNvGrpSpPr/>
              <p:nvPr/>
            </p:nvGrpSpPr>
            <p:grpSpPr>
              <a:xfrm>
                <a:off x="4617506" y="3652052"/>
                <a:ext cx="37783" cy="32357"/>
                <a:chOff x="4617506" y="3652052"/>
                <a:chExt cx="37783" cy="32357"/>
              </a:xfrm>
            </p:grpSpPr>
            <p:sp>
              <p:nvSpPr>
                <p:cNvPr id="622" name="Google Shape;8416;p57">
                  <a:extLst>
                    <a:ext uri="{FF2B5EF4-FFF2-40B4-BE49-F238E27FC236}">
                      <a16:creationId xmlns:a16="http://schemas.microsoft.com/office/drawing/2014/main" id="{7D48AD47-850C-4F72-92F6-B259833C6C0F}"/>
                    </a:ext>
                  </a:extLst>
                </p:cNvPr>
                <p:cNvSpPr/>
                <p:nvPr/>
              </p:nvSpPr>
              <p:spPr>
                <a:xfrm>
                  <a:off x="4617506" y="3652052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8417;p57">
                  <a:extLst>
                    <a:ext uri="{FF2B5EF4-FFF2-40B4-BE49-F238E27FC236}">
                      <a16:creationId xmlns:a16="http://schemas.microsoft.com/office/drawing/2014/main" id="{DF1904D1-2DA7-4B55-AF8A-CF871CEB77E0}"/>
                    </a:ext>
                  </a:extLst>
                </p:cNvPr>
                <p:cNvSpPr/>
                <p:nvPr/>
              </p:nvSpPr>
              <p:spPr>
                <a:xfrm>
                  <a:off x="4632638" y="366175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3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3"/>
                        <a:pt x="1282" y="1"/>
                        <a:pt x="82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0" name="Google Shape;8418;p57">
                <a:extLst>
                  <a:ext uri="{FF2B5EF4-FFF2-40B4-BE49-F238E27FC236}">
                    <a16:creationId xmlns:a16="http://schemas.microsoft.com/office/drawing/2014/main" id="{C2A34041-A5F8-402D-A7FB-6DFD785E418F}"/>
                  </a:ext>
                </a:extLst>
              </p:cNvPr>
              <p:cNvGrpSpPr/>
              <p:nvPr/>
            </p:nvGrpSpPr>
            <p:grpSpPr>
              <a:xfrm>
                <a:off x="4739005" y="3554149"/>
                <a:ext cx="37870" cy="32357"/>
                <a:chOff x="4739005" y="3554149"/>
                <a:chExt cx="37870" cy="32357"/>
              </a:xfrm>
            </p:grpSpPr>
            <p:sp>
              <p:nvSpPr>
                <p:cNvPr id="620" name="Google Shape;8419;p57">
                  <a:extLst>
                    <a:ext uri="{FF2B5EF4-FFF2-40B4-BE49-F238E27FC236}">
                      <a16:creationId xmlns:a16="http://schemas.microsoft.com/office/drawing/2014/main" id="{C5A788C5-EDF5-47A1-97E6-8F1562746FC9}"/>
                    </a:ext>
                  </a:extLst>
                </p:cNvPr>
                <p:cNvSpPr/>
                <p:nvPr/>
              </p:nvSpPr>
              <p:spPr>
                <a:xfrm>
                  <a:off x="4739005" y="3554149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4" y="1"/>
                      </a:moveTo>
                      <a:cubicBezTo>
                        <a:pt x="2239" y="1"/>
                        <a:pt x="1725" y="188"/>
                        <a:pt x="1307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15" y="3195"/>
                        <a:pt x="4815" y="2058"/>
                      </a:cubicBezTo>
                      <a:cubicBezTo>
                        <a:pt x="4815" y="821"/>
                        <a:pt x="3801" y="1"/>
                        <a:pt x="2744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8420;p57">
                  <a:extLst>
                    <a:ext uri="{FF2B5EF4-FFF2-40B4-BE49-F238E27FC236}">
                      <a16:creationId xmlns:a16="http://schemas.microsoft.com/office/drawing/2014/main" id="{B2316D9B-5398-4048-989E-632B9D2B4426}"/>
                    </a:ext>
                  </a:extLst>
                </p:cNvPr>
                <p:cNvSpPr/>
                <p:nvPr/>
              </p:nvSpPr>
              <p:spPr>
                <a:xfrm>
                  <a:off x="4751943" y="3563854"/>
                  <a:ext cx="15227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9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1" y="1416"/>
                      </a:cubicBezTo>
                      <a:cubicBezTo>
                        <a:pt x="692" y="1583"/>
                        <a:pt x="899" y="1658"/>
                        <a:pt x="1101" y="1658"/>
                      </a:cubicBezTo>
                      <a:cubicBezTo>
                        <a:pt x="1529" y="1658"/>
                        <a:pt x="1936" y="1324"/>
                        <a:pt x="1936" y="824"/>
                      </a:cubicBezTo>
                      <a:cubicBezTo>
                        <a:pt x="1936" y="364"/>
                        <a:pt x="1573" y="1"/>
                        <a:pt x="111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1" name="Google Shape;8421;p57">
                <a:extLst>
                  <a:ext uri="{FF2B5EF4-FFF2-40B4-BE49-F238E27FC236}">
                    <a16:creationId xmlns:a16="http://schemas.microsoft.com/office/drawing/2014/main" id="{AC2C8398-5965-438B-AF07-0646CB7D5054}"/>
                  </a:ext>
                </a:extLst>
              </p:cNvPr>
              <p:cNvGrpSpPr/>
              <p:nvPr/>
            </p:nvGrpSpPr>
            <p:grpSpPr>
              <a:xfrm>
                <a:off x="4806557" y="3630258"/>
                <a:ext cx="37776" cy="32364"/>
                <a:chOff x="4806557" y="3630258"/>
                <a:chExt cx="37776" cy="32364"/>
              </a:xfrm>
            </p:grpSpPr>
            <p:sp>
              <p:nvSpPr>
                <p:cNvPr id="618" name="Google Shape;8422;p57">
                  <a:extLst>
                    <a:ext uri="{FF2B5EF4-FFF2-40B4-BE49-F238E27FC236}">
                      <a16:creationId xmlns:a16="http://schemas.microsoft.com/office/drawing/2014/main" id="{B44F6B7B-6E01-42F7-AE34-CFBC54C38E7C}"/>
                    </a:ext>
                  </a:extLst>
                </p:cNvPr>
                <p:cNvSpPr/>
                <p:nvPr/>
              </p:nvSpPr>
              <p:spPr>
                <a:xfrm>
                  <a:off x="4806557" y="3630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4" y="606"/>
                      </a:cubicBezTo>
                      <a:cubicBezTo>
                        <a:pt x="0" y="1901"/>
                        <a:pt x="907" y="4114"/>
                        <a:pt x="2746" y="4114"/>
                      </a:cubicBezTo>
                      <a:cubicBezTo>
                        <a:pt x="3883" y="4114"/>
                        <a:pt x="4802" y="3195"/>
                        <a:pt x="4802" y="2058"/>
                      </a:cubicBezTo>
                      <a:cubicBezTo>
                        <a:pt x="4802" y="822"/>
                        <a:pt x="3788" y="1"/>
                        <a:pt x="2732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8423;p57">
                  <a:extLst>
                    <a:ext uri="{FF2B5EF4-FFF2-40B4-BE49-F238E27FC236}">
                      <a16:creationId xmlns:a16="http://schemas.microsoft.com/office/drawing/2014/main" id="{A8C1BF7E-0918-4A94-8F86-509F919F70E9}"/>
                    </a:ext>
                  </a:extLst>
                </p:cNvPr>
                <p:cNvSpPr/>
                <p:nvPr/>
              </p:nvSpPr>
              <p:spPr>
                <a:xfrm>
                  <a:off x="4819495" y="3639972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13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7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13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2" name="Google Shape;8424;p57">
                <a:extLst>
                  <a:ext uri="{FF2B5EF4-FFF2-40B4-BE49-F238E27FC236}">
                    <a16:creationId xmlns:a16="http://schemas.microsoft.com/office/drawing/2014/main" id="{096195B0-00A7-45DC-8052-092B6AED033E}"/>
                  </a:ext>
                </a:extLst>
              </p:cNvPr>
              <p:cNvGrpSpPr/>
              <p:nvPr/>
            </p:nvGrpSpPr>
            <p:grpSpPr>
              <a:xfrm>
                <a:off x="4737007" y="4004357"/>
                <a:ext cx="37870" cy="32357"/>
                <a:chOff x="4737007" y="4004357"/>
                <a:chExt cx="37870" cy="32357"/>
              </a:xfrm>
            </p:grpSpPr>
            <p:sp>
              <p:nvSpPr>
                <p:cNvPr id="616" name="Google Shape;8425;p57">
                  <a:extLst>
                    <a:ext uri="{FF2B5EF4-FFF2-40B4-BE49-F238E27FC236}">
                      <a16:creationId xmlns:a16="http://schemas.microsoft.com/office/drawing/2014/main" id="{773CF912-A621-4476-9195-B467CEBF119B}"/>
                    </a:ext>
                  </a:extLst>
                </p:cNvPr>
                <p:cNvSpPr/>
                <p:nvPr/>
              </p:nvSpPr>
              <p:spPr>
                <a:xfrm>
                  <a:off x="4737007" y="4004357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0" y="0"/>
                      </a:moveTo>
                      <a:cubicBezTo>
                        <a:pt x="2234" y="0"/>
                        <a:pt x="1717" y="187"/>
                        <a:pt x="1295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03" y="3194"/>
                        <a:pt x="4815" y="2057"/>
                      </a:cubicBezTo>
                      <a:cubicBezTo>
                        <a:pt x="4815" y="821"/>
                        <a:pt x="3801" y="0"/>
                        <a:pt x="2740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8426;p57">
                  <a:extLst>
                    <a:ext uri="{FF2B5EF4-FFF2-40B4-BE49-F238E27FC236}">
                      <a16:creationId xmlns:a16="http://schemas.microsoft.com/office/drawing/2014/main" id="{2D755694-1159-4D97-861D-1249684644F0}"/>
                    </a:ext>
                  </a:extLst>
                </p:cNvPr>
                <p:cNvSpPr/>
                <p:nvPr/>
              </p:nvSpPr>
              <p:spPr>
                <a:xfrm>
                  <a:off x="4752131" y="4014062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4"/>
                        <a:pt x="1295" y="1"/>
                        <a:pt x="835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3" name="Google Shape;8427;p57">
                <a:extLst>
                  <a:ext uri="{FF2B5EF4-FFF2-40B4-BE49-F238E27FC236}">
                    <a16:creationId xmlns:a16="http://schemas.microsoft.com/office/drawing/2014/main" id="{D69B6882-2641-495B-9D42-BF72DC7E0B6D}"/>
                  </a:ext>
                </a:extLst>
              </p:cNvPr>
              <p:cNvGrpSpPr/>
              <p:nvPr/>
            </p:nvGrpSpPr>
            <p:grpSpPr>
              <a:xfrm>
                <a:off x="4773634" y="4208627"/>
                <a:ext cx="37776" cy="32357"/>
                <a:chOff x="4773634" y="4208627"/>
                <a:chExt cx="37776" cy="32357"/>
              </a:xfrm>
            </p:grpSpPr>
            <p:sp>
              <p:nvSpPr>
                <p:cNvPr id="614" name="Google Shape;8428;p57">
                  <a:extLst>
                    <a:ext uri="{FF2B5EF4-FFF2-40B4-BE49-F238E27FC236}">
                      <a16:creationId xmlns:a16="http://schemas.microsoft.com/office/drawing/2014/main" id="{493BCC2A-79D3-4408-8BFF-A3C7C36D3A76}"/>
                    </a:ext>
                  </a:extLst>
                </p:cNvPr>
                <p:cNvSpPr/>
                <p:nvPr/>
              </p:nvSpPr>
              <p:spPr>
                <a:xfrm>
                  <a:off x="4773634" y="420862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8429;p57">
                  <a:extLst>
                    <a:ext uri="{FF2B5EF4-FFF2-40B4-BE49-F238E27FC236}">
                      <a16:creationId xmlns:a16="http://schemas.microsoft.com/office/drawing/2014/main" id="{0CDFD41C-BE3C-49DE-93AE-C16CAF03DF31}"/>
                    </a:ext>
                  </a:extLst>
                </p:cNvPr>
                <p:cNvSpPr/>
                <p:nvPr/>
              </p:nvSpPr>
              <p:spPr>
                <a:xfrm>
                  <a:off x="4788664" y="421833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4" name="Google Shape;8430;p57">
                <a:extLst>
                  <a:ext uri="{FF2B5EF4-FFF2-40B4-BE49-F238E27FC236}">
                    <a16:creationId xmlns:a16="http://schemas.microsoft.com/office/drawing/2014/main" id="{C097FCA4-281D-43ED-AAFE-BDAF06D422F1}"/>
                  </a:ext>
                </a:extLst>
              </p:cNvPr>
              <p:cNvGrpSpPr/>
              <p:nvPr/>
            </p:nvGrpSpPr>
            <p:grpSpPr>
              <a:xfrm>
                <a:off x="4888282" y="4074764"/>
                <a:ext cx="37776" cy="32451"/>
                <a:chOff x="4888282" y="4074764"/>
                <a:chExt cx="37776" cy="32451"/>
              </a:xfrm>
            </p:grpSpPr>
            <p:sp>
              <p:nvSpPr>
                <p:cNvPr id="612" name="Google Shape;8431;p57">
                  <a:extLst>
                    <a:ext uri="{FF2B5EF4-FFF2-40B4-BE49-F238E27FC236}">
                      <a16:creationId xmlns:a16="http://schemas.microsoft.com/office/drawing/2014/main" id="{13B9EF56-D01E-4A7E-803B-8C8D37E64909}"/>
                    </a:ext>
                  </a:extLst>
                </p:cNvPr>
                <p:cNvSpPr/>
                <p:nvPr/>
              </p:nvSpPr>
              <p:spPr>
                <a:xfrm>
                  <a:off x="4888282" y="4074764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912"/>
                        <a:pt x="919" y="4125"/>
                        <a:pt x="2746" y="4125"/>
                      </a:cubicBezTo>
                      <a:cubicBezTo>
                        <a:pt x="3883" y="4125"/>
                        <a:pt x="4803" y="3206"/>
                        <a:pt x="4803" y="2069"/>
                      </a:cubicBezTo>
                      <a:cubicBezTo>
                        <a:pt x="4803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8432;p57">
                  <a:extLst>
                    <a:ext uri="{FF2B5EF4-FFF2-40B4-BE49-F238E27FC236}">
                      <a16:creationId xmlns:a16="http://schemas.microsoft.com/office/drawing/2014/main" id="{0D8D1DD9-246D-4C58-8C1C-FF221D6A8B66}"/>
                    </a:ext>
                  </a:extLst>
                </p:cNvPr>
                <p:cNvSpPr/>
                <p:nvPr/>
              </p:nvSpPr>
              <p:spPr>
                <a:xfrm>
                  <a:off x="4901220" y="4084470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5" name="Google Shape;8433;p57">
                <a:extLst>
                  <a:ext uri="{FF2B5EF4-FFF2-40B4-BE49-F238E27FC236}">
                    <a16:creationId xmlns:a16="http://schemas.microsoft.com/office/drawing/2014/main" id="{00E20818-80B2-4984-93E8-8CA0AE3794F0}"/>
                  </a:ext>
                </a:extLst>
              </p:cNvPr>
              <p:cNvGrpSpPr/>
              <p:nvPr/>
            </p:nvGrpSpPr>
            <p:grpSpPr>
              <a:xfrm>
                <a:off x="4901315" y="3804271"/>
                <a:ext cx="37776" cy="32364"/>
                <a:chOff x="4901315" y="3804271"/>
                <a:chExt cx="37776" cy="32364"/>
              </a:xfrm>
            </p:grpSpPr>
            <p:sp>
              <p:nvSpPr>
                <p:cNvPr id="610" name="Google Shape;8434;p57">
                  <a:extLst>
                    <a:ext uri="{FF2B5EF4-FFF2-40B4-BE49-F238E27FC236}">
                      <a16:creationId xmlns:a16="http://schemas.microsoft.com/office/drawing/2014/main" id="{78BA0B24-9B33-4B92-AC05-0FFF14380318}"/>
                    </a:ext>
                  </a:extLst>
                </p:cNvPr>
                <p:cNvSpPr/>
                <p:nvPr/>
              </p:nvSpPr>
              <p:spPr>
                <a:xfrm>
                  <a:off x="4901315" y="3804271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8435;p57">
                  <a:extLst>
                    <a:ext uri="{FF2B5EF4-FFF2-40B4-BE49-F238E27FC236}">
                      <a16:creationId xmlns:a16="http://schemas.microsoft.com/office/drawing/2014/main" id="{323F3591-BD60-4641-A927-C78742FD48A0}"/>
                    </a:ext>
                  </a:extLst>
                </p:cNvPr>
                <p:cNvSpPr/>
                <p:nvPr/>
              </p:nvSpPr>
              <p:spPr>
                <a:xfrm>
                  <a:off x="4914253" y="3813985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6" name="Google Shape;8436;p57">
                <a:extLst>
                  <a:ext uri="{FF2B5EF4-FFF2-40B4-BE49-F238E27FC236}">
                    <a16:creationId xmlns:a16="http://schemas.microsoft.com/office/drawing/2014/main" id="{3A2EE8AB-6E02-4909-A62C-5CF2B0CA8FD8}"/>
                  </a:ext>
                </a:extLst>
              </p:cNvPr>
              <p:cNvGrpSpPr/>
              <p:nvPr/>
            </p:nvGrpSpPr>
            <p:grpSpPr>
              <a:xfrm>
                <a:off x="4866394" y="3715035"/>
                <a:ext cx="37846" cy="32357"/>
                <a:chOff x="4866394" y="3715035"/>
                <a:chExt cx="37846" cy="32357"/>
              </a:xfrm>
            </p:grpSpPr>
            <p:sp>
              <p:nvSpPr>
                <p:cNvPr id="608" name="Google Shape;8437;p57">
                  <a:extLst>
                    <a:ext uri="{FF2B5EF4-FFF2-40B4-BE49-F238E27FC236}">
                      <a16:creationId xmlns:a16="http://schemas.microsoft.com/office/drawing/2014/main" id="{B4039DAF-59D3-415C-B57B-27C6040062B3}"/>
                    </a:ext>
                  </a:extLst>
                </p:cNvPr>
                <p:cNvSpPr/>
                <p:nvPr/>
              </p:nvSpPr>
              <p:spPr>
                <a:xfrm>
                  <a:off x="4866394" y="3715035"/>
                  <a:ext cx="3784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2" h="4114" extrusionOk="0">
                      <a:moveTo>
                        <a:pt x="2735" y="0"/>
                      </a:moveTo>
                      <a:cubicBezTo>
                        <a:pt x="2229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11" y="821"/>
                        <a:pt x="3794" y="0"/>
                        <a:pt x="2735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8438;p57">
                  <a:extLst>
                    <a:ext uri="{FF2B5EF4-FFF2-40B4-BE49-F238E27FC236}">
                      <a16:creationId xmlns:a16="http://schemas.microsoft.com/office/drawing/2014/main" id="{26718FF2-24B2-4FA9-8B67-BC31E19AEAE0}"/>
                    </a:ext>
                  </a:extLst>
                </p:cNvPr>
                <p:cNvSpPr/>
                <p:nvPr/>
              </p:nvSpPr>
              <p:spPr>
                <a:xfrm>
                  <a:off x="4879340" y="3724646"/>
                  <a:ext cx="15227" cy="13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6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9"/>
                        <a:pt x="898" y="1666"/>
                        <a:pt x="1103" y="1666"/>
                      </a:cubicBezTo>
                      <a:cubicBezTo>
                        <a:pt x="1528" y="1666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8439;p57">
                <a:extLst>
                  <a:ext uri="{FF2B5EF4-FFF2-40B4-BE49-F238E27FC236}">
                    <a16:creationId xmlns:a16="http://schemas.microsoft.com/office/drawing/2014/main" id="{C16763DB-A5D2-40AF-A351-1DB266D18FC4}"/>
                  </a:ext>
                </a:extLst>
              </p:cNvPr>
              <p:cNvGrpSpPr/>
              <p:nvPr/>
            </p:nvGrpSpPr>
            <p:grpSpPr>
              <a:xfrm>
                <a:off x="4979233" y="3839798"/>
                <a:ext cx="37878" cy="32420"/>
                <a:chOff x="4979233" y="3839798"/>
                <a:chExt cx="37878" cy="32420"/>
              </a:xfrm>
            </p:grpSpPr>
            <p:sp>
              <p:nvSpPr>
                <p:cNvPr id="606" name="Google Shape;8440;p57">
                  <a:extLst>
                    <a:ext uri="{FF2B5EF4-FFF2-40B4-BE49-F238E27FC236}">
                      <a16:creationId xmlns:a16="http://schemas.microsoft.com/office/drawing/2014/main" id="{B3220EB4-1788-4405-BD53-344B90C69F2E}"/>
                    </a:ext>
                  </a:extLst>
                </p:cNvPr>
                <p:cNvSpPr/>
                <p:nvPr/>
              </p:nvSpPr>
              <p:spPr>
                <a:xfrm>
                  <a:off x="4979233" y="3839798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84" y="4122"/>
                        <a:pt x="4803" y="3202"/>
                        <a:pt x="4815" y="2065"/>
                      </a:cubicBezTo>
                      <a:cubicBezTo>
                        <a:pt x="4807" y="823"/>
                        <a:pt x="3794" y="0"/>
                        <a:pt x="2738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8441;p57">
                  <a:extLst>
                    <a:ext uri="{FF2B5EF4-FFF2-40B4-BE49-F238E27FC236}">
                      <a16:creationId xmlns:a16="http://schemas.microsoft.com/office/drawing/2014/main" id="{9DE3BE0A-7018-4DB6-9918-1CAA23E2341B}"/>
                    </a:ext>
                  </a:extLst>
                </p:cNvPr>
                <p:cNvSpPr/>
                <p:nvPr/>
              </p:nvSpPr>
              <p:spPr>
                <a:xfrm>
                  <a:off x="4994366" y="38494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8" name="Google Shape;8442;p57">
                <a:extLst>
                  <a:ext uri="{FF2B5EF4-FFF2-40B4-BE49-F238E27FC236}">
                    <a16:creationId xmlns:a16="http://schemas.microsoft.com/office/drawing/2014/main" id="{8246C525-34E3-4DC2-A2A5-DCFD1B8C0AAB}"/>
                  </a:ext>
                </a:extLst>
              </p:cNvPr>
              <p:cNvGrpSpPr/>
              <p:nvPr/>
            </p:nvGrpSpPr>
            <p:grpSpPr>
              <a:xfrm>
                <a:off x="4790662" y="3679147"/>
                <a:ext cx="37783" cy="32380"/>
                <a:chOff x="4790662" y="3679147"/>
                <a:chExt cx="37783" cy="32380"/>
              </a:xfrm>
            </p:grpSpPr>
            <p:sp>
              <p:nvSpPr>
                <p:cNvPr id="604" name="Google Shape;8443;p57">
                  <a:extLst>
                    <a:ext uri="{FF2B5EF4-FFF2-40B4-BE49-F238E27FC236}">
                      <a16:creationId xmlns:a16="http://schemas.microsoft.com/office/drawing/2014/main" id="{B9C5D4A3-AE67-49BD-B977-0F257B16B4FF}"/>
                    </a:ext>
                  </a:extLst>
                </p:cNvPr>
                <p:cNvSpPr/>
                <p:nvPr/>
              </p:nvSpPr>
              <p:spPr>
                <a:xfrm>
                  <a:off x="4790662" y="3679147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2"/>
                        <a:pt x="908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3" y="0"/>
                        <a:pt x="2738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8444;p57">
                  <a:extLst>
                    <a:ext uri="{FF2B5EF4-FFF2-40B4-BE49-F238E27FC236}">
                      <a16:creationId xmlns:a16="http://schemas.microsoft.com/office/drawing/2014/main" id="{46902153-C32A-480F-AF10-0EA8B312D757}"/>
                    </a:ext>
                  </a:extLst>
                </p:cNvPr>
                <p:cNvSpPr/>
                <p:nvPr/>
              </p:nvSpPr>
              <p:spPr>
                <a:xfrm>
                  <a:off x="4803506" y="3688774"/>
                  <a:ext cx="15235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2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4" y="1585"/>
                        <a:pt x="904" y="1661"/>
                        <a:pt x="1109" y="1661"/>
                      </a:cubicBezTo>
                      <a:cubicBezTo>
                        <a:pt x="1534" y="1661"/>
                        <a:pt x="1936" y="1334"/>
                        <a:pt x="1936" y="836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9" name="Google Shape;8445;p57">
                <a:extLst>
                  <a:ext uri="{FF2B5EF4-FFF2-40B4-BE49-F238E27FC236}">
                    <a16:creationId xmlns:a16="http://schemas.microsoft.com/office/drawing/2014/main" id="{10F7C5EE-DD92-4360-9EAF-FD8EBE0621B1}"/>
                  </a:ext>
                </a:extLst>
              </p:cNvPr>
              <p:cNvGrpSpPr/>
              <p:nvPr/>
            </p:nvGrpSpPr>
            <p:grpSpPr>
              <a:xfrm>
                <a:off x="4857263" y="3557861"/>
                <a:ext cx="37776" cy="32357"/>
                <a:chOff x="4857263" y="3557861"/>
                <a:chExt cx="37776" cy="32357"/>
              </a:xfrm>
            </p:grpSpPr>
            <p:sp>
              <p:nvSpPr>
                <p:cNvPr id="602" name="Google Shape;8446;p57">
                  <a:extLst>
                    <a:ext uri="{FF2B5EF4-FFF2-40B4-BE49-F238E27FC236}">
                      <a16:creationId xmlns:a16="http://schemas.microsoft.com/office/drawing/2014/main" id="{76105A91-FD39-4502-B70C-71A2317E36FD}"/>
                    </a:ext>
                  </a:extLst>
                </p:cNvPr>
                <p:cNvSpPr/>
                <p:nvPr/>
              </p:nvSpPr>
              <p:spPr>
                <a:xfrm>
                  <a:off x="4857263" y="355786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8447;p57">
                  <a:extLst>
                    <a:ext uri="{FF2B5EF4-FFF2-40B4-BE49-F238E27FC236}">
                      <a16:creationId xmlns:a16="http://schemas.microsoft.com/office/drawing/2014/main" id="{00B492F2-5AB1-4EA7-B4A6-22F3EC0A2F3F}"/>
                    </a:ext>
                  </a:extLst>
                </p:cNvPr>
                <p:cNvSpPr/>
                <p:nvPr/>
              </p:nvSpPr>
              <p:spPr>
                <a:xfrm>
                  <a:off x="4870106" y="3567566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33" y="1416"/>
                      </a:cubicBezTo>
                      <a:cubicBezTo>
                        <a:pt x="700" y="1583"/>
                        <a:pt x="905" y="1658"/>
                        <a:pt x="1105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48" y="364"/>
                        <a:pt x="1573" y="1"/>
                        <a:pt x="1114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0" name="Google Shape;8448;p57">
                <a:extLst>
                  <a:ext uri="{FF2B5EF4-FFF2-40B4-BE49-F238E27FC236}">
                    <a16:creationId xmlns:a16="http://schemas.microsoft.com/office/drawing/2014/main" id="{D7FEE752-85F5-4216-A4B1-2BFE047A8CA4}"/>
                  </a:ext>
                </a:extLst>
              </p:cNvPr>
              <p:cNvGrpSpPr/>
              <p:nvPr/>
            </p:nvGrpSpPr>
            <p:grpSpPr>
              <a:xfrm>
                <a:off x="4883902" y="3648033"/>
                <a:ext cx="37783" cy="32380"/>
                <a:chOff x="4883902" y="3648033"/>
                <a:chExt cx="37783" cy="32380"/>
              </a:xfrm>
            </p:grpSpPr>
            <p:sp>
              <p:nvSpPr>
                <p:cNvPr id="600" name="Google Shape;8449;p57">
                  <a:extLst>
                    <a:ext uri="{FF2B5EF4-FFF2-40B4-BE49-F238E27FC236}">
                      <a16:creationId xmlns:a16="http://schemas.microsoft.com/office/drawing/2014/main" id="{B3F15235-A37D-4119-B03A-BB73CF3DBC68}"/>
                    </a:ext>
                  </a:extLst>
                </p:cNvPr>
                <p:cNvSpPr/>
                <p:nvPr/>
              </p:nvSpPr>
              <p:spPr>
                <a:xfrm>
                  <a:off x="4883902" y="3648033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1" y="0"/>
                      </a:moveTo>
                      <a:cubicBezTo>
                        <a:pt x="2226" y="0"/>
                        <a:pt x="1711" y="188"/>
                        <a:pt x="1295" y="608"/>
                      </a:cubicBezTo>
                      <a:cubicBezTo>
                        <a:pt x="1" y="1903"/>
                        <a:pt x="920" y="4104"/>
                        <a:pt x="2747" y="4116"/>
                      </a:cubicBezTo>
                      <a:cubicBezTo>
                        <a:pt x="3884" y="4104"/>
                        <a:pt x="4803" y="3185"/>
                        <a:pt x="4803" y="2048"/>
                      </a:cubicBezTo>
                      <a:cubicBezTo>
                        <a:pt x="4795" y="814"/>
                        <a:pt x="3783" y="0"/>
                        <a:pt x="2731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8450;p57">
                  <a:extLst>
                    <a:ext uri="{FF2B5EF4-FFF2-40B4-BE49-F238E27FC236}">
                      <a16:creationId xmlns:a16="http://schemas.microsoft.com/office/drawing/2014/main" id="{AE313B10-9E62-4B2B-BF15-6BE61375A974}"/>
                    </a:ext>
                  </a:extLst>
                </p:cNvPr>
                <p:cNvSpPr/>
                <p:nvPr/>
              </p:nvSpPr>
              <p:spPr>
                <a:xfrm>
                  <a:off x="4896745" y="3657668"/>
                  <a:ext cx="15329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4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04"/>
                      </a:cubicBezTo>
                      <a:cubicBezTo>
                        <a:pt x="702" y="1577"/>
                        <a:pt x="911" y="1654"/>
                        <a:pt x="1115" y="1654"/>
                      </a:cubicBezTo>
                      <a:cubicBezTo>
                        <a:pt x="1541" y="1654"/>
                        <a:pt x="1948" y="1321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1" name="Google Shape;8451;p57">
                <a:extLst>
                  <a:ext uri="{FF2B5EF4-FFF2-40B4-BE49-F238E27FC236}">
                    <a16:creationId xmlns:a16="http://schemas.microsoft.com/office/drawing/2014/main" id="{886845DF-1B67-4900-9F8B-8F9EAB2C5AFA}"/>
                  </a:ext>
                </a:extLst>
              </p:cNvPr>
              <p:cNvGrpSpPr/>
              <p:nvPr/>
            </p:nvGrpSpPr>
            <p:grpSpPr>
              <a:xfrm>
                <a:off x="4907780" y="3347220"/>
                <a:ext cx="37878" cy="32357"/>
                <a:chOff x="4907780" y="3347220"/>
                <a:chExt cx="37878" cy="32357"/>
              </a:xfrm>
            </p:grpSpPr>
            <p:sp>
              <p:nvSpPr>
                <p:cNvPr id="598" name="Google Shape;8452;p57">
                  <a:extLst>
                    <a:ext uri="{FF2B5EF4-FFF2-40B4-BE49-F238E27FC236}">
                      <a16:creationId xmlns:a16="http://schemas.microsoft.com/office/drawing/2014/main" id="{D7663A9B-D83D-4DF5-A82D-76704443F5D0}"/>
                    </a:ext>
                  </a:extLst>
                </p:cNvPr>
                <p:cNvSpPr/>
                <p:nvPr/>
              </p:nvSpPr>
              <p:spPr>
                <a:xfrm>
                  <a:off x="4907780" y="3347220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33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4"/>
                        <a:pt x="4815" y="2057"/>
                      </a:cubicBezTo>
                      <a:cubicBezTo>
                        <a:pt x="4807" y="821"/>
                        <a:pt x="3791" y="0"/>
                        <a:pt x="2733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8453;p57">
                  <a:extLst>
                    <a:ext uri="{FF2B5EF4-FFF2-40B4-BE49-F238E27FC236}">
                      <a16:creationId xmlns:a16="http://schemas.microsoft.com/office/drawing/2014/main" id="{F2E92D7F-6DB9-4E4A-98B4-5636571A6291}"/>
                    </a:ext>
                  </a:extLst>
                </p:cNvPr>
                <p:cNvSpPr/>
                <p:nvPr/>
              </p:nvSpPr>
              <p:spPr>
                <a:xfrm>
                  <a:off x="4922912" y="335692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35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2" name="Google Shape;8454;p57">
                <a:extLst>
                  <a:ext uri="{FF2B5EF4-FFF2-40B4-BE49-F238E27FC236}">
                    <a16:creationId xmlns:a16="http://schemas.microsoft.com/office/drawing/2014/main" id="{8BBE834B-1878-4CC5-AD39-3945FF2AAC5D}"/>
                  </a:ext>
                </a:extLst>
              </p:cNvPr>
              <p:cNvGrpSpPr/>
              <p:nvPr/>
            </p:nvGrpSpPr>
            <p:grpSpPr>
              <a:xfrm>
                <a:off x="5065048" y="3738150"/>
                <a:ext cx="37783" cy="32364"/>
                <a:chOff x="5065048" y="3738150"/>
                <a:chExt cx="37783" cy="32364"/>
              </a:xfrm>
            </p:grpSpPr>
            <p:sp>
              <p:nvSpPr>
                <p:cNvPr id="596" name="Google Shape;8455;p57">
                  <a:extLst>
                    <a:ext uri="{FF2B5EF4-FFF2-40B4-BE49-F238E27FC236}">
                      <a16:creationId xmlns:a16="http://schemas.microsoft.com/office/drawing/2014/main" id="{FF1EC98A-A3DA-4839-A163-2AEAFBD4D85B}"/>
                    </a:ext>
                  </a:extLst>
                </p:cNvPr>
                <p:cNvSpPr/>
                <p:nvPr/>
              </p:nvSpPr>
              <p:spPr>
                <a:xfrm>
                  <a:off x="5065048" y="3738150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8456;p57">
                  <a:extLst>
                    <a:ext uri="{FF2B5EF4-FFF2-40B4-BE49-F238E27FC236}">
                      <a16:creationId xmlns:a16="http://schemas.microsoft.com/office/drawing/2014/main" id="{4EDAF51D-E380-4DBF-80E5-CFEB1CC9C5CE}"/>
                    </a:ext>
                  </a:extLst>
                </p:cNvPr>
                <p:cNvSpPr/>
                <p:nvPr/>
              </p:nvSpPr>
              <p:spPr>
                <a:xfrm>
                  <a:off x="5077994" y="3747761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01" y="1"/>
                      </a:moveTo>
                      <a:cubicBezTo>
                        <a:pt x="363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2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01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3" name="Google Shape;8457;p57">
                <a:extLst>
                  <a:ext uri="{FF2B5EF4-FFF2-40B4-BE49-F238E27FC236}">
                    <a16:creationId xmlns:a16="http://schemas.microsoft.com/office/drawing/2014/main" id="{93E78348-A57E-4D9E-9502-0969DF836662}"/>
                  </a:ext>
                </a:extLst>
              </p:cNvPr>
              <p:cNvGrpSpPr/>
              <p:nvPr/>
            </p:nvGrpSpPr>
            <p:grpSpPr>
              <a:xfrm>
                <a:off x="5071616" y="3284615"/>
                <a:ext cx="37783" cy="32357"/>
                <a:chOff x="5071616" y="3284615"/>
                <a:chExt cx="37783" cy="32357"/>
              </a:xfrm>
            </p:grpSpPr>
            <p:sp>
              <p:nvSpPr>
                <p:cNvPr id="594" name="Google Shape;8458;p57">
                  <a:extLst>
                    <a:ext uri="{FF2B5EF4-FFF2-40B4-BE49-F238E27FC236}">
                      <a16:creationId xmlns:a16="http://schemas.microsoft.com/office/drawing/2014/main" id="{F12BF185-3545-4F3F-AE4C-FCE846A3E10E}"/>
                    </a:ext>
                  </a:extLst>
                </p:cNvPr>
                <p:cNvSpPr/>
                <p:nvPr/>
              </p:nvSpPr>
              <p:spPr>
                <a:xfrm>
                  <a:off x="507161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8459;p57">
                  <a:extLst>
                    <a:ext uri="{FF2B5EF4-FFF2-40B4-BE49-F238E27FC236}">
                      <a16:creationId xmlns:a16="http://schemas.microsoft.com/office/drawing/2014/main" id="{0FB99D1F-F439-4BA9-97CB-5005C1094314}"/>
                    </a:ext>
                  </a:extLst>
                </p:cNvPr>
                <p:cNvSpPr/>
                <p:nvPr/>
              </p:nvSpPr>
              <p:spPr>
                <a:xfrm>
                  <a:off x="5086646" y="3294320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36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6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6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4" name="Google Shape;8460;p57">
                <a:extLst>
                  <a:ext uri="{FF2B5EF4-FFF2-40B4-BE49-F238E27FC236}">
                    <a16:creationId xmlns:a16="http://schemas.microsoft.com/office/drawing/2014/main" id="{B3AF3DB8-3643-4BB6-947D-002DEA29BCF7}"/>
                  </a:ext>
                </a:extLst>
              </p:cNvPr>
              <p:cNvGrpSpPr/>
              <p:nvPr/>
            </p:nvGrpSpPr>
            <p:grpSpPr>
              <a:xfrm>
                <a:off x="5389291" y="3759921"/>
                <a:ext cx="37783" cy="32380"/>
                <a:chOff x="5389291" y="3759921"/>
                <a:chExt cx="37783" cy="32380"/>
              </a:xfrm>
            </p:grpSpPr>
            <p:sp>
              <p:nvSpPr>
                <p:cNvPr id="592" name="Google Shape;8461;p57">
                  <a:extLst>
                    <a:ext uri="{FF2B5EF4-FFF2-40B4-BE49-F238E27FC236}">
                      <a16:creationId xmlns:a16="http://schemas.microsoft.com/office/drawing/2014/main" id="{5450BCB4-24DD-47E1-A606-5FD953BF4BBE}"/>
                    </a:ext>
                  </a:extLst>
                </p:cNvPr>
                <p:cNvSpPr/>
                <p:nvPr/>
              </p:nvSpPr>
              <p:spPr>
                <a:xfrm>
                  <a:off x="5389291" y="3759921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3"/>
                        <a:pt x="920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2" y="0"/>
                        <a:pt x="2738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8462;p57">
                  <a:extLst>
                    <a:ext uri="{FF2B5EF4-FFF2-40B4-BE49-F238E27FC236}">
                      <a16:creationId xmlns:a16="http://schemas.microsoft.com/office/drawing/2014/main" id="{5BD57653-C314-4A7B-8425-45680E64E594}"/>
                    </a:ext>
                  </a:extLst>
                </p:cNvPr>
                <p:cNvSpPr/>
                <p:nvPr/>
              </p:nvSpPr>
              <p:spPr>
                <a:xfrm>
                  <a:off x="5402229" y="3769555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64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4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5" name="Google Shape;8463;p57">
                <a:extLst>
                  <a:ext uri="{FF2B5EF4-FFF2-40B4-BE49-F238E27FC236}">
                    <a16:creationId xmlns:a16="http://schemas.microsoft.com/office/drawing/2014/main" id="{005E111E-8CD3-4C06-B80B-165EC9ADE9EF}"/>
                  </a:ext>
                </a:extLst>
              </p:cNvPr>
              <p:cNvGrpSpPr/>
              <p:nvPr/>
            </p:nvGrpSpPr>
            <p:grpSpPr>
              <a:xfrm>
                <a:off x="5431534" y="3632932"/>
                <a:ext cx="37878" cy="32451"/>
                <a:chOff x="5431534" y="3632932"/>
                <a:chExt cx="37878" cy="32451"/>
              </a:xfrm>
            </p:grpSpPr>
            <p:sp>
              <p:nvSpPr>
                <p:cNvPr id="590" name="Google Shape;8464;p57">
                  <a:extLst>
                    <a:ext uri="{FF2B5EF4-FFF2-40B4-BE49-F238E27FC236}">
                      <a16:creationId xmlns:a16="http://schemas.microsoft.com/office/drawing/2014/main" id="{D6E232E0-5113-409F-B722-67B369205FB8}"/>
                    </a:ext>
                  </a:extLst>
                </p:cNvPr>
                <p:cNvSpPr/>
                <p:nvPr/>
              </p:nvSpPr>
              <p:spPr>
                <a:xfrm>
                  <a:off x="5431534" y="3632932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4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59" y="4125"/>
                      </a:cubicBezTo>
                      <a:cubicBezTo>
                        <a:pt x="3896" y="4113"/>
                        <a:pt x="4815" y="3194"/>
                        <a:pt x="4815" y="2069"/>
                      </a:cubicBezTo>
                      <a:cubicBezTo>
                        <a:pt x="4815" y="824"/>
                        <a:pt x="3795" y="0"/>
                        <a:pt x="2734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8465;p57">
                  <a:extLst>
                    <a:ext uri="{FF2B5EF4-FFF2-40B4-BE49-F238E27FC236}">
                      <a16:creationId xmlns:a16="http://schemas.microsoft.com/office/drawing/2014/main" id="{42DF322F-10F2-475B-B626-B4CE2D861146}"/>
                    </a:ext>
                  </a:extLst>
                </p:cNvPr>
                <p:cNvSpPr/>
                <p:nvPr/>
              </p:nvSpPr>
              <p:spPr>
                <a:xfrm>
                  <a:off x="5444472" y="3642638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76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4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6" name="Google Shape;8466;p57">
                <a:extLst>
                  <a:ext uri="{FF2B5EF4-FFF2-40B4-BE49-F238E27FC236}">
                    <a16:creationId xmlns:a16="http://schemas.microsoft.com/office/drawing/2014/main" id="{F1C2E312-589E-4835-A767-AF02FB60F0F1}"/>
                  </a:ext>
                </a:extLst>
              </p:cNvPr>
              <p:cNvGrpSpPr/>
              <p:nvPr/>
            </p:nvGrpSpPr>
            <p:grpSpPr>
              <a:xfrm>
                <a:off x="5540755" y="3544829"/>
                <a:ext cx="37783" cy="32357"/>
                <a:chOff x="5540755" y="3544829"/>
                <a:chExt cx="37783" cy="32357"/>
              </a:xfrm>
            </p:grpSpPr>
            <p:sp>
              <p:nvSpPr>
                <p:cNvPr id="588" name="Google Shape;8467;p57">
                  <a:extLst>
                    <a:ext uri="{FF2B5EF4-FFF2-40B4-BE49-F238E27FC236}">
                      <a16:creationId xmlns:a16="http://schemas.microsoft.com/office/drawing/2014/main" id="{8723C086-B339-4A0B-9D77-32DE904D29B7}"/>
                    </a:ext>
                  </a:extLst>
                </p:cNvPr>
                <p:cNvSpPr/>
                <p:nvPr/>
              </p:nvSpPr>
              <p:spPr>
                <a:xfrm>
                  <a:off x="5540755" y="354482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8468;p57">
                  <a:extLst>
                    <a:ext uri="{FF2B5EF4-FFF2-40B4-BE49-F238E27FC236}">
                      <a16:creationId xmlns:a16="http://schemas.microsoft.com/office/drawing/2014/main" id="{800D5516-7E42-457B-A2D8-DC8BC030F2DE}"/>
                    </a:ext>
                  </a:extLst>
                </p:cNvPr>
                <p:cNvSpPr/>
                <p:nvPr/>
              </p:nvSpPr>
              <p:spPr>
                <a:xfrm>
                  <a:off x="5553693" y="3554534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96"/>
                        <a:pt x="521" y="1416"/>
                      </a:cubicBezTo>
                      <a:cubicBezTo>
                        <a:pt x="688" y="1583"/>
                        <a:pt x="894" y="1658"/>
                        <a:pt x="1096" y="1658"/>
                      </a:cubicBezTo>
                      <a:cubicBezTo>
                        <a:pt x="1524" y="1658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7" name="Google Shape;8469;p57">
                <a:extLst>
                  <a:ext uri="{FF2B5EF4-FFF2-40B4-BE49-F238E27FC236}">
                    <a16:creationId xmlns:a16="http://schemas.microsoft.com/office/drawing/2014/main" id="{C6FAD5E2-FDFF-4F7E-B4FC-C96B4FFC6180}"/>
                  </a:ext>
                </a:extLst>
              </p:cNvPr>
              <p:cNvGrpSpPr/>
              <p:nvPr/>
            </p:nvGrpSpPr>
            <p:grpSpPr>
              <a:xfrm>
                <a:off x="5579293" y="3412107"/>
                <a:ext cx="37776" cy="32357"/>
                <a:chOff x="5579293" y="3412107"/>
                <a:chExt cx="37776" cy="32357"/>
              </a:xfrm>
            </p:grpSpPr>
            <p:sp>
              <p:nvSpPr>
                <p:cNvPr id="586" name="Google Shape;8470;p57">
                  <a:extLst>
                    <a:ext uri="{FF2B5EF4-FFF2-40B4-BE49-F238E27FC236}">
                      <a16:creationId xmlns:a16="http://schemas.microsoft.com/office/drawing/2014/main" id="{5A6439DD-11BF-4D82-AA93-41E08500B864}"/>
                    </a:ext>
                  </a:extLst>
                </p:cNvPr>
                <p:cNvSpPr/>
                <p:nvPr/>
              </p:nvSpPr>
              <p:spPr>
                <a:xfrm>
                  <a:off x="5579293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4" y="605"/>
                      </a:cubicBezTo>
                      <a:cubicBezTo>
                        <a:pt x="0" y="1900"/>
                        <a:pt x="919" y="4114"/>
                        <a:pt x="2746" y="4114"/>
                      </a:cubicBezTo>
                      <a:cubicBezTo>
                        <a:pt x="3883" y="4114"/>
                        <a:pt x="4802" y="3194"/>
                        <a:pt x="4802" y="2057"/>
                      </a:cubicBezTo>
                      <a:cubicBezTo>
                        <a:pt x="4802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8471;p57">
                  <a:extLst>
                    <a:ext uri="{FF2B5EF4-FFF2-40B4-BE49-F238E27FC236}">
                      <a16:creationId xmlns:a16="http://schemas.microsoft.com/office/drawing/2014/main" id="{66FA60F3-6A77-46CD-BA06-6094B511A5E6}"/>
                    </a:ext>
                  </a:extLst>
                </p:cNvPr>
                <p:cNvSpPr/>
                <p:nvPr/>
              </p:nvSpPr>
              <p:spPr>
                <a:xfrm>
                  <a:off x="5594418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8" name="Google Shape;8472;p57">
                <a:extLst>
                  <a:ext uri="{FF2B5EF4-FFF2-40B4-BE49-F238E27FC236}">
                    <a16:creationId xmlns:a16="http://schemas.microsoft.com/office/drawing/2014/main" id="{3D6F5803-9DFC-4A5E-802B-4C21D5477036}"/>
                  </a:ext>
                </a:extLst>
              </p:cNvPr>
              <p:cNvGrpSpPr/>
              <p:nvPr/>
            </p:nvGrpSpPr>
            <p:grpSpPr>
              <a:xfrm>
                <a:off x="5801346" y="3284615"/>
                <a:ext cx="37783" cy="32357"/>
                <a:chOff x="5801346" y="3284615"/>
                <a:chExt cx="37783" cy="32357"/>
              </a:xfrm>
            </p:grpSpPr>
            <p:sp>
              <p:nvSpPr>
                <p:cNvPr id="584" name="Google Shape;8473;p57">
                  <a:extLst>
                    <a:ext uri="{FF2B5EF4-FFF2-40B4-BE49-F238E27FC236}">
                      <a16:creationId xmlns:a16="http://schemas.microsoft.com/office/drawing/2014/main" id="{07E0161C-C0ED-4E5E-BA7C-12DDAD42E5F0}"/>
                    </a:ext>
                  </a:extLst>
                </p:cNvPr>
                <p:cNvSpPr/>
                <p:nvPr/>
              </p:nvSpPr>
              <p:spPr>
                <a:xfrm>
                  <a:off x="580134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8474;p57">
                  <a:extLst>
                    <a:ext uri="{FF2B5EF4-FFF2-40B4-BE49-F238E27FC236}">
                      <a16:creationId xmlns:a16="http://schemas.microsoft.com/office/drawing/2014/main" id="{EA8DC62A-7644-4915-826D-D39A952D460C}"/>
                    </a:ext>
                  </a:extLst>
                </p:cNvPr>
                <p:cNvSpPr/>
                <p:nvPr/>
              </p:nvSpPr>
              <p:spPr>
                <a:xfrm>
                  <a:off x="5816478" y="3294320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5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9" name="Google Shape;8475;p57">
                <a:extLst>
                  <a:ext uri="{FF2B5EF4-FFF2-40B4-BE49-F238E27FC236}">
                    <a16:creationId xmlns:a16="http://schemas.microsoft.com/office/drawing/2014/main" id="{B1C74A59-DF0A-43A0-BC5C-8F1D6F2C6AD1}"/>
                  </a:ext>
                </a:extLst>
              </p:cNvPr>
              <p:cNvGrpSpPr/>
              <p:nvPr/>
            </p:nvGrpSpPr>
            <p:grpSpPr>
              <a:xfrm>
                <a:off x="5763578" y="3399067"/>
                <a:ext cx="37776" cy="32364"/>
                <a:chOff x="5763578" y="3399067"/>
                <a:chExt cx="37776" cy="32364"/>
              </a:xfrm>
            </p:grpSpPr>
            <p:sp>
              <p:nvSpPr>
                <p:cNvPr id="582" name="Google Shape;8476;p57">
                  <a:extLst>
                    <a:ext uri="{FF2B5EF4-FFF2-40B4-BE49-F238E27FC236}">
                      <a16:creationId xmlns:a16="http://schemas.microsoft.com/office/drawing/2014/main" id="{CCB509F9-239F-4E1C-A154-A43247CAFBC4}"/>
                    </a:ext>
                  </a:extLst>
                </p:cNvPr>
                <p:cNvSpPr/>
                <p:nvPr/>
              </p:nvSpPr>
              <p:spPr>
                <a:xfrm>
                  <a:off x="5763578" y="3399067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8477;p57">
                  <a:extLst>
                    <a:ext uri="{FF2B5EF4-FFF2-40B4-BE49-F238E27FC236}">
                      <a16:creationId xmlns:a16="http://schemas.microsoft.com/office/drawing/2014/main" id="{1C1637A4-EF98-40C3-85FA-50044DBE0CDA}"/>
                    </a:ext>
                  </a:extLst>
                </p:cNvPr>
                <p:cNvSpPr/>
                <p:nvPr/>
              </p:nvSpPr>
              <p:spPr>
                <a:xfrm>
                  <a:off x="5776516" y="3408780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4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0" name="Google Shape;8478;p57">
                <a:extLst>
                  <a:ext uri="{FF2B5EF4-FFF2-40B4-BE49-F238E27FC236}">
                    <a16:creationId xmlns:a16="http://schemas.microsoft.com/office/drawing/2014/main" id="{75681112-5996-44FD-A074-ED9D5626ECCB}"/>
                  </a:ext>
                </a:extLst>
              </p:cNvPr>
              <p:cNvGrpSpPr/>
              <p:nvPr/>
            </p:nvGrpSpPr>
            <p:grpSpPr>
              <a:xfrm>
                <a:off x="5395858" y="3230952"/>
                <a:ext cx="37776" cy="32364"/>
                <a:chOff x="5395858" y="3230952"/>
                <a:chExt cx="37776" cy="32364"/>
              </a:xfrm>
            </p:grpSpPr>
            <p:sp>
              <p:nvSpPr>
                <p:cNvPr id="580" name="Google Shape;8479;p57">
                  <a:extLst>
                    <a:ext uri="{FF2B5EF4-FFF2-40B4-BE49-F238E27FC236}">
                      <a16:creationId xmlns:a16="http://schemas.microsoft.com/office/drawing/2014/main" id="{C6065868-BB04-411E-A41E-C81A9CDF17C3}"/>
                    </a:ext>
                  </a:extLst>
                </p:cNvPr>
                <p:cNvSpPr/>
                <p:nvPr/>
              </p:nvSpPr>
              <p:spPr>
                <a:xfrm>
                  <a:off x="5395858" y="3230952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8480;p57">
                  <a:extLst>
                    <a:ext uri="{FF2B5EF4-FFF2-40B4-BE49-F238E27FC236}">
                      <a16:creationId xmlns:a16="http://schemas.microsoft.com/office/drawing/2014/main" id="{BA90E982-2597-4DAD-A4D7-EAF41A94FAB7}"/>
                    </a:ext>
                  </a:extLst>
                </p:cNvPr>
                <p:cNvSpPr/>
                <p:nvPr/>
              </p:nvSpPr>
              <p:spPr>
                <a:xfrm>
                  <a:off x="5408702" y="3240571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1" y="1416"/>
                      </a:cubicBezTo>
                      <a:cubicBezTo>
                        <a:pt x="690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1" name="Google Shape;8481;p57">
                <a:extLst>
                  <a:ext uri="{FF2B5EF4-FFF2-40B4-BE49-F238E27FC236}">
                    <a16:creationId xmlns:a16="http://schemas.microsoft.com/office/drawing/2014/main" id="{487ECD60-4AE0-4E14-A9D3-1EA655C46741}"/>
                  </a:ext>
                </a:extLst>
              </p:cNvPr>
              <p:cNvGrpSpPr/>
              <p:nvPr/>
            </p:nvGrpSpPr>
            <p:grpSpPr>
              <a:xfrm>
                <a:off x="5264088" y="3188237"/>
                <a:ext cx="37776" cy="32357"/>
                <a:chOff x="5264088" y="3188237"/>
                <a:chExt cx="37776" cy="32357"/>
              </a:xfrm>
            </p:grpSpPr>
            <p:sp>
              <p:nvSpPr>
                <p:cNvPr id="578" name="Google Shape;8482;p57">
                  <a:extLst>
                    <a:ext uri="{FF2B5EF4-FFF2-40B4-BE49-F238E27FC236}">
                      <a16:creationId xmlns:a16="http://schemas.microsoft.com/office/drawing/2014/main" id="{5015A01E-1715-41DC-B386-09FEB7D82765}"/>
                    </a:ext>
                  </a:extLst>
                </p:cNvPr>
                <p:cNvSpPr/>
                <p:nvPr/>
              </p:nvSpPr>
              <p:spPr>
                <a:xfrm>
                  <a:off x="5264088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8483;p57">
                  <a:extLst>
                    <a:ext uri="{FF2B5EF4-FFF2-40B4-BE49-F238E27FC236}">
                      <a16:creationId xmlns:a16="http://schemas.microsoft.com/office/drawing/2014/main" id="{6CC20CDF-E59F-4419-9038-48C01ED60C45}"/>
                    </a:ext>
                  </a:extLst>
                </p:cNvPr>
                <p:cNvSpPr/>
                <p:nvPr/>
              </p:nvSpPr>
              <p:spPr>
                <a:xfrm>
                  <a:off x="5279212" y="319794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76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2" name="Google Shape;8484;p57">
                <a:extLst>
                  <a:ext uri="{FF2B5EF4-FFF2-40B4-BE49-F238E27FC236}">
                    <a16:creationId xmlns:a16="http://schemas.microsoft.com/office/drawing/2014/main" id="{A2D1BE87-F983-4A9D-A225-03A43A3CDA41}"/>
                  </a:ext>
                </a:extLst>
              </p:cNvPr>
              <p:cNvGrpSpPr/>
              <p:nvPr/>
            </p:nvGrpSpPr>
            <p:grpSpPr>
              <a:xfrm>
                <a:off x="5585758" y="3237425"/>
                <a:ext cx="37878" cy="32357"/>
                <a:chOff x="5585758" y="3237425"/>
                <a:chExt cx="37878" cy="32357"/>
              </a:xfrm>
            </p:grpSpPr>
            <p:sp>
              <p:nvSpPr>
                <p:cNvPr id="576" name="Google Shape;8485;p57">
                  <a:extLst>
                    <a:ext uri="{FF2B5EF4-FFF2-40B4-BE49-F238E27FC236}">
                      <a16:creationId xmlns:a16="http://schemas.microsoft.com/office/drawing/2014/main" id="{5DC50AF3-883D-4F9B-907D-CE5E8E7851D2}"/>
                    </a:ext>
                  </a:extLst>
                </p:cNvPr>
                <p:cNvSpPr/>
                <p:nvPr/>
              </p:nvSpPr>
              <p:spPr>
                <a:xfrm>
                  <a:off x="5585758" y="3237425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44" y="0"/>
                      </a:moveTo>
                      <a:cubicBezTo>
                        <a:pt x="2240" y="0"/>
                        <a:pt x="1725" y="188"/>
                        <a:pt x="1307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96" y="4114"/>
                        <a:pt x="4815" y="3195"/>
                        <a:pt x="4815" y="2057"/>
                      </a:cubicBezTo>
                      <a:cubicBezTo>
                        <a:pt x="4815" y="821"/>
                        <a:pt x="3801" y="0"/>
                        <a:pt x="2744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8486;p57">
                  <a:extLst>
                    <a:ext uri="{FF2B5EF4-FFF2-40B4-BE49-F238E27FC236}">
                      <a16:creationId xmlns:a16="http://schemas.microsoft.com/office/drawing/2014/main" id="{BF7E68C4-6710-42CD-AF4C-692DA4EF43E9}"/>
                    </a:ext>
                  </a:extLst>
                </p:cNvPr>
                <p:cNvSpPr/>
                <p:nvPr/>
              </p:nvSpPr>
              <p:spPr>
                <a:xfrm>
                  <a:off x="5598696" y="3247130"/>
                  <a:ext cx="15235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9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2" y="1583"/>
                        <a:pt x="899" y="1658"/>
                        <a:pt x="1102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3" name="Google Shape;8487;p57">
                <a:extLst>
                  <a:ext uri="{FF2B5EF4-FFF2-40B4-BE49-F238E27FC236}">
                    <a16:creationId xmlns:a16="http://schemas.microsoft.com/office/drawing/2014/main" id="{90DFFBE4-4580-4EE9-A4DD-7A9B6715225A}"/>
                  </a:ext>
                </a:extLst>
              </p:cNvPr>
              <p:cNvGrpSpPr/>
              <p:nvPr/>
            </p:nvGrpSpPr>
            <p:grpSpPr>
              <a:xfrm>
                <a:off x="4874196" y="3291088"/>
                <a:ext cx="37878" cy="32451"/>
                <a:chOff x="4874196" y="3291088"/>
                <a:chExt cx="37878" cy="32451"/>
              </a:xfrm>
            </p:grpSpPr>
            <p:sp>
              <p:nvSpPr>
                <p:cNvPr id="574" name="Google Shape;8488;p57">
                  <a:extLst>
                    <a:ext uri="{FF2B5EF4-FFF2-40B4-BE49-F238E27FC236}">
                      <a16:creationId xmlns:a16="http://schemas.microsoft.com/office/drawing/2014/main" id="{A28C5070-4079-47B2-9291-93BA4626377E}"/>
                    </a:ext>
                  </a:extLst>
                </p:cNvPr>
                <p:cNvSpPr/>
                <p:nvPr/>
              </p:nvSpPr>
              <p:spPr>
                <a:xfrm>
                  <a:off x="4874196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8489;p57">
                  <a:extLst>
                    <a:ext uri="{FF2B5EF4-FFF2-40B4-BE49-F238E27FC236}">
                      <a16:creationId xmlns:a16="http://schemas.microsoft.com/office/drawing/2014/main" id="{923A7F60-9398-41F7-A67C-4D3E32C664D1}"/>
                    </a:ext>
                  </a:extLst>
                </p:cNvPr>
                <p:cNvSpPr/>
                <p:nvPr/>
              </p:nvSpPr>
              <p:spPr>
                <a:xfrm>
                  <a:off x="4889328" y="330079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4" name="Google Shape;8490;p57">
                <a:extLst>
                  <a:ext uri="{FF2B5EF4-FFF2-40B4-BE49-F238E27FC236}">
                    <a16:creationId xmlns:a16="http://schemas.microsoft.com/office/drawing/2014/main" id="{A82E7BCC-470D-44EE-A55C-699992A56334}"/>
                  </a:ext>
                </a:extLst>
              </p:cNvPr>
              <p:cNvGrpSpPr/>
              <p:nvPr/>
            </p:nvGrpSpPr>
            <p:grpSpPr>
              <a:xfrm>
                <a:off x="5197770" y="3785466"/>
                <a:ext cx="37783" cy="32427"/>
                <a:chOff x="5197770" y="3785466"/>
                <a:chExt cx="37783" cy="32427"/>
              </a:xfrm>
            </p:grpSpPr>
            <p:sp>
              <p:nvSpPr>
                <p:cNvPr id="572" name="Google Shape;8491;p57">
                  <a:extLst>
                    <a:ext uri="{FF2B5EF4-FFF2-40B4-BE49-F238E27FC236}">
                      <a16:creationId xmlns:a16="http://schemas.microsoft.com/office/drawing/2014/main" id="{DE5DF1F3-99AA-42F4-A795-1A9CDA0AC196}"/>
                    </a:ext>
                  </a:extLst>
                </p:cNvPr>
                <p:cNvSpPr/>
                <p:nvPr/>
              </p:nvSpPr>
              <p:spPr>
                <a:xfrm>
                  <a:off x="5197770" y="3785466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2" y="1"/>
                        <a:pt x="1715" y="190"/>
                        <a:pt x="1295" y="614"/>
                      </a:cubicBezTo>
                      <a:cubicBezTo>
                        <a:pt x="1" y="1909"/>
                        <a:pt x="908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8492;p57">
                  <a:extLst>
                    <a:ext uri="{FF2B5EF4-FFF2-40B4-BE49-F238E27FC236}">
                      <a16:creationId xmlns:a16="http://schemas.microsoft.com/office/drawing/2014/main" id="{CD21EE80-8BB9-4D5F-A07A-42383BD3EC3E}"/>
                    </a:ext>
                  </a:extLst>
                </p:cNvPr>
                <p:cNvSpPr/>
                <p:nvPr/>
              </p:nvSpPr>
              <p:spPr>
                <a:xfrm>
                  <a:off x="5212808" y="37951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4"/>
                        <a:pt x="375" y="1657"/>
                        <a:pt x="835" y="1657"/>
                      </a:cubicBezTo>
                      <a:cubicBezTo>
                        <a:pt x="1295" y="1657"/>
                        <a:pt x="1657" y="1294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5" name="Google Shape;8493;p57">
                <a:extLst>
                  <a:ext uri="{FF2B5EF4-FFF2-40B4-BE49-F238E27FC236}">
                    <a16:creationId xmlns:a16="http://schemas.microsoft.com/office/drawing/2014/main" id="{2F4E93C0-2D4C-4202-B04D-156267430623}"/>
                  </a:ext>
                </a:extLst>
              </p:cNvPr>
              <p:cNvGrpSpPr/>
              <p:nvPr/>
            </p:nvGrpSpPr>
            <p:grpSpPr>
              <a:xfrm>
                <a:off x="5177699" y="3492117"/>
                <a:ext cx="37776" cy="32357"/>
                <a:chOff x="5177699" y="3492117"/>
                <a:chExt cx="37776" cy="32357"/>
              </a:xfrm>
            </p:grpSpPr>
            <p:sp>
              <p:nvSpPr>
                <p:cNvPr id="570" name="Google Shape;8494;p57">
                  <a:extLst>
                    <a:ext uri="{FF2B5EF4-FFF2-40B4-BE49-F238E27FC236}">
                      <a16:creationId xmlns:a16="http://schemas.microsoft.com/office/drawing/2014/main" id="{2DA24A03-2770-40AA-B067-03BC2F9339B0}"/>
                    </a:ext>
                  </a:extLst>
                </p:cNvPr>
                <p:cNvSpPr/>
                <p:nvPr/>
              </p:nvSpPr>
              <p:spPr>
                <a:xfrm>
                  <a:off x="5177699" y="349211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6" y="1"/>
                      </a:moveTo>
                      <a:cubicBezTo>
                        <a:pt x="2232" y="1"/>
                        <a:pt x="1717" y="188"/>
                        <a:pt x="1295" y="606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93" y="1"/>
                        <a:pt x="2736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8495;p57">
                  <a:extLst>
                    <a:ext uri="{FF2B5EF4-FFF2-40B4-BE49-F238E27FC236}">
                      <a16:creationId xmlns:a16="http://schemas.microsoft.com/office/drawing/2014/main" id="{42B11ABA-E47D-43CE-AC59-5AA18D0B8CCB}"/>
                    </a:ext>
                  </a:extLst>
                </p:cNvPr>
                <p:cNvSpPr/>
                <p:nvPr/>
              </p:nvSpPr>
              <p:spPr>
                <a:xfrm>
                  <a:off x="5192823" y="350182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Google Shape;8496;p57">
                <a:extLst>
                  <a:ext uri="{FF2B5EF4-FFF2-40B4-BE49-F238E27FC236}">
                    <a16:creationId xmlns:a16="http://schemas.microsoft.com/office/drawing/2014/main" id="{65EA7016-C269-4F7D-AD6D-1AB90069612B}"/>
                  </a:ext>
                </a:extLst>
              </p:cNvPr>
              <p:cNvGrpSpPr/>
              <p:nvPr/>
            </p:nvGrpSpPr>
            <p:grpSpPr>
              <a:xfrm>
                <a:off x="5349431" y="3622346"/>
                <a:ext cx="37870" cy="32380"/>
                <a:chOff x="5349431" y="3622346"/>
                <a:chExt cx="37870" cy="32380"/>
              </a:xfrm>
            </p:grpSpPr>
            <p:sp>
              <p:nvSpPr>
                <p:cNvPr id="568" name="Google Shape;8497;p57">
                  <a:extLst>
                    <a:ext uri="{FF2B5EF4-FFF2-40B4-BE49-F238E27FC236}">
                      <a16:creationId xmlns:a16="http://schemas.microsoft.com/office/drawing/2014/main" id="{8B561BB4-339B-4C7D-9E9A-FD6FB8D8CAA6}"/>
                    </a:ext>
                  </a:extLst>
                </p:cNvPr>
                <p:cNvSpPr/>
                <p:nvPr/>
              </p:nvSpPr>
              <p:spPr>
                <a:xfrm>
                  <a:off x="5349431" y="3622346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0" y="0"/>
                      </a:moveTo>
                      <a:cubicBezTo>
                        <a:pt x="2232" y="0"/>
                        <a:pt x="1714" y="189"/>
                        <a:pt x="1295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83" y="4116"/>
                        <a:pt x="4815" y="3197"/>
                        <a:pt x="4815" y="2060"/>
                      </a:cubicBezTo>
                      <a:cubicBezTo>
                        <a:pt x="4815" y="817"/>
                        <a:pt x="3798" y="0"/>
                        <a:pt x="2740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8498;p57">
                  <a:extLst>
                    <a:ext uri="{FF2B5EF4-FFF2-40B4-BE49-F238E27FC236}">
                      <a16:creationId xmlns:a16="http://schemas.microsoft.com/office/drawing/2014/main" id="{747B8D18-459C-4E00-A14D-755BCC39B9E7}"/>
                    </a:ext>
                  </a:extLst>
                </p:cNvPr>
                <p:cNvSpPr/>
                <p:nvPr/>
              </p:nvSpPr>
              <p:spPr>
                <a:xfrm>
                  <a:off x="5362369" y="3632075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34" y="0"/>
                      </a:moveTo>
                      <a:cubicBezTo>
                        <a:pt x="1127" y="0"/>
                        <a:pt x="1120" y="0"/>
                        <a:pt x="1113" y="0"/>
                      </a:cubicBezTo>
                      <a:cubicBezTo>
                        <a:pt x="363" y="0"/>
                        <a:pt x="0" y="883"/>
                        <a:pt x="521" y="1416"/>
                      </a:cubicBezTo>
                      <a:cubicBezTo>
                        <a:pt x="691" y="1583"/>
                        <a:pt x="899" y="1657"/>
                        <a:pt x="1101" y="1657"/>
                      </a:cubicBezTo>
                      <a:cubicBezTo>
                        <a:pt x="1529" y="1657"/>
                        <a:pt x="1936" y="1324"/>
                        <a:pt x="1936" y="823"/>
                      </a:cubicBezTo>
                      <a:cubicBezTo>
                        <a:pt x="1936" y="370"/>
                        <a:pt x="1573" y="0"/>
                        <a:pt x="1134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7" name="Google Shape;8499;p57">
                <a:extLst>
                  <a:ext uri="{FF2B5EF4-FFF2-40B4-BE49-F238E27FC236}">
                    <a16:creationId xmlns:a16="http://schemas.microsoft.com/office/drawing/2014/main" id="{CFB0E301-82E0-47F8-8393-3538430278B1}"/>
                  </a:ext>
                </a:extLst>
              </p:cNvPr>
              <p:cNvGrpSpPr/>
              <p:nvPr/>
            </p:nvGrpSpPr>
            <p:grpSpPr>
              <a:xfrm>
                <a:off x="5068855" y="3563980"/>
                <a:ext cx="53954" cy="46223"/>
                <a:chOff x="5068855" y="3563980"/>
                <a:chExt cx="53954" cy="46223"/>
              </a:xfrm>
            </p:grpSpPr>
            <p:sp>
              <p:nvSpPr>
                <p:cNvPr id="566" name="Google Shape;8500;p57">
                  <a:extLst>
                    <a:ext uri="{FF2B5EF4-FFF2-40B4-BE49-F238E27FC236}">
                      <a16:creationId xmlns:a16="http://schemas.microsoft.com/office/drawing/2014/main" id="{A8500427-B9A9-45C7-AC97-7E1960A44A77}"/>
                    </a:ext>
                  </a:extLst>
                </p:cNvPr>
                <p:cNvSpPr/>
                <p:nvPr/>
              </p:nvSpPr>
              <p:spPr>
                <a:xfrm>
                  <a:off x="5068855" y="3563980"/>
                  <a:ext cx="53954" cy="46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0" h="5877" extrusionOk="0">
                      <a:moveTo>
                        <a:pt x="3909" y="0"/>
                      </a:moveTo>
                      <a:cubicBezTo>
                        <a:pt x="3187" y="0"/>
                        <a:pt x="2451" y="269"/>
                        <a:pt x="1852" y="868"/>
                      </a:cubicBezTo>
                      <a:cubicBezTo>
                        <a:pt x="1" y="2719"/>
                        <a:pt x="1307" y="5876"/>
                        <a:pt x="3920" y="5876"/>
                      </a:cubicBezTo>
                      <a:cubicBezTo>
                        <a:pt x="5541" y="5876"/>
                        <a:pt x="6848" y="4558"/>
                        <a:pt x="6860" y="2937"/>
                      </a:cubicBezTo>
                      <a:cubicBezTo>
                        <a:pt x="6860" y="1170"/>
                        <a:pt x="5416" y="0"/>
                        <a:pt x="3909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8501;p57">
                  <a:extLst>
                    <a:ext uri="{FF2B5EF4-FFF2-40B4-BE49-F238E27FC236}">
                      <a16:creationId xmlns:a16="http://schemas.microsoft.com/office/drawing/2014/main" id="{3386A9FA-47AC-4ED2-B5F7-97B81F7CC3F8}"/>
                    </a:ext>
                  </a:extLst>
                </p:cNvPr>
                <p:cNvSpPr/>
                <p:nvPr/>
              </p:nvSpPr>
              <p:spPr>
                <a:xfrm>
                  <a:off x="5086268" y="3573654"/>
                  <a:ext cx="26835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13" extrusionOk="0">
                      <a:moveTo>
                        <a:pt x="1706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12"/>
                        <a:pt x="1706" y="3412"/>
                      </a:cubicBezTo>
                      <a:cubicBezTo>
                        <a:pt x="2650" y="3412"/>
                        <a:pt x="3412" y="2650"/>
                        <a:pt x="3412" y="1707"/>
                      </a:cubicBezTo>
                      <a:cubicBezTo>
                        <a:pt x="3412" y="763"/>
                        <a:pt x="2650" y="1"/>
                        <a:pt x="1706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8" name="Google Shape;8502;p57">
                <a:extLst>
                  <a:ext uri="{FF2B5EF4-FFF2-40B4-BE49-F238E27FC236}">
                    <a16:creationId xmlns:a16="http://schemas.microsoft.com/office/drawing/2014/main" id="{7BCEAAE6-9292-4ECF-A833-59F4048ADFB6}"/>
                  </a:ext>
                </a:extLst>
              </p:cNvPr>
              <p:cNvGrpSpPr/>
              <p:nvPr/>
            </p:nvGrpSpPr>
            <p:grpSpPr>
              <a:xfrm>
                <a:off x="5037654" y="3392507"/>
                <a:ext cx="37870" cy="32451"/>
                <a:chOff x="5037654" y="3392507"/>
                <a:chExt cx="37870" cy="32451"/>
              </a:xfrm>
            </p:grpSpPr>
            <p:sp>
              <p:nvSpPr>
                <p:cNvPr id="564" name="Google Shape;8503;p57">
                  <a:extLst>
                    <a:ext uri="{FF2B5EF4-FFF2-40B4-BE49-F238E27FC236}">
                      <a16:creationId xmlns:a16="http://schemas.microsoft.com/office/drawing/2014/main" id="{52826B87-3F75-4842-BC7A-0A4D4FE666F0}"/>
                    </a:ext>
                  </a:extLst>
                </p:cNvPr>
                <p:cNvSpPr/>
                <p:nvPr/>
              </p:nvSpPr>
              <p:spPr>
                <a:xfrm>
                  <a:off x="5037654" y="3392507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1"/>
                      </a:moveTo>
                      <a:cubicBezTo>
                        <a:pt x="2238" y="1"/>
                        <a:pt x="1724" y="188"/>
                        <a:pt x="1307" y="606"/>
                      </a:cubicBezTo>
                      <a:cubicBezTo>
                        <a:pt x="0" y="1912"/>
                        <a:pt x="919" y="4126"/>
                        <a:pt x="2758" y="4126"/>
                      </a:cubicBezTo>
                      <a:cubicBezTo>
                        <a:pt x="3895" y="4114"/>
                        <a:pt x="4815" y="3194"/>
                        <a:pt x="4815" y="2069"/>
                      </a:cubicBezTo>
                      <a:cubicBezTo>
                        <a:pt x="4815" y="824"/>
                        <a:pt x="3799" y="1"/>
                        <a:pt x="2742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8504;p57">
                  <a:extLst>
                    <a:ext uri="{FF2B5EF4-FFF2-40B4-BE49-F238E27FC236}">
                      <a16:creationId xmlns:a16="http://schemas.microsoft.com/office/drawing/2014/main" id="{A271BBD3-209B-4A32-AE30-C3B694A71BF0}"/>
                    </a:ext>
                  </a:extLst>
                </p:cNvPr>
                <p:cNvSpPr/>
                <p:nvPr/>
              </p:nvSpPr>
              <p:spPr>
                <a:xfrm>
                  <a:off x="5050592" y="340221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9" name="Google Shape;8505;p57">
                <a:extLst>
                  <a:ext uri="{FF2B5EF4-FFF2-40B4-BE49-F238E27FC236}">
                    <a16:creationId xmlns:a16="http://schemas.microsoft.com/office/drawing/2014/main" id="{5940FAA3-21ED-4DFE-9EEE-0DF6254EEB26}"/>
                  </a:ext>
                </a:extLst>
              </p:cNvPr>
              <p:cNvGrpSpPr/>
              <p:nvPr/>
            </p:nvGrpSpPr>
            <p:grpSpPr>
              <a:xfrm>
                <a:off x="5456560" y="3368629"/>
                <a:ext cx="37870" cy="32451"/>
                <a:chOff x="5456560" y="3368629"/>
                <a:chExt cx="37870" cy="32451"/>
              </a:xfrm>
            </p:grpSpPr>
            <p:sp>
              <p:nvSpPr>
                <p:cNvPr id="562" name="Google Shape;8506;p57">
                  <a:extLst>
                    <a:ext uri="{FF2B5EF4-FFF2-40B4-BE49-F238E27FC236}">
                      <a16:creationId xmlns:a16="http://schemas.microsoft.com/office/drawing/2014/main" id="{7BD48905-C01E-4685-90CA-4F14052EF9DE}"/>
                    </a:ext>
                  </a:extLst>
                </p:cNvPr>
                <p:cNvSpPr/>
                <p:nvPr/>
              </p:nvSpPr>
              <p:spPr>
                <a:xfrm>
                  <a:off x="5456560" y="3368629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0"/>
                      </a:moveTo>
                      <a:cubicBezTo>
                        <a:pt x="2238" y="0"/>
                        <a:pt x="1724" y="187"/>
                        <a:pt x="1307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95" y="4113"/>
                        <a:pt x="4815" y="3194"/>
                        <a:pt x="4815" y="2069"/>
                      </a:cubicBezTo>
                      <a:cubicBezTo>
                        <a:pt x="4815" y="824"/>
                        <a:pt x="3800" y="0"/>
                        <a:pt x="2742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8507;p57">
                  <a:extLst>
                    <a:ext uri="{FF2B5EF4-FFF2-40B4-BE49-F238E27FC236}">
                      <a16:creationId xmlns:a16="http://schemas.microsoft.com/office/drawing/2014/main" id="{33F6BA81-A478-464D-805B-F7A849BC2322}"/>
                    </a:ext>
                  </a:extLst>
                </p:cNvPr>
                <p:cNvSpPr/>
                <p:nvPr/>
              </p:nvSpPr>
              <p:spPr>
                <a:xfrm>
                  <a:off x="5469498" y="3378334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0" y="1416"/>
                      </a:cubicBezTo>
                      <a:cubicBezTo>
                        <a:pt x="693" y="1585"/>
                        <a:pt x="903" y="1660"/>
                        <a:pt x="1108" y="1660"/>
                      </a:cubicBezTo>
                      <a:cubicBezTo>
                        <a:pt x="1533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0" name="Google Shape;8508;p57">
                <a:extLst>
                  <a:ext uri="{FF2B5EF4-FFF2-40B4-BE49-F238E27FC236}">
                    <a16:creationId xmlns:a16="http://schemas.microsoft.com/office/drawing/2014/main" id="{21257022-53CA-4C79-8880-D8DA5A57BD99}"/>
                  </a:ext>
                </a:extLst>
              </p:cNvPr>
              <p:cNvGrpSpPr/>
              <p:nvPr/>
            </p:nvGrpSpPr>
            <p:grpSpPr>
              <a:xfrm>
                <a:off x="4755749" y="3501516"/>
                <a:ext cx="46246" cy="39608"/>
                <a:chOff x="4755749" y="3501516"/>
                <a:chExt cx="46246" cy="39608"/>
              </a:xfrm>
            </p:grpSpPr>
            <p:sp>
              <p:nvSpPr>
                <p:cNvPr id="560" name="Google Shape;8509;p57">
                  <a:extLst>
                    <a:ext uri="{FF2B5EF4-FFF2-40B4-BE49-F238E27FC236}">
                      <a16:creationId xmlns:a16="http://schemas.microsoft.com/office/drawing/2014/main" id="{F9E2461D-6FC9-4210-A3B3-C2CAF894C83B}"/>
                    </a:ext>
                  </a:extLst>
                </p:cNvPr>
                <p:cNvSpPr/>
                <p:nvPr/>
              </p:nvSpPr>
              <p:spPr>
                <a:xfrm>
                  <a:off x="4755749" y="3501516"/>
                  <a:ext cx="46246" cy="39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0" h="5036" extrusionOk="0">
                      <a:moveTo>
                        <a:pt x="3345" y="0"/>
                      </a:moveTo>
                      <a:cubicBezTo>
                        <a:pt x="2727" y="0"/>
                        <a:pt x="2097" y="229"/>
                        <a:pt x="1585" y="741"/>
                      </a:cubicBezTo>
                      <a:cubicBezTo>
                        <a:pt x="0" y="2326"/>
                        <a:pt x="1125" y="5036"/>
                        <a:pt x="3363" y="5036"/>
                      </a:cubicBezTo>
                      <a:cubicBezTo>
                        <a:pt x="4754" y="5036"/>
                        <a:pt x="5879" y="3911"/>
                        <a:pt x="5879" y="2520"/>
                      </a:cubicBezTo>
                      <a:cubicBezTo>
                        <a:pt x="5879" y="1005"/>
                        <a:pt x="4638" y="0"/>
                        <a:pt x="3345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8510;p57">
                  <a:extLst>
                    <a:ext uri="{FF2B5EF4-FFF2-40B4-BE49-F238E27FC236}">
                      <a16:creationId xmlns:a16="http://schemas.microsoft.com/office/drawing/2014/main" id="{AF369D4D-74C7-402C-8B51-A870CD63DE84}"/>
                    </a:ext>
                  </a:extLst>
                </p:cNvPr>
                <p:cNvSpPr/>
                <p:nvPr/>
              </p:nvSpPr>
              <p:spPr>
                <a:xfrm>
                  <a:off x="4768687" y="3511245"/>
                  <a:ext cx="23697" cy="20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" h="2571" extrusionOk="0">
                      <a:moveTo>
                        <a:pt x="1718" y="0"/>
                      </a:moveTo>
                      <a:cubicBezTo>
                        <a:pt x="569" y="0"/>
                        <a:pt x="0" y="1379"/>
                        <a:pt x="811" y="2190"/>
                      </a:cubicBezTo>
                      <a:cubicBezTo>
                        <a:pt x="1074" y="2453"/>
                        <a:pt x="1398" y="2571"/>
                        <a:pt x="1715" y="2571"/>
                      </a:cubicBezTo>
                      <a:cubicBezTo>
                        <a:pt x="2377" y="2571"/>
                        <a:pt x="3013" y="2059"/>
                        <a:pt x="3013" y="1283"/>
                      </a:cubicBezTo>
                      <a:cubicBezTo>
                        <a:pt x="3013" y="581"/>
                        <a:pt x="2432" y="0"/>
                        <a:pt x="1718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1" name="Google Shape;8511;p57">
                <a:extLst>
                  <a:ext uri="{FF2B5EF4-FFF2-40B4-BE49-F238E27FC236}">
                    <a16:creationId xmlns:a16="http://schemas.microsoft.com/office/drawing/2014/main" id="{6663F443-A5EE-4BFA-901D-2DE51B825572}"/>
                  </a:ext>
                </a:extLst>
              </p:cNvPr>
              <p:cNvGrpSpPr/>
              <p:nvPr/>
            </p:nvGrpSpPr>
            <p:grpSpPr>
              <a:xfrm>
                <a:off x="4681346" y="3485582"/>
                <a:ext cx="37783" cy="32427"/>
                <a:chOff x="4681346" y="3485582"/>
                <a:chExt cx="37783" cy="32427"/>
              </a:xfrm>
            </p:grpSpPr>
            <p:sp>
              <p:nvSpPr>
                <p:cNvPr id="558" name="Google Shape;8512;p57">
                  <a:extLst>
                    <a:ext uri="{FF2B5EF4-FFF2-40B4-BE49-F238E27FC236}">
                      <a16:creationId xmlns:a16="http://schemas.microsoft.com/office/drawing/2014/main" id="{C99FAEF2-BF0E-49E8-8001-5FA36158D811}"/>
                    </a:ext>
                  </a:extLst>
                </p:cNvPr>
                <p:cNvSpPr/>
                <p:nvPr/>
              </p:nvSpPr>
              <p:spPr>
                <a:xfrm>
                  <a:off x="4681346" y="3485582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1" y="1"/>
                        <a:pt x="1715" y="191"/>
                        <a:pt x="1295" y="614"/>
                      </a:cubicBezTo>
                      <a:cubicBezTo>
                        <a:pt x="1" y="1909"/>
                        <a:pt x="920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8513;p57">
                  <a:extLst>
                    <a:ext uri="{FF2B5EF4-FFF2-40B4-BE49-F238E27FC236}">
                      <a16:creationId xmlns:a16="http://schemas.microsoft.com/office/drawing/2014/main" id="{23E36399-2F32-4E08-8698-DF66F099FD6F}"/>
                    </a:ext>
                  </a:extLst>
                </p:cNvPr>
                <p:cNvSpPr/>
                <p:nvPr/>
              </p:nvSpPr>
              <p:spPr>
                <a:xfrm>
                  <a:off x="4696479" y="34952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7"/>
                        <a:pt x="823" y="1657"/>
                      </a:cubicBezTo>
                      <a:cubicBezTo>
                        <a:pt x="1282" y="1657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2" name="Google Shape;8514;p57">
                <a:extLst>
                  <a:ext uri="{FF2B5EF4-FFF2-40B4-BE49-F238E27FC236}">
                    <a16:creationId xmlns:a16="http://schemas.microsoft.com/office/drawing/2014/main" id="{57A8F0D4-76B4-438A-910A-F7B5CF2C4D07}"/>
                  </a:ext>
                </a:extLst>
              </p:cNvPr>
              <p:cNvGrpSpPr/>
              <p:nvPr/>
            </p:nvGrpSpPr>
            <p:grpSpPr>
              <a:xfrm>
                <a:off x="4767067" y="3291088"/>
                <a:ext cx="37878" cy="32451"/>
                <a:chOff x="4767067" y="3291088"/>
                <a:chExt cx="37878" cy="32451"/>
              </a:xfrm>
            </p:grpSpPr>
            <p:sp>
              <p:nvSpPr>
                <p:cNvPr id="556" name="Google Shape;8515;p57">
                  <a:extLst>
                    <a:ext uri="{FF2B5EF4-FFF2-40B4-BE49-F238E27FC236}">
                      <a16:creationId xmlns:a16="http://schemas.microsoft.com/office/drawing/2014/main" id="{B8661994-E791-4F7F-AF76-EA5C397D67D4}"/>
                    </a:ext>
                  </a:extLst>
                </p:cNvPr>
                <p:cNvSpPr/>
                <p:nvPr/>
              </p:nvSpPr>
              <p:spPr>
                <a:xfrm>
                  <a:off x="4767067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8516;p57">
                  <a:extLst>
                    <a:ext uri="{FF2B5EF4-FFF2-40B4-BE49-F238E27FC236}">
                      <a16:creationId xmlns:a16="http://schemas.microsoft.com/office/drawing/2014/main" id="{F93967DC-1BAA-4E04-9B09-C906532C5859}"/>
                    </a:ext>
                  </a:extLst>
                </p:cNvPr>
                <p:cNvSpPr/>
                <p:nvPr/>
              </p:nvSpPr>
              <p:spPr>
                <a:xfrm>
                  <a:off x="4780036" y="3300888"/>
                  <a:ext cx="15203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1654" extrusionOk="0">
                      <a:moveTo>
                        <a:pt x="1131" y="0"/>
                      </a:moveTo>
                      <a:cubicBezTo>
                        <a:pt x="1124" y="0"/>
                        <a:pt x="1117" y="0"/>
                        <a:pt x="1110" y="1"/>
                      </a:cubicBezTo>
                      <a:cubicBezTo>
                        <a:pt x="1105" y="0"/>
                        <a:pt x="1100" y="0"/>
                        <a:pt x="1095" y="0"/>
                      </a:cubicBezTo>
                      <a:cubicBezTo>
                        <a:pt x="367" y="0"/>
                        <a:pt x="0" y="887"/>
                        <a:pt x="517" y="1404"/>
                      </a:cubicBezTo>
                      <a:cubicBezTo>
                        <a:pt x="686" y="1577"/>
                        <a:pt x="895" y="1654"/>
                        <a:pt x="1100" y="1654"/>
                      </a:cubicBezTo>
                      <a:cubicBezTo>
                        <a:pt x="1525" y="1654"/>
                        <a:pt x="1932" y="1321"/>
                        <a:pt x="1932" y="823"/>
                      </a:cubicBezTo>
                      <a:cubicBezTo>
                        <a:pt x="1932" y="371"/>
                        <a:pt x="1569" y="0"/>
                        <a:pt x="1131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3" name="Google Shape;8517;p57">
                <a:extLst>
                  <a:ext uri="{FF2B5EF4-FFF2-40B4-BE49-F238E27FC236}">
                    <a16:creationId xmlns:a16="http://schemas.microsoft.com/office/drawing/2014/main" id="{DBB8FB99-DBAB-4C14-B523-11FE84919CA2}"/>
                  </a:ext>
                </a:extLst>
              </p:cNvPr>
              <p:cNvGrpSpPr/>
              <p:nvPr/>
            </p:nvGrpSpPr>
            <p:grpSpPr>
              <a:xfrm>
                <a:off x="4687819" y="3405539"/>
                <a:ext cx="37776" cy="32451"/>
                <a:chOff x="4687819" y="3405539"/>
                <a:chExt cx="37776" cy="32451"/>
              </a:xfrm>
            </p:grpSpPr>
            <p:sp>
              <p:nvSpPr>
                <p:cNvPr id="554" name="Google Shape;8518;p57">
                  <a:extLst>
                    <a:ext uri="{FF2B5EF4-FFF2-40B4-BE49-F238E27FC236}">
                      <a16:creationId xmlns:a16="http://schemas.microsoft.com/office/drawing/2014/main" id="{9EDFC0DF-4948-4562-BC48-B019B97F35FE}"/>
                    </a:ext>
                  </a:extLst>
                </p:cNvPr>
                <p:cNvSpPr/>
                <p:nvPr/>
              </p:nvSpPr>
              <p:spPr>
                <a:xfrm>
                  <a:off x="4687819" y="3405539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12"/>
                        <a:pt x="920" y="4126"/>
                        <a:pt x="2758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8519;p57">
                  <a:extLst>
                    <a:ext uri="{FF2B5EF4-FFF2-40B4-BE49-F238E27FC236}">
                      <a16:creationId xmlns:a16="http://schemas.microsoft.com/office/drawing/2014/main" id="{387B11CB-D64B-45D4-BA45-ED87C6130E41}"/>
                    </a:ext>
                  </a:extLst>
                </p:cNvPr>
                <p:cNvSpPr/>
                <p:nvPr/>
              </p:nvSpPr>
              <p:spPr>
                <a:xfrm>
                  <a:off x="4702944" y="341524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6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6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4" name="Google Shape;8520;p57">
                <a:extLst>
                  <a:ext uri="{FF2B5EF4-FFF2-40B4-BE49-F238E27FC236}">
                    <a16:creationId xmlns:a16="http://schemas.microsoft.com/office/drawing/2014/main" id="{3B02CFBF-70A6-4750-874B-D4AEB6EBD771}"/>
                  </a:ext>
                </a:extLst>
              </p:cNvPr>
              <p:cNvGrpSpPr/>
              <p:nvPr/>
            </p:nvGrpSpPr>
            <p:grpSpPr>
              <a:xfrm>
                <a:off x="4923101" y="3444809"/>
                <a:ext cx="52813" cy="45318"/>
                <a:chOff x="4923101" y="3444809"/>
                <a:chExt cx="52813" cy="45318"/>
              </a:xfrm>
            </p:grpSpPr>
            <p:sp>
              <p:nvSpPr>
                <p:cNvPr id="552" name="Google Shape;8521;p57">
                  <a:extLst>
                    <a:ext uri="{FF2B5EF4-FFF2-40B4-BE49-F238E27FC236}">
                      <a16:creationId xmlns:a16="http://schemas.microsoft.com/office/drawing/2014/main" id="{D4410958-6FD5-4C3E-A3BC-E7B20D752D6B}"/>
                    </a:ext>
                  </a:extLst>
                </p:cNvPr>
                <p:cNvSpPr/>
                <p:nvPr/>
              </p:nvSpPr>
              <p:spPr>
                <a:xfrm>
                  <a:off x="4923101" y="3444809"/>
                  <a:ext cx="52813" cy="45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5" h="5762" extrusionOk="0">
                      <a:moveTo>
                        <a:pt x="3823" y="1"/>
                      </a:moveTo>
                      <a:cubicBezTo>
                        <a:pt x="3117" y="1"/>
                        <a:pt x="2398" y="263"/>
                        <a:pt x="1815" y="851"/>
                      </a:cubicBezTo>
                      <a:cubicBezTo>
                        <a:pt x="1" y="2665"/>
                        <a:pt x="1283" y="5762"/>
                        <a:pt x="3847" y="5762"/>
                      </a:cubicBezTo>
                      <a:cubicBezTo>
                        <a:pt x="5432" y="5762"/>
                        <a:pt x="6714" y="4468"/>
                        <a:pt x="6714" y="2883"/>
                      </a:cubicBezTo>
                      <a:cubicBezTo>
                        <a:pt x="6714" y="1148"/>
                        <a:pt x="5298" y="1"/>
                        <a:pt x="382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8522;p57">
                  <a:extLst>
                    <a:ext uri="{FF2B5EF4-FFF2-40B4-BE49-F238E27FC236}">
                      <a16:creationId xmlns:a16="http://schemas.microsoft.com/office/drawing/2014/main" id="{58EFEC63-E424-47A8-9D94-7FCBE9EA0094}"/>
                    </a:ext>
                  </a:extLst>
                </p:cNvPr>
                <p:cNvSpPr/>
                <p:nvPr/>
              </p:nvSpPr>
              <p:spPr>
                <a:xfrm>
                  <a:off x="4936039" y="3454538"/>
                  <a:ext cx="30265" cy="25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8" h="3295" extrusionOk="0">
                      <a:moveTo>
                        <a:pt x="2202" y="1"/>
                      </a:moveTo>
                      <a:cubicBezTo>
                        <a:pt x="727" y="1"/>
                        <a:pt x="1" y="1779"/>
                        <a:pt x="1029" y="2807"/>
                      </a:cubicBezTo>
                      <a:cubicBezTo>
                        <a:pt x="1365" y="3144"/>
                        <a:pt x="1779" y="3294"/>
                        <a:pt x="2185" y="3294"/>
                      </a:cubicBezTo>
                      <a:cubicBezTo>
                        <a:pt x="3034" y="3294"/>
                        <a:pt x="3847" y="2636"/>
                        <a:pt x="3847" y="1646"/>
                      </a:cubicBezTo>
                      <a:cubicBezTo>
                        <a:pt x="3847" y="739"/>
                        <a:pt x="3110" y="1"/>
                        <a:pt x="2202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5" name="Google Shape;8523;p57">
                <a:extLst>
                  <a:ext uri="{FF2B5EF4-FFF2-40B4-BE49-F238E27FC236}">
                    <a16:creationId xmlns:a16="http://schemas.microsoft.com/office/drawing/2014/main" id="{5E4ED2D6-49E2-40DD-AEEF-E4E03E4CC473}"/>
                  </a:ext>
                </a:extLst>
              </p:cNvPr>
              <p:cNvGrpSpPr/>
              <p:nvPr/>
            </p:nvGrpSpPr>
            <p:grpSpPr>
              <a:xfrm>
                <a:off x="4846040" y="3654750"/>
                <a:ext cx="31405" cy="26993"/>
                <a:chOff x="4846040" y="3654750"/>
                <a:chExt cx="31405" cy="26993"/>
              </a:xfrm>
            </p:grpSpPr>
            <p:sp>
              <p:nvSpPr>
                <p:cNvPr id="550" name="Google Shape;8524;p57">
                  <a:extLst>
                    <a:ext uri="{FF2B5EF4-FFF2-40B4-BE49-F238E27FC236}">
                      <a16:creationId xmlns:a16="http://schemas.microsoft.com/office/drawing/2014/main" id="{4CE38B89-6E22-4D65-9996-22CFA475087B}"/>
                    </a:ext>
                  </a:extLst>
                </p:cNvPr>
                <p:cNvSpPr/>
                <p:nvPr/>
              </p:nvSpPr>
              <p:spPr>
                <a:xfrm>
                  <a:off x="4846040" y="3654750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32"/>
                        <a:pt x="2274" y="3432"/>
                      </a:cubicBezTo>
                      <a:cubicBezTo>
                        <a:pt x="3218" y="3432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8525;p57">
                  <a:extLst>
                    <a:ext uri="{FF2B5EF4-FFF2-40B4-BE49-F238E27FC236}">
                      <a16:creationId xmlns:a16="http://schemas.microsoft.com/office/drawing/2014/main" id="{1C4F7174-0620-43F9-89F3-FE67C027FD50}"/>
                    </a:ext>
                  </a:extLst>
                </p:cNvPr>
                <p:cNvSpPr/>
                <p:nvPr/>
              </p:nvSpPr>
              <p:spPr>
                <a:xfrm>
                  <a:off x="4858883" y="3664424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35"/>
                      </a:cubicBezTo>
                      <a:cubicBezTo>
                        <a:pt x="400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6" name="Google Shape;8526;p57">
                <a:extLst>
                  <a:ext uri="{FF2B5EF4-FFF2-40B4-BE49-F238E27FC236}">
                    <a16:creationId xmlns:a16="http://schemas.microsoft.com/office/drawing/2014/main" id="{09BD3663-E5BE-4F7F-9096-6C7C80F45933}"/>
                  </a:ext>
                </a:extLst>
              </p:cNvPr>
              <p:cNvGrpSpPr/>
              <p:nvPr/>
            </p:nvGrpSpPr>
            <p:grpSpPr>
              <a:xfrm>
                <a:off x="4925673" y="3691700"/>
                <a:ext cx="40253" cy="34472"/>
                <a:chOff x="4925673" y="3691700"/>
                <a:chExt cx="40253" cy="34472"/>
              </a:xfrm>
            </p:grpSpPr>
            <p:sp>
              <p:nvSpPr>
                <p:cNvPr id="548" name="Google Shape;8527;p57">
                  <a:extLst>
                    <a:ext uri="{FF2B5EF4-FFF2-40B4-BE49-F238E27FC236}">
                      <a16:creationId xmlns:a16="http://schemas.microsoft.com/office/drawing/2014/main" id="{799EFEED-1B7C-4789-9212-D8D890D88C20}"/>
                    </a:ext>
                  </a:extLst>
                </p:cNvPr>
                <p:cNvSpPr/>
                <p:nvPr/>
              </p:nvSpPr>
              <p:spPr>
                <a:xfrm>
                  <a:off x="4925673" y="3691700"/>
                  <a:ext cx="40253" cy="34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83" extrusionOk="0">
                      <a:moveTo>
                        <a:pt x="2908" y="0"/>
                      </a:moveTo>
                      <a:cubicBezTo>
                        <a:pt x="2371" y="0"/>
                        <a:pt x="1825" y="200"/>
                        <a:pt x="1379" y="645"/>
                      </a:cubicBezTo>
                      <a:cubicBezTo>
                        <a:pt x="0" y="2024"/>
                        <a:pt x="968" y="4383"/>
                        <a:pt x="2915" y="4383"/>
                      </a:cubicBezTo>
                      <a:cubicBezTo>
                        <a:pt x="4125" y="4383"/>
                        <a:pt x="5105" y="3403"/>
                        <a:pt x="5117" y="2193"/>
                      </a:cubicBezTo>
                      <a:cubicBezTo>
                        <a:pt x="5109" y="875"/>
                        <a:pt x="4031" y="0"/>
                        <a:pt x="2908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8528;p57">
                  <a:extLst>
                    <a:ext uri="{FF2B5EF4-FFF2-40B4-BE49-F238E27FC236}">
                      <a16:creationId xmlns:a16="http://schemas.microsoft.com/office/drawing/2014/main" id="{1E9F5A12-A0B4-4051-936C-9608D0572445}"/>
                    </a:ext>
                  </a:extLst>
                </p:cNvPr>
                <p:cNvSpPr/>
                <p:nvPr/>
              </p:nvSpPr>
              <p:spPr>
                <a:xfrm>
                  <a:off x="4938516" y="3701334"/>
                  <a:ext cx="17704" cy="15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1931" extrusionOk="0">
                      <a:moveTo>
                        <a:pt x="1295" y="1"/>
                      </a:moveTo>
                      <a:cubicBezTo>
                        <a:pt x="436" y="1"/>
                        <a:pt x="0" y="1041"/>
                        <a:pt x="605" y="1646"/>
                      </a:cubicBezTo>
                      <a:cubicBezTo>
                        <a:pt x="801" y="1842"/>
                        <a:pt x="1043" y="1930"/>
                        <a:pt x="1281" y="1930"/>
                      </a:cubicBezTo>
                      <a:cubicBezTo>
                        <a:pt x="1775" y="1930"/>
                        <a:pt x="2250" y="1549"/>
                        <a:pt x="2250" y="968"/>
                      </a:cubicBezTo>
                      <a:cubicBezTo>
                        <a:pt x="2250" y="436"/>
                        <a:pt x="1827" y="1"/>
                        <a:pt x="1295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7" name="Google Shape;8529;p57">
                <a:extLst>
                  <a:ext uri="{FF2B5EF4-FFF2-40B4-BE49-F238E27FC236}">
                    <a16:creationId xmlns:a16="http://schemas.microsoft.com/office/drawing/2014/main" id="{75A09502-47B0-4B7D-9D87-242AC42958DA}"/>
                  </a:ext>
                </a:extLst>
              </p:cNvPr>
              <p:cNvGrpSpPr/>
              <p:nvPr/>
            </p:nvGrpSpPr>
            <p:grpSpPr>
              <a:xfrm>
                <a:off x="4894653" y="3740848"/>
                <a:ext cx="31405" cy="26906"/>
                <a:chOff x="4894653" y="3740848"/>
                <a:chExt cx="31405" cy="26906"/>
              </a:xfrm>
            </p:grpSpPr>
            <p:sp>
              <p:nvSpPr>
                <p:cNvPr id="546" name="Google Shape;8530;p57">
                  <a:extLst>
                    <a:ext uri="{FF2B5EF4-FFF2-40B4-BE49-F238E27FC236}">
                      <a16:creationId xmlns:a16="http://schemas.microsoft.com/office/drawing/2014/main" id="{5D57B8FD-2F9E-423E-9F3A-E63EEC5FE1CF}"/>
                    </a:ext>
                  </a:extLst>
                </p:cNvPr>
                <p:cNvSpPr/>
                <p:nvPr/>
              </p:nvSpPr>
              <p:spPr>
                <a:xfrm>
                  <a:off x="4894653" y="3740848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8531;p57">
                  <a:extLst>
                    <a:ext uri="{FF2B5EF4-FFF2-40B4-BE49-F238E27FC236}">
                      <a16:creationId xmlns:a16="http://schemas.microsoft.com/office/drawing/2014/main" id="{BDE95A58-1507-4A56-ADBA-2D3566B41143}"/>
                    </a:ext>
                  </a:extLst>
                </p:cNvPr>
                <p:cNvSpPr/>
                <p:nvPr/>
              </p:nvSpPr>
              <p:spPr>
                <a:xfrm>
                  <a:off x="4907497" y="375052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6" y="922"/>
                        <a:pt x="531" y="967"/>
                        <a:pt x="652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8" name="Google Shape;8532;p57">
                <a:extLst>
                  <a:ext uri="{FF2B5EF4-FFF2-40B4-BE49-F238E27FC236}">
                    <a16:creationId xmlns:a16="http://schemas.microsoft.com/office/drawing/2014/main" id="{41CC1A02-3E62-4C07-A6DF-41297FE3CF68}"/>
                  </a:ext>
                </a:extLst>
              </p:cNvPr>
              <p:cNvGrpSpPr/>
              <p:nvPr/>
            </p:nvGrpSpPr>
            <p:grpSpPr>
              <a:xfrm>
                <a:off x="4962300" y="3696348"/>
                <a:ext cx="38255" cy="32773"/>
                <a:chOff x="4962300" y="3696348"/>
                <a:chExt cx="38255" cy="32773"/>
              </a:xfrm>
            </p:grpSpPr>
            <p:sp>
              <p:nvSpPr>
                <p:cNvPr id="544" name="Google Shape;8533;p57">
                  <a:extLst>
                    <a:ext uri="{FF2B5EF4-FFF2-40B4-BE49-F238E27FC236}">
                      <a16:creationId xmlns:a16="http://schemas.microsoft.com/office/drawing/2014/main" id="{73FDE534-B2B1-4477-B902-2300686F63E7}"/>
                    </a:ext>
                  </a:extLst>
                </p:cNvPr>
                <p:cNvSpPr/>
                <p:nvPr/>
              </p:nvSpPr>
              <p:spPr>
                <a:xfrm>
                  <a:off x="4962300" y="3696348"/>
                  <a:ext cx="38255" cy="3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4167" extrusionOk="0">
                      <a:moveTo>
                        <a:pt x="2767" y="1"/>
                      </a:moveTo>
                      <a:cubicBezTo>
                        <a:pt x="2259" y="1"/>
                        <a:pt x="1740" y="189"/>
                        <a:pt x="1319" y="611"/>
                      </a:cubicBezTo>
                      <a:cubicBezTo>
                        <a:pt x="0" y="1929"/>
                        <a:pt x="932" y="4167"/>
                        <a:pt x="2783" y="4167"/>
                      </a:cubicBezTo>
                      <a:cubicBezTo>
                        <a:pt x="3932" y="4167"/>
                        <a:pt x="4863" y="3236"/>
                        <a:pt x="4863" y="2086"/>
                      </a:cubicBezTo>
                      <a:cubicBezTo>
                        <a:pt x="4863" y="833"/>
                        <a:pt x="3836" y="1"/>
                        <a:pt x="2767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8534;p57">
                  <a:extLst>
                    <a:ext uri="{FF2B5EF4-FFF2-40B4-BE49-F238E27FC236}">
                      <a16:creationId xmlns:a16="http://schemas.microsoft.com/office/drawing/2014/main" id="{3C4B9806-306E-44E5-A571-09B1D5DAE29D}"/>
                    </a:ext>
                  </a:extLst>
                </p:cNvPr>
                <p:cNvSpPr/>
                <p:nvPr/>
              </p:nvSpPr>
              <p:spPr>
                <a:xfrm>
                  <a:off x="4975238" y="3706093"/>
                  <a:ext cx="15612" cy="13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1702" extrusionOk="0">
                      <a:moveTo>
                        <a:pt x="1138" y="1"/>
                      </a:moveTo>
                      <a:cubicBezTo>
                        <a:pt x="388" y="1"/>
                        <a:pt x="1" y="908"/>
                        <a:pt x="533" y="1452"/>
                      </a:cubicBezTo>
                      <a:cubicBezTo>
                        <a:pt x="709" y="1624"/>
                        <a:pt x="923" y="1702"/>
                        <a:pt x="1132" y="1702"/>
                      </a:cubicBezTo>
                      <a:cubicBezTo>
                        <a:pt x="1569" y="1702"/>
                        <a:pt x="1984" y="1363"/>
                        <a:pt x="1984" y="847"/>
                      </a:cubicBezTo>
                      <a:cubicBezTo>
                        <a:pt x="1984" y="376"/>
                        <a:pt x="1609" y="1"/>
                        <a:pt x="1138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9" name="Google Shape;8535;p57">
                <a:extLst>
                  <a:ext uri="{FF2B5EF4-FFF2-40B4-BE49-F238E27FC236}">
                    <a16:creationId xmlns:a16="http://schemas.microsoft.com/office/drawing/2014/main" id="{C3CFCABC-BC6E-43F0-AA9E-84BC74408BDE}"/>
                  </a:ext>
                </a:extLst>
              </p:cNvPr>
              <p:cNvGrpSpPr/>
              <p:nvPr/>
            </p:nvGrpSpPr>
            <p:grpSpPr>
              <a:xfrm>
                <a:off x="4980185" y="3743349"/>
                <a:ext cx="31499" cy="26969"/>
                <a:chOff x="4980185" y="3743349"/>
                <a:chExt cx="31499" cy="26969"/>
              </a:xfrm>
            </p:grpSpPr>
            <p:sp>
              <p:nvSpPr>
                <p:cNvPr id="542" name="Google Shape;8536;p57">
                  <a:extLst>
                    <a:ext uri="{FF2B5EF4-FFF2-40B4-BE49-F238E27FC236}">
                      <a16:creationId xmlns:a16="http://schemas.microsoft.com/office/drawing/2014/main" id="{273DB67F-732B-4425-823D-4E1B477C4F1E}"/>
                    </a:ext>
                  </a:extLst>
                </p:cNvPr>
                <p:cNvSpPr/>
                <p:nvPr/>
              </p:nvSpPr>
              <p:spPr>
                <a:xfrm>
                  <a:off x="4980185" y="3743349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74" y="0"/>
                      </a:moveTo>
                      <a:cubicBezTo>
                        <a:pt x="1855" y="0"/>
                        <a:pt x="1427" y="155"/>
                        <a:pt x="1077" y="501"/>
                      </a:cubicBezTo>
                      <a:cubicBezTo>
                        <a:pt x="1" y="1578"/>
                        <a:pt x="763" y="3429"/>
                        <a:pt x="2287" y="3429"/>
                      </a:cubicBezTo>
                      <a:cubicBezTo>
                        <a:pt x="3230" y="3429"/>
                        <a:pt x="3993" y="2667"/>
                        <a:pt x="4005" y="1723"/>
                      </a:cubicBezTo>
                      <a:cubicBezTo>
                        <a:pt x="4005" y="689"/>
                        <a:pt x="3158" y="0"/>
                        <a:pt x="2274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8537;p57">
                  <a:extLst>
                    <a:ext uri="{FF2B5EF4-FFF2-40B4-BE49-F238E27FC236}">
                      <a16:creationId xmlns:a16="http://schemas.microsoft.com/office/drawing/2014/main" id="{AF463ED0-8E4F-4527-A93F-4BBACB8E012D}"/>
                    </a:ext>
                  </a:extLst>
                </p:cNvPr>
                <p:cNvSpPr/>
                <p:nvPr/>
              </p:nvSpPr>
              <p:spPr>
                <a:xfrm>
                  <a:off x="4993123" y="3753094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0" name="Google Shape;8538;p57">
                <a:extLst>
                  <a:ext uri="{FF2B5EF4-FFF2-40B4-BE49-F238E27FC236}">
                    <a16:creationId xmlns:a16="http://schemas.microsoft.com/office/drawing/2014/main" id="{9614F2C5-7C4A-4CF9-A98D-FF153C0F7A03}"/>
                  </a:ext>
                </a:extLst>
              </p:cNvPr>
              <p:cNvGrpSpPr/>
              <p:nvPr/>
            </p:nvGrpSpPr>
            <p:grpSpPr>
              <a:xfrm>
                <a:off x="5013768" y="3734312"/>
                <a:ext cx="31499" cy="26969"/>
                <a:chOff x="5013768" y="3734312"/>
                <a:chExt cx="31499" cy="26969"/>
              </a:xfrm>
            </p:grpSpPr>
            <p:sp>
              <p:nvSpPr>
                <p:cNvPr id="540" name="Google Shape;8539;p57">
                  <a:extLst>
                    <a:ext uri="{FF2B5EF4-FFF2-40B4-BE49-F238E27FC236}">
                      <a16:creationId xmlns:a16="http://schemas.microsoft.com/office/drawing/2014/main" id="{5E36B0AA-61E7-4FC3-8AB2-90D1F3F69189}"/>
                    </a:ext>
                  </a:extLst>
                </p:cNvPr>
                <p:cNvSpPr/>
                <p:nvPr/>
              </p:nvSpPr>
              <p:spPr>
                <a:xfrm>
                  <a:off x="5013768" y="3734312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81" y="1"/>
                      </a:moveTo>
                      <a:cubicBezTo>
                        <a:pt x="1858" y="1"/>
                        <a:pt x="1428" y="159"/>
                        <a:pt x="1077" y="513"/>
                      </a:cubicBezTo>
                      <a:cubicBezTo>
                        <a:pt x="1" y="1590"/>
                        <a:pt x="775" y="3429"/>
                        <a:pt x="2299" y="3429"/>
                      </a:cubicBezTo>
                      <a:cubicBezTo>
                        <a:pt x="3231" y="3417"/>
                        <a:pt x="3993" y="2655"/>
                        <a:pt x="4005" y="1711"/>
                      </a:cubicBezTo>
                      <a:cubicBezTo>
                        <a:pt x="3997" y="682"/>
                        <a:pt x="3157" y="1"/>
                        <a:pt x="2281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8540;p57">
                  <a:extLst>
                    <a:ext uri="{FF2B5EF4-FFF2-40B4-BE49-F238E27FC236}">
                      <a16:creationId xmlns:a16="http://schemas.microsoft.com/office/drawing/2014/main" id="{E91A6B15-6499-4EBB-9DC5-8DE90A007391}"/>
                    </a:ext>
                  </a:extLst>
                </p:cNvPr>
                <p:cNvSpPr/>
                <p:nvPr/>
              </p:nvSpPr>
              <p:spPr>
                <a:xfrm>
                  <a:off x="5028043" y="3743963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1" name="Google Shape;8541;p57">
                <a:extLst>
                  <a:ext uri="{FF2B5EF4-FFF2-40B4-BE49-F238E27FC236}">
                    <a16:creationId xmlns:a16="http://schemas.microsoft.com/office/drawing/2014/main" id="{CA37DF57-8D21-43A2-B722-F34798CDD8EA}"/>
                  </a:ext>
                </a:extLst>
              </p:cNvPr>
              <p:cNvGrpSpPr/>
              <p:nvPr/>
            </p:nvGrpSpPr>
            <p:grpSpPr>
              <a:xfrm>
                <a:off x="5036703" y="3764545"/>
                <a:ext cx="31499" cy="26898"/>
                <a:chOff x="5036703" y="3764545"/>
                <a:chExt cx="31499" cy="26898"/>
              </a:xfrm>
            </p:grpSpPr>
            <p:sp>
              <p:nvSpPr>
                <p:cNvPr id="538" name="Google Shape;8542;p57">
                  <a:extLst>
                    <a:ext uri="{FF2B5EF4-FFF2-40B4-BE49-F238E27FC236}">
                      <a16:creationId xmlns:a16="http://schemas.microsoft.com/office/drawing/2014/main" id="{3DDE1317-FA1D-4942-AAD1-945E281624CC}"/>
                    </a:ext>
                  </a:extLst>
                </p:cNvPr>
                <p:cNvSpPr/>
                <p:nvPr/>
              </p:nvSpPr>
              <p:spPr>
                <a:xfrm>
                  <a:off x="503670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19"/>
                        <a:pt x="2298" y="3419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8543;p57">
                  <a:extLst>
                    <a:ext uri="{FF2B5EF4-FFF2-40B4-BE49-F238E27FC236}">
                      <a16:creationId xmlns:a16="http://schemas.microsoft.com/office/drawing/2014/main" id="{745EBABA-76BE-4865-AD5A-EB69FD41A298}"/>
                    </a:ext>
                  </a:extLst>
                </p:cNvPr>
                <p:cNvSpPr/>
                <p:nvPr/>
              </p:nvSpPr>
              <p:spPr>
                <a:xfrm>
                  <a:off x="5049641" y="377421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20" y="1"/>
                        <a:pt x="65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" name="Google Shape;8544;p57">
                <a:extLst>
                  <a:ext uri="{FF2B5EF4-FFF2-40B4-BE49-F238E27FC236}">
                    <a16:creationId xmlns:a16="http://schemas.microsoft.com/office/drawing/2014/main" id="{C872D029-312A-423E-BF51-6A38689D4EBB}"/>
                  </a:ext>
                </a:extLst>
              </p:cNvPr>
              <p:cNvGrpSpPr/>
              <p:nvPr/>
            </p:nvGrpSpPr>
            <p:grpSpPr>
              <a:xfrm>
                <a:off x="4953546" y="3768352"/>
                <a:ext cx="31405" cy="26898"/>
                <a:chOff x="4953546" y="3768352"/>
                <a:chExt cx="31405" cy="26898"/>
              </a:xfrm>
            </p:grpSpPr>
            <p:sp>
              <p:nvSpPr>
                <p:cNvPr id="536" name="Google Shape;8545;p57">
                  <a:extLst>
                    <a:ext uri="{FF2B5EF4-FFF2-40B4-BE49-F238E27FC236}">
                      <a16:creationId xmlns:a16="http://schemas.microsoft.com/office/drawing/2014/main" id="{F31B8516-6597-49C8-8607-063B0EA7AF2D}"/>
                    </a:ext>
                  </a:extLst>
                </p:cNvPr>
                <p:cNvSpPr/>
                <p:nvPr/>
              </p:nvSpPr>
              <p:spPr>
                <a:xfrm>
                  <a:off x="4953546" y="376835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1" y="0"/>
                      </a:moveTo>
                      <a:cubicBezTo>
                        <a:pt x="1852" y="0"/>
                        <a:pt x="1425" y="156"/>
                        <a:pt x="1077" y="504"/>
                      </a:cubicBezTo>
                      <a:cubicBezTo>
                        <a:pt x="1" y="1581"/>
                        <a:pt x="751" y="3419"/>
                        <a:pt x="2287" y="3419"/>
                      </a:cubicBezTo>
                      <a:cubicBezTo>
                        <a:pt x="3218" y="3419"/>
                        <a:pt x="3992" y="2657"/>
                        <a:pt x="3992" y="1726"/>
                      </a:cubicBezTo>
                      <a:cubicBezTo>
                        <a:pt x="3992" y="686"/>
                        <a:pt x="3150" y="0"/>
                        <a:pt x="2271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8546;p57">
                  <a:extLst>
                    <a:ext uri="{FF2B5EF4-FFF2-40B4-BE49-F238E27FC236}">
                      <a16:creationId xmlns:a16="http://schemas.microsoft.com/office/drawing/2014/main" id="{04D9293D-491A-461A-B8A9-2F7EFEFD6D63}"/>
                    </a:ext>
                  </a:extLst>
                </p:cNvPr>
                <p:cNvSpPr/>
                <p:nvPr/>
              </p:nvSpPr>
              <p:spPr>
                <a:xfrm>
                  <a:off x="4966390" y="3778018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33"/>
                        <a:pt x="303" y="835"/>
                      </a:cubicBezTo>
                      <a:cubicBezTo>
                        <a:pt x="404" y="933"/>
                        <a:pt x="527" y="976"/>
                        <a:pt x="647" y="976"/>
                      </a:cubicBezTo>
                      <a:cubicBezTo>
                        <a:pt x="899" y="976"/>
                        <a:pt x="1138" y="784"/>
                        <a:pt x="1138" y="497"/>
                      </a:cubicBezTo>
                      <a:cubicBezTo>
                        <a:pt x="1138" y="218"/>
                        <a:pt x="920" y="1"/>
                        <a:pt x="654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3" name="Google Shape;8547;p57">
                <a:extLst>
                  <a:ext uri="{FF2B5EF4-FFF2-40B4-BE49-F238E27FC236}">
                    <a16:creationId xmlns:a16="http://schemas.microsoft.com/office/drawing/2014/main" id="{188DCF0B-9D8C-4220-9F97-226B111EA2EF}"/>
                  </a:ext>
                </a:extLst>
              </p:cNvPr>
              <p:cNvGrpSpPr/>
              <p:nvPr/>
            </p:nvGrpSpPr>
            <p:grpSpPr>
              <a:xfrm>
                <a:off x="4964770" y="3814016"/>
                <a:ext cx="31499" cy="26993"/>
                <a:chOff x="4964770" y="3814016"/>
                <a:chExt cx="31499" cy="26993"/>
              </a:xfrm>
            </p:grpSpPr>
            <p:sp>
              <p:nvSpPr>
                <p:cNvPr id="534" name="Google Shape;8548;p57">
                  <a:extLst>
                    <a:ext uri="{FF2B5EF4-FFF2-40B4-BE49-F238E27FC236}">
                      <a16:creationId xmlns:a16="http://schemas.microsoft.com/office/drawing/2014/main" id="{0B744217-9475-439A-8D52-AB64A38DF4E5}"/>
                    </a:ext>
                  </a:extLst>
                </p:cNvPr>
                <p:cNvSpPr/>
                <p:nvPr/>
              </p:nvSpPr>
              <p:spPr>
                <a:xfrm>
                  <a:off x="4964770" y="3814016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8549;p57">
                  <a:extLst>
                    <a:ext uri="{FF2B5EF4-FFF2-40B4-BE49-F238E27FC236}">
                      <a16:creationId xmlns:a16="http://schemas.microsoft.com/office/drawing/2014/main" id="{541C7592-56C0-4276-AE46-4469F3B97237}"/>
                    </a:ext>
                  </a:extLst>
                </p:cNvPr>
                <p:cNvSpPr/>
                <p:nvPr/>
              </p:nvSpPr>
              <p:spPr>
                <a:xfrm>
                  <a:off x="4977715" y="3823690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35"/>
                      </a:cubicBezTo>
                      <a:cubicBezTo>
                        <a:pt x="399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4" name="Google Shape;8550;p57">
                <a:extLst>
                  <a:ext uri="{FF2B5EF4-FFF2-40B4-BE49-F238E27FC236}">
                    <a16:creationId xmlns:a16="http://schemas.microsoft.com/office/drawing/2014/main" id="{99214C6B-32CC-47A2-B5B3-5F944538F28F}"/>
                  </a:ext>
                </a:extLst>
              </p:cNvPr>
              <p:cNvGrpSpPr/>
              <p:nvPr/>
            </p:nvGrpSpPr>
            <p:grpSpPr>
              <a:xfrm>
                <a:off x="4923290" y="3800504"/>
                <a:ext cx="31468" cy="26898"/>
                <a:chOff x="4923290" y="3800504"/>
                <a:chExt cx="31468" cy="26898"/>
              </a:xfrm>
            </p:grpSpPr>
            <p:sp>
              <p:nvSpPr>
                <p:cNvPr id="532" name="Google Shape;8551;p57">
                  <a:extLst>
                    <a:ext uri="{FF2B5EF4-FFF2-40B4-BE49-F238E27FC236}">
                      <a16:creationId xmlns:a16="http://schemas.microsoft.com/office/drawing/2014/main" id="{5EEEDD98-6A0E-48F7-A636-8B0A465762FB}"/>
                    </a:ext>
                  </a:extLst>
                </p:cNvPr>
                <p:cNvSpPr/>
                <p:nvPr/>
              </p:nvSpPr>
              <p:spPr>
                <a:xfrm>
                  <a:off x="4923290" y="3800504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6" y="1"/>
                      </a:moveTo>
                      <a:cubicBezTo>
                        <a:pt x="1855" y="1"/>
                        <a:pt x="1426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4001" y="683"/>
                        <a:pt x="3156" y="1"/>
                        <a:pt x="2276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8552;p57">
                  <a:extLst>
                    <a:ext uri="{FF2B5EF4-FFF2-40B4-BE49-F238E27FC236}">
                      <a16:creationId xmlns:a16="http://schemas.microsoft.com/office/drawing/2014/main" id="{5130B1BF-B7DB-4A8D-AB39-4B6E996DDD4C}"/>
                    </a:ext>
                  </a:extLst>
                </p:cNvPr>
                <p:cNvSpPr/>
                <p:nvPr/>
              </p:nvSpPr>
              <p:spPr>
                <a:xfrm>
                  <a:off x="4937470" y="381017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" name="Google Shape;8553;p57">
                <a:extLst>
                  <a:ext uri="{FF2B5EF4-FFF2-40B4-BE49-F238E27FC236}">
                    <a16:creationId xmlns:a16="http://schemas.microsoft.com/office/drawing/2014/main" id="{8D48FD3B-5A4A-4F2A-A2B3-1751292AB319}"/>
                  </a:ext>
                </a:extLst>
              </p:cNvPr>
              <p:cNvGrpSpPr/>
              <p:nvPr/>
            </p:nvGrpSpPr>
            <p:grpSpPr>
              <a:xfrm>
                <a:off x="5108534" y="3650943"/>
                <a:ext cx="31405" cy="26993"/>
                <a:chOff x="5108534" y="3650943"/>
                <a:chExt cx="31405" cy="26993"/>
              </a:xfrm>
            </p:grpSpPr>
            <p:sp>
              <p:nvSpPr>
                <p:cNvPr id="530" name="Google Shape;8554;p57">
                  <a:extLst>
                    <a:ext uri="{FF2B5EF4-FFF2-40B4-BE49-F238E27FC236}">
                      <a16:creationId xmlns:a16="http://schemas.microsoft.com/office/drawing/2014/main" id="{B560B1F7-521B-43B7-AD5E-1C4DE6AB8105}"/>
                    </a:ext>
                  </a:extLst>
                </p:cNvPr>
                <p:cNvSpPr/>
                <p:nvPr/>
              </p:nvSpPr>
              <p:spPr>
                <a:xfrm>
                  <a:off x="5108534" y="365094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8555;p57">
                  <a:extLst>
                    <a:ext uri="{FF2B5EF4-FFF2-40B4-BE49-F238E27FC236}">
                      <a16:creationId xmlns:a16="http://schemas.microsoft.com/office/drawing/2014/main" id="{58B57F7B-E2C2-4B37-8481-94535FB5A3AD}"/>
                    </a:ext>
                  </a:extLst>
                </p:cNvPr>
                <p:cNvSpPr/>
                <p:nvPr/>
              </p:nvSpPr>
              <p:spPr>
                <a:xfrm>
                  <a:off x="5122707" y="366061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6" name="Google Shape;8556;p57">
                <a:extLst>
                  <a:ext uri="{FF2B5EF4-FFF2-40B4-BE49-F238E27FC236}">
                    <a16:creationId xmlns:a16="http://schemas.microsoft.com/office/drawing/2014/main" id="{B4B461DC-4042-4CCB-A129-E1651DCD1019}"/>
                  </a:ext>
                </a:extLst>
              </p:cNvPr>
              <p:cNvGrpSpPr/>
              <p:nvPr/>
            </p:nvGrpSpPr>
            <p:grpSpPr>
              <a:xfrm>
                <a:off x="5119380" y="3760739"/>
                <a:ext cx="31499" cy="26993"/>
                <a:chOff x="5119380" y="3760739"/>
                <a:chExt cx="31499" cy="26993"/>
              </a:xfrm>
            </p:grpSpPr>
            <p:sp>
              <p:nvSpPr>
                <p:cNvPr id="528" name="Google Shape;8557;p57">
                  <a:extLst>
                    <a:ext uri="{FF2B5EF4-FFF2-40B4-BE49-F238E27FC236}">
                      <a16:creationId xmlns:a16="http://schemas.microsoft.com/office/drawing/2014/main" id="{F6A2CE1A-A937-4C41-8EC4-7FF8ACE20952}"/>
                    </a:ext>
                  </a:extLst>
                </p:cNvPr>
                <p:cNvSpPr/>
                <p:nvPr/>
              </p:nvSpPr>
              <p:spPr>
                <a:xfrm>
                  <a:off x="5119380" y="3760739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8558;p57">
                  <a:extLst>
                    <a:ext uri="{FF2B5EF4-FFF2-40B4-BE49-F238E27FC236}">
                      <a16:creationId xmlns:a16="http://schemas.microsoft.com/office/drawing/2014/main" id="{247FA370-B0B0-41AF-996E-B2A49474EC56}"/>
                    </a:ext>
                  </a:extLst>
                </p:cNvPr>
                <p:cNvSpPr/>
                <p:nvPr/>
              </p:nvSpPr>
              <p:spPr>
                <a:xfrm>
                  <a:off x="5132318" y="3770405"/>
                  <a:ext cx="8856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3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0" y="972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7" name="Google Shape;8559;p57">
                <a:extLst>
                  <a:ext uri="{FF2B5EF4-FFF2-40B4-BE49-F238E27FC236}">
                    <a16:creationId xmlns:a16="http://schemas.microsoft.com/office/drawing/2014/main" id="{A65E1FC7-D136-4AFA-9BD2-BBDF4EB1428F}"/>
                  </a:ext>
                </a:extLst>
              </p:cNvPr>
              <p:cNvGrpSpPr/>
              <p:nvPr/>
            </p:nvGrpSpPr>
            <p:grpSpPr>
              <a:xfrm>
                <a:off x="5119380" y="3788235"/>
                <a:ext cx="31499" cy="26993"/>
                <a:chOff x="5119380" y="3788235"/>
                <a:chExt cx="31499" cy="26993"/>
              </a:xfrm>
            </p:grpSpPr>
            <p:sp>
              <p:nvSpPr>
                <p:cNvPr id="526" name="Google Shape;8560;p57">
                  <a:extLst>
                    <a:ext uri="{FF2B5EF4-FFF2-40B4-BE49-F238E27FC236}">
                      <a16:creationId xmlns:a16="http://schemas.microsoft.com/office/drawing/2014/main" id="{DE81200C-DEA1-4AF4-B70B-C06BB60AD25B}"/>
                    </a:ext>
                  </a:extLst>
                </p:cNvPr>
                <p:cNvSpPr/>
                <p:nvPr/>
              </p:nvSpPr>
              <p:spPr>
                <a:xfrm>
                  <a:off x="5119380" y="378823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19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8561;p57">
                  <a:extLst>
                    <a:ext uri="{FF2B5EF4-FFF2-40B4-BE49-F238E27FC236}">
                      <a16:creationId xmlns:a16="http://schemas.microsoft.com/office/drawing/2014/main" id="{23B7AE84-7258-4C64-A165-32921761C3A0}"/>
                    </a:ext>
                  </a:extLst>
                </p:cNvPr>
                <p:cNvSpPr/>
                <p:nvPr/>
              </p:nvSpPr>
              <p:spPr>
                <a:xfrm>
                  <a:off x="5132318" y="379790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8" name="Google Shape;8562;p57">
                <a:extLst>
                  <a:ext uri="{FF2B5EF4-FFF2-40B4-BE49-F238E27FC236}">
                    <a16:creationId xmlns:a16="http://schemas.microsoft.com/office/drawing/2014/main" id="{A767F21C-393E-4549-82B5-1C78EBE84DBF}"/>
                  </a:ext>
                </a:extLst>
              </p:cNvPr>
              <p:cNvGrpSpPr/>
              <p:nvPr/>
            </p:nvGrpSpPr>
            <p:grpSpPr>
              <a:xfrm>
                <a:off x="5158005" y="3875284"/>
                <a:ext cx="31405" cy="27001"/>
                <a:chOff x="5158005" y="3875284"/>
                <a:chExt cx="31405" cy="27001"/>
              </a:xfrm>
            </p:grpSpPr>
            <p:sp>
              <p:nvSpPr>
                <p:cNvPr id="524" name="Google Shape;8563;p57">
                  <a:extLst>
                    <a:ext uri="{FF2B5EF4-FFF2-40B4-BE49-F238E27FC236}">
                      <a16:creationId xmlns:a16="http://schemas.microsoft.com/office/drawing/2014/main" id="{1225FE89-9ADA-45A3-975B-E63EC874CBD2}"/>
                    </a:ext>
                  </a:extLst>
                </p:cNvPr>
                <p:cNvSpPr/>
                <p:nvPr/>
              </p:nvSpPr>
              <p:spPr>
                <a:xfrm>
                  <a:off x="5158005" y="3875284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8564;p57">
                  <a:extLst>
                    <a:ext uri="{FF2B5EF4-FFF2-40B4-BE49-F238E27FC236}">
                      <a16:creationId xmlns:a16="http://schemas.microsoft.com/office/drawing/2014/main" id="{6DEEC2D7-5F11-4566-9265-15E0A71A40F6}"/>
                    </a:ext>
                  </a:extLst>
                </p:cNvPr>
                <p:cNvSpPr/>
                <p:nvPr/>
              </p:nvSpPr>
              <p:spPr>
                <a:xfrm>
                  <a:off x="5170848" y="3884958"/>
                  <a:ext cx="8950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2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6" y="926"/>
                        <a:pt x="531" y="972"/>
                        <a:pt x="652" y="972"/>
                      </a:cubicBezTo>
                      <a:cubicBezTo>
                        <a:pt x="902" y="972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9" name="Google Shape;8565;p57">
                <a:extLst>
                  <a:ext uri="{FF2B5EF4-FFF2-40B4-BE49-F238E27FC236}">
                    <a16:creationId xmlns:a16="http://schemas.microsoft.com/office/drawing/2014/main" id="{ADCDF687-1146-498B-9216-864541F2EE04}"/>
                  </a:ext>
                </a:extLst>
              </p:cNvPr>
              <p:cNvGrpSpPr/>
              <p:nvPr/>
            </p:nvGrpSpPr>
            <p:grpSpPr>
              <a:xfrm>
                <a:off x="5233163" y="3764545"/>
                <a:ext cx="31499" cy="26898"/>
                <a:chOff x="5233163" y="3764545"/>
                <a:chExt cx="31499" cy="26898"/>
              </a:xfrm>
            </p:grpSpPr>
            <p:sp>
              <p:nvSpPr>
                <p:cNvPr id="522" name="Google Shape;8566;p57">
                  <a:extLst>
                    <a:ext uri="{FF2B5EF4-FFF2-40B4-BE49-F238E27FC236}">
                      <a16:creationId xmlns:a16="http://schemas.microsoft.com/office/drawing/2014/main" id="{F54A0FBF-3C33-4097-A0C4-E2B6146BC33A}"/>
                    </a:ext>
                  </a:extLst>
                </p:cNvPr>
                <p:cNvSpPr/>
                <p:nvPr/>
              </p:nvSpPr>
              <p:spPr>
                <a:xfrm>
                  <a:off x="523316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2"/>
                        <a:pt x="3158" y="0"/>
                        <a:pt x="2276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8567;p57">
                  <a:extLst>
                    <a:ext uri="{FF2B5EF4-FFF2-40B4-BE49-F238E27FC236}">
                      <a16:creationId xmlns:a16="http://schemas.microsoft.com/office/drawing/2014/main" id="{BD47E0DB-D900-449F-89D6-9887C1853093}"/>
                    </a:ext>
                  </a:extLst>
                </p:cNvPr>
                <p:cNvSpPr/>
                <p:nvPr/>
              </p:nvSpPr>
              <p:spPr>
                <a:xfrm>
                  <a:off x="5246108" y="3774211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0" name="Google Shape;8568;p57">
                <a:extLst>
                  <a:ext uri="{FF2B5EF4-FFF2-40B4-BE49-F238E27FC236}">
                    <a16:creationId xmlns:a16="http://schemas.microsoft.com/office/drawing/2014/main" id="{D15BE212-C18D-42C3-9F9C-F18E22F2A4F6}"/>
                  </a:ext>
                </a:extLst>
              </p:cNvPr>
              <p:cNvGrpSpPr/>
              <p:nvPr/>
            </p:nvGrpSpPr>
            <p:grpSpPr>
              <a:xfrm>
                <a:off x="5276168" y="3805545"/>
                <a:ext cx="31499" cy="26906"/>
                <a:chOff x="5276168" y="3805545"/>
                <a:chExt cx="31499" cy="26906"/>
              </a:xfrm>
            </p:grpSpPr>
            <p:sp>
              <p:nvSpPr>
                <p:cNvPr id="520" name="Google Shape;8569;p57">
                  <a:extLst>
                    <a:ext uri="{FF2B5EF4-FFF2-40B4-BE49-F238E27FC236}">
                      <a16:creationId xmlns:a16="http://schemas.microsoft.com/office/drawing/2014/main" id="{5DCC1FD3-EB7C-4230-BCEB-A3CEAE282E48}"/>
                    </a:ext>
                  </a:extLst>
                </p:cNvPr>
                <p:cNvSpPr/>
                <p:nvPr/>
              </p:nvSpPr>
              <p:spPr>
                <a:xfrm>
                  <a:off x="5276168" y="380554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1" y="1"/>
                      </a:moveTo>
                      <a:cubicBezTo>
                        <a:pt x="1860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1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8570;p57">
                  <a:extLst>
                    <a:ext uri="{FF2B5EF4-FFF2-40B4-BE49-F238E27FC236}">
                      <a16:creationId xmlns:a16="http://schemas.microsoft.com/office/drawing/2014/main" id="{C03F2EA6-BC30-4DD8-9A18-AA5C01240F3A}"/>
                    </a:ext>
                  </a:extLst>
                </p:cNvPr>
                <p:cNvSpPr/>
                <p:nvPr/>
              </p:nvSpPr>
              <p:spPr>
                <a:xfrm>
                  <a:off x="5289106" y="3815219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9" y="1"/>
                        <a:pt x="1" y="521"/>
                        <a:pt x="303" y="823"/>
                      </a:cubicBezTo>
                      <a:cubicBezTo>
                        <a:pt x="402" y="922"/>
                        <a:pt x="524" y="967"/>
                        <a:pt x="644" y="967"/>
                      </a:cubicBezTo>
                      <a:cubicBezTo>
                        <a:pt x="890" y="967"/>
                        <a:pt x="1126" y="778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1" name="Google Shape;8571;p57">
                <a:extLst>
                  <a:ext uri="{FF2B5EF4-FFF2-40B4-BE49-F238E27FC236}">
                    <a16:creationId xmlns:a16="http://schemas.microsoft.com/office/drawing/2014/main" id="{548F42BA-04A4-4DFF-ADBD-02FCAB50E6EE}"/>
                  </a:ext>
                </a:extLst>
              </p:cNvPr>
              <p:cNvGrpSpPr/>
              <p:nvPr/>
            </p:nvGrpSpPr>
            <p:grpSpPr>
              <a:xfrm>
                <a:off x="5294053" y="3851933"/>
                <a:ext cx="31405" cy="26945"/>
                <a:chOff x="5294053" y="3851933"/>
                <a:chExt cx="31405" cy="26945"/>
              </a:xfrm>
            </p:grpSpPr>
            <p:sp>
              <p:nvSpPr>
                <p:cNvPr id="518" name="Google Shape;8572;p57">
                  <a:extLst>
                    <a:ext uri="{FF2B5EF4-FFF2-40B4-BE49-F238E27FC236}">
                      <a16:creationId xmlns:a16="http://schemas.microsoft.com/office/drawing/2014/main" id="{4E6A31A5-1B8F-4BC5-BBBF-D197D5224338}"/>
                    </a:ext>
                  </a:extLst>
                </p:cNvPr>
                <p:cNvSpPr/>
                <p:nvPr/>
              </p:nvSpPr>
              <p:spPr>
                <a:xfrm>
                  <a:off x="5294053" y="3851933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4" y="1"/>
                        <a:pt x="1426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1"/>
                        <a:pt x="227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8573;p57">
                  <a:extLst>
                    <a:ext uri="{FF2B5EF4-FFF2-40B4-BE49-F238E27FC236}">
                      <a16:creationId xmlns:a16="http://schemas.microsoft.com/office/drawing/2014/main" id="{5B576442-5D01-4E32-AEFE-FDA4E3CCF69D}"/>
                    </a:ext>
                  </a:extLst>
                </p:cNvPr>
                <p:cNvSpPr/>
                <p:nvPr/>
              </p:nvSpPr>
              <p:spPr>
                <a:xfrm>
                  <a:off x="5308234" y="386155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63"/>
                        <a:pt x="218" y="968"/>
                        <a:pt x="484" y="968"/>
                      </a:cubicBezTo>
                      <a:cubicBezTo>
                        <a:pt x="750" y="968"/>
                        <a:pt x="968" y="763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2" name="Google Shape;8574;p57">
                <a:extLst>
                  <a:ext uri="{FF2B5EF4-FFF2-40B4-BE49-F238E27FC236}">
                    <a16:creationId xmlns:a16="http://schemas.microsoft.com/office/drawing/2014/main" id="{12650523-924F-4D26-B8F0-5549A6A62367}"/>
                  </a:ext>
                </a:extLst>
              </p:cNvPr>
              <p:cNvGrpSpPr/>
              <p:nvPr/>
            </p:nvGrpSpPr>
            <p:grpSpPr>
              <a:xfrm>
                <a:off x="5341723" y="3851902"/>
                <a:ext cx="31405" cy="26977"/>
                <a:chOff x="5341723" y="3851902"/>
                <a:chExt cx="31405" cy="26977"/>
              </a:xfrm>
            </p:grpSpPr>
            <p:sp>
              <p:nvSpPr>
                <p:cNvPr id="516" name="Google Shape;8575;p57">
                  <a:extLst>
                    <a:ext uri="{FF2B5EF4-FFF2-40B4-BE49-F238E27FC236}">
                      <a16:creationId xmlns:a16="http://schemas.microsoft.com/office/drawing/2014/main" id="{D6BD012A-98F7-4085-B43C-DB9DD2F77A32}"/>
                    </a:ext>
                  </a:extLst>
                </p:cNvPr>
                <p:cNvSpPr/>
                <p:nvPr/>
              </p:nvSpPr>
              <p:spPr>
                <a:xfrm>
                  <a:off x="5341723" y="3851902"/>
                  <a:ext cx="31405" cy="26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0" extrusionOk="0">
                      <a:moveTo>
                        <a:pt x="2266" y="1"/>
                      </a:moveTo>
                      <a:cubicBezTo>
                        <a:pt x="1848" y="1"/>
                        <a:pt x="1423" y="156"/>
                        <a:pt x="1077" y="502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4"/>
                      </a:cubicBezTo>
                      <a:cubicBezTo>
                        <a:pt x="3992" y="690"/>
                        <a:pt x="3146" y="1"/>
                        <a:pt x="2266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8576;p57">
                  <a:extLst>
                    <a:ext uri="{FF2B5EF4-FFF2-40B4-BE49-F238E27FC236}">
                      <a16:creationId xmlns:a16="http://schemas.microsoft.com/office/drawing/2014/main" id="{07451C8B-DE03-4597-AB4D-E05A82B322D1}"/>
                    </a:ext>
                  </a:extLst>
                </p:cNvPr>
                <p:cNvSpPr/>
                <p:nvPr/>
              </p:nvSpPr>
              <p:spPr>
                <a:xfrm>
                  <a:off x="5354567" y="3861647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7" y="964"/>
                        <a:pt x="646" y="964"/>
                      </a:cubicBezTo>
                      <a:cubicBezTo>
                        <a:pt x="898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3" name="Google Shape;8577;p57">
                <a:extLst>
                  <a:ext uri="{FF2B5EF4-FFF2-40B4-BE49-F238E27FC236}">
                    <a16:creationId xmlns:a16="http://schemas.microsoft.com/office/drawing/2014/main" id="{C64F3233-99DD-4CC0-BC66-F8FA95B87F5F}"/>
                  </a:ext>
                </a:extLst>
              </p:cNvPr>
              <p:cNvGrpSpPr/>
              <p:nvPr/>
            </p:nvGrpSpPr>
            <p:grpSpPr>
              <a:xfrm>
                <a:off x="5054871" y="3507855"/>
                <a:ext cx="31405" cy="26993"/>
                <a:chOff x="5054871" y="3507855"/>
                <a:chExt cx="31405" cy="26993"/>
              </a:xfrm>
            </p:grpSpPr>
            <p:sp>
              <p:nvSpPr>
                <p:cNvPr id="514" name="Google Shape;8578;p57">
                  <a:extLst>
                    <a:ext uri="{FF2B5EF4-FFF2-40B4-BE49-F238E27FC236}">
                      <a16:creationId xmlns:a16="http://schemas.microsoft.com/office/drawing/2014/main" id="{076F7347-10DF-41F7-A4E8-2E867C82130B}"/>
                    </a:ext>
                  </a:extLst>
                </p:cNvPr>
                <p:cNvSpPr/>
                <p:nvPr/>
              </p:nvSpPr>
              <p:spPr>
                <a:xfrm>
                  <a:off x="5054871" y="3507855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31"/>
                        <a:pt x="2287" y="3431"/>
                      </a:cubicBezTo>
                      <a:cubicBezTo>
                        <a:pt x="3230" y="3431"/>
                        <a:pt x="3993" y="2657"/>
                        <a:pt x="3993" y="1714"/>
                      </a:cubicBezTo>
                      <a:cubicBezTo>
                        <a:pt x="3993" y="682"/>
                        <a:pt x="3151" y="0"/>
                        <a:pt x="2273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8579;p57">
                  <a:extLst>
                    <a:ext uri="{FF2B5EF4-FFF2-40B4-BE49-F238E27FC236}">
                      <a16:creationId xmlns:a16="http://schemas.microsoft.com/office/drawing/2014/main" id="{EA18066C-B2C7-4467-B18D-E9229BB2887F}"/>
                    </a:ext>
                  </a:extLst>
                </p:cNvPr>
                <p:cNvSpPr/>
                <p:nvPr/>
              </p:nvSpPr>
              <p:spPr>
                <a:xfrm>
                  <a:off x="5067715" y="351752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15" y="823"/>
                      </a:cubicBezTo>
                      <a:cubicBezTo>
                        <a:pt x="414" y="922"/>
                        <a:pt x="536" y="967"/>
                        <a:pt x="656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4" name="Google Shape;8580;p57">
                <a:extLst>
                  <a:ext uri="{FF2B5EF4-FFF2-40B4-BE49-F238E27FC236}">
                    <a16:creationId xmlns:a16="http://schemas.microsoft.com/office/drawing/2014/main" id="{1292C50D-5984-452E-99A7-78819B76DDA8}"/>
                  </a:ext>
                </a:extLst>
              </p:cNvPr>
              <p:cNvGrpSpPr/>
              <p:nvPr/>
            </p:nvGrpSpPr>
            <p:grpSpPr>
              <a:xfrm>
                <a:off x="4876579" y="3675325"/>
                <a:ext cx="31405" cy="26969"/>
                <a:chOff x="4876579" y="3675325"/>
                <a:chExt cx="31405" cy="26969"/>
              </a:xfrm>
            </p:grpSpPr>
            <p:sp>
              <p:nvSpPr>
                <p:cNvPr id="512" name="Google Shape;8581;p57">
                  <a:extLst>
                    <a:ext uri="{FF2B5EF4-FFF2-40B4-BE49-F238E27FC236}">
                      <a16:creationId xmlns:a16="http://schemas.microsoft.com/office/drawing/2014/main" id="{FF0CB92D-1566-4D0C-A33C-9C2A8518AE06}"/>
                    </a:ext>
                  </a:extLst>
                </p:cNvPr>
                <p:cNvSpPr/>
                <p:nvPr/>
              </p:nvSpPr>
              <p:spPr>
                <a:xfrm>
                  <a:off x="4876579" y="3675325"/>
                  <a:ext cx="31405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9" extrusionOk="0">
                      <a:moveTo>
                        <a:pt x="2266" y="0"/>
                      </a:moveTo>
                      <a:cubicBezTo>
                        <a:pt x="1848" y="0"/>
                        <a:pt x="1423" y="155"/>
                        <a:pt x="1077" y="501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3"/>
                      </a:cubicBezTo>
                      <a:cubicBezTo>
                        <a:pt x="3992" y="689"/>
                        <a:pt x="3146" y="0"/>
                        <a:pt x="2266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8582;p57">
                  <a:extLst>
                    <a:ext uri="{FF2B5EF4-FFF2-40B4-BE49-F238E27FC236}">
                      <a16:creationId xmlns:a16="http://schemas.microsoft.com/office/drawing/2014/main" id="{98C177D2-6AB4-4C11-970E-F2A7A055F113}"/>
                    </a:ext>
                  </a:extLst>
                </p:cNvPr>
                <p:cNvSpPr/>
                <p:nvPr/>
              </p:nvSpPr>
              <p:spPr>
                <a:xfrm>
                  <a:off x="4889517" y="3684975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2" y="0"/>
                      </a:moveTo>
                      <a:cubicBezTo>
                        <a:pt x="218" y="12"/>
                        <a:pt x="0" y="520"/>
                        <a:pt x="303" y="835"/>
                      </a:cubicBezTo>
                      <a:cubicBezTo>
                        <a:pt x="400" y="932"/>
                        <a:pt x="520" y="976"/>
                        <a:pt x="638" y="976"/>
                      </a:cubicBezTo>
                      <a:cubicBezTo>
                        <a:pt x="886" y="976"/>
                        <a:pt x="1125" y="783"/>
                        <a:pt x="1125" y="496"/>
                      </a:cubicBezTo>
                      <a:cubicBezTo>
                        <a:pt x="1125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5" name="Google Shape;8583;p57">
                <a:extLst>
                  <a:ext uri="{FF2B5EF4-FFF2-40B4-BE49-F238E27FC236}">
                    <a16:creationId xmlns:a16="http://schemas.microsoft.com/office/drawing/2014/main" id="{D6D06F78-2B9F-44C0-80FD-EEE2B64E0353}"/>
                  </a:ext>
                </a:extLst>
              </p:cNvPr>
              <p:cNvGrpSpPr/>
              <p:nvPr/>
            </p:nvGrpSpPr>
            <p:grpSpPr>
              <a:xfrm>
                <a:off x="4842233" y="3688333"/>
                <a:ext cx="31405" cy="26993"/>
                <a:chOff x="4842233" y="3688333"/>
                <a:chExt cx="31405" cy="26993"/>
              </a:xfrm>
            </p:grpSpPr>
            <p:sp>
              <p:nvSpPr>
                <p:cNvPr id="510" name="Google Shape;8584;p57">
                  <a:extLst>
                    <a:ext uri="{FF2B5EF4-FFF2-40B4-BE49-F238E27FC236}">
                      <a16:creationId xmlns:a16="http://schemas.microsoft.com/office/drawing/2014/main" id="{3BE674A4-6EB8-4176-930D-3225586C6C39}"/>
                    </a:ext>
                  </a:extLst>
                </p:cNvPr>
                <p:cNvSpPr/>
                <p:nvPr/>
              </p:nvSpPr>
              <p:spPr>
                <a:xfrm>
                  <a:off x="4842233" y="368833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20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8585;p57">
                  <a:extLst>
                    <a:ext uri="{FF2B5EF4-FFF2-40B4-BE49-F238E27FC236}">
                      <a16:creationId xmlns:a16="http://schemas.microsoft.com/office/drawing/2014/main" id="{8A41286E-8AAD-47BE-88ED-51426D6E6FC1}"/>
                    </a:ext>
                  </a:extLst>
                </p:cNvPr>
                <p:cNvSpPr/>
                <p:nvPr/>
              </p:nvSpPr>
              <p:spPr>
                <a:xfrm>
                  <a:off x="4855076" y="369809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64" y="1"/>
                      </a:moveTo>
                      <a:cubicBezTo>
                        <a:pt x="656" y="1"/>
                        <a:pt x="649" y="1"/>
                        <a:pt x="641" y="1"/>
                      </a:cubicBezTo>
                      <a:cubicBezTo>
                        <a:pt x="218" y="1"/>
                        <a:pt x="0" y="522"/>
                        <a:pt x="303" y="824"/>
                      </a:cubicBezTo>
                      <a:cubicBezTo>
                        <a:pt x="400" y="921"/>
                        <a:pt x="520" y="965"/>
                        <a:pt x="638" y="965"/>
                      </a:cubicBezTo>
                      <a:cubicBezTo>
                        <a:pt x="886" y="965"/>
                        <a:pt x="1125" y="772"/>
                        <a:pt x="1125" y="485"/>
                      </a:cubicBezTo>
                      <a:cubicBezTo>
                        <a:pt x="1125" y="215"/>
                        <a:pt x="931" y="1"/>
                        <a:pt x="664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6" name="Google Shape;8586;p57">
                <a:extLst>
                  <a:ext uri="{FF2B5EF4-FFF2-40B4-BE49-F238E27FC236}">
                    <a16:creationId xmlns:a16="http://schemas.microsoft.com/office/drawing/2014/main" id="{87E872B7-B22F-4589-A017-A84BFB13E92B}"/>
                  </a:ext>
                </a:extLst>
              </p:cNvPr>
              <p:cNvGrpSpPr/>
              <p:nvPr/>
            </p:nvGrpSpPr>
            <p:grpSpPr>
              <a:xfrm>
                <a:off x="5187876" y="3608032"/>
                <a:ext cx="31405" cy="27001"/>
                <a:chOff x="5187876" y="3608032"/>
                <a:chExt cx="31405" cy="27001"/>
              </a:xfrm>
            </p:grpSpPr>
            <p:sp>
              <p:nvSpPr>
                <p:cNvPr id="508" name="Google Shape;8587;p57">
                  <a:extLst>
                    <a:ext uri="{FF2B5EF4-FFF2-40B4-BE49-F238E27FC236}">
                      <a16:creationId xmlns:a16="http://schemas.microsoft.com/office/drawing/2014/main" id="{D6348F56-CB59-4329-9150-0033F3ACEFA8}"/>
                    </a:ext>
                  </a:extLst>
                </p:cNvPr>
                <p:cNvSpPr/>
                <p:nvPr/>
              </p:nvSpPr>
              <p:spPr>
                <a:xfrm>
                  <a:off x="5187876" y="36080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8588;p57">
                  <a:extLst>
                    <a:ext uri="{FF2B5EF4-FFF2-40B4-BE49-F238E27FC236}">
                      <a16:creationId xmlns:a16="http://schemas.microsoft.com/office/drawing/2014/main" id="{589B9193-B750-49B8-829E-7B1F87CFC2B9}"/>
                    </a:ext>
                  </a:extLst>
                </p:cNvPr>
                <p:cNvSpPr/>
                <p:nvPr/>
              </p:nvSpPr>
              <p:spPr>
                <a:xfrm>
                  <a:off x="5202057" y="361770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77" name="Google Shape;8589;p57">
                <a:extLst>
                  <a:ext uri="{FF2B5EF4-FFF2-40B4-BE49-F238E27FC236}">
                    <a16:creationId xmlns:a16="http://schemas.microsoft.com/office/drawing/2014/main" id="{5F51822C-3332-4DB4-B3A4-436D3A9981C9}"/>
                  </a:ext>
                </a:extLst>
              </p:cNvPr>
              <p:cNvSpPr/>
              <p:nvPr/>
            </p:nvSpPr>
            <p:spPr>
              <a:xfrm>
                <a:off x="5142589" y="3410030"/>
                <a:ext cx="42542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5409" h="4644" extrusionOk="0">
                    <a:moveTo>
                      <a:pt x="3085" y="1"/>
                    </a:moveTo>
                    <a:cubicBezTo>
                      <a:pt x="2516" y="1"/>
                      <a:pt x="1935" y="213"/>
                      <a:pt x="1465" y="688"/>
                    </a:cubicBezTo>
                    <a:cubicBezTo>
                      <a:pt x="1" y="2140"/>
                      <a:pt x="1029" y="4632"/>
                      <a:pt x="3098" y="4644"/>
                    </a:cubicBezTo>
                    <a:cubicBezTo>
                      <a:pt x="4380" y="4632"/>
                      <a:pt x="5408" y="3603"/>
                      <a:pt x="5408" y="2321"/>
                    </a:cubicBezTo>
                    <a:cubicBezTo>
                      <a:pt x="5408" y="923"/>
                      <a:pt x="4270" y="1"/>
                      <a:pt x="3085" y="1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8590;p57">
                <a:extLst>
                  <a:ext uri="{FF2B5EF4-FFF2-40B4-BE49-F238E27FC236}">
                    <a16:creationId xmlns:a16="http://schemas.microsoft.com/office/drawing/2014/main" id="{D6131E69-48B8-49F2-8E94-A34A851C0C19}"/>
                  </a:ext>
                </a:extLst>
              </p:cNvPr>
              <p:cNvSpPr/>
              <p:nvPr/>
            </p:nvSpPr>
            <p:spPr>
              <a:xfrm>
                <a:off x="5158382" y="3419720"/>
                <a:ext cx="17138" cy="17130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2178" extrusionOk="0">
                    <a:moveTo>
                      <a:pt x="1090" y="0"/>
                    </a:moveTo>
                    <a:cubicBezTo>
                      <a:pt x="485" y="0"/>
                      <a:pt x="1" y="484"/>
                      <a:pt x="1" y="1089"/>
                    </a:cubicBezTo>
                    <a:cubicBezTo>
                      <a:pt x="1" y="1694"/>
                      <a:pt x="485" y="2178"/>
                      <a:pt x="1090" y="2178"/>
                    </a:cubicBezTo>
                    <a:cubicBezTo>
                      <a:pt x="1694" y="2178"/>
                      <a:pt x="2178" y="1694"/>
                      <a:pt x="2178" y="1089"/>
                    </a:cubicBezTo>
                    <a:cubicBezTo>
                      <a:pt x="2178" y="484"/>
                      <a:pt x="1694" y="0"/>
                      <a:pt x="1090" y="0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9" name="Google Shape;8591;p57">
                <a:extLst>
                  <a:ext uri="{FF2B5EF4-FFF2-40B4-BE49-F238E27FC236}">
                    <a16:creationId xmlns:a16="http://schemas.microsoft.com/office/drawing/2014/main" id="{E1059A4D-04CA-4478-B2CB-483D7884A39B}"/>
                  </a:ext>
                </a:extLst>
              </p:cNvPr>
              <p:cNvGrpSpPr/>
              <p:nvPr/>
            </p:nvGrpSpPr>
            <p:grpSpPr>
              <a:xfrm>
                <a:off x="5269224" y="3304167"/>
                <a:ext cx="40253" cy="34402"/>
                <a:chOff x="5269224" y="3304167"/>
                <a:chExt cx="40253" cy="34402"/>
              </a:xfrm>
            </p:grpSpPr>
            <p:sp>
              <p:nvSpPr>
                <p:cNvPr id="506" name="Google Shape;8592;p57">
                  <a:extLst>
                    <a:ext uri="{FF2B5EF4-FFF2-40B4-BE49-F238E27FC236}">
                      <a16:creationId xmlns:a16="http://schemas.microsoft.com/office/drawing/2014/main" id="{1D0A7769-FA56-4EE2-A7C3-70061F00AB53}"/>
                    </a:ext>
                  </a:extLst>
                </p:cNvPr>
                <p:cNvSpPr/>
                <p:nvPr/>
              </p:nvSpPr>
              <p:spPr>
                <a:xfrm>
                  <a:off x="5269224" y="3304167"/>
                  <a:ext cx="40253" cy="34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74" extrusionOk="0">
                      <a:moveTo>
                        <a:pt x="2915" y="0"/>
                      </a:moveTo>
                      <a:cubicBezTo>
                        <a:pt x="2376" y="0"/>
                        <a:pt x="1827" y="201"/>
                        <a:pt x="1380" y="648"/>
                      </a:cubicBezTo>
                      <a:cubicBezTo>
                        <a:pt x="1" y="2015"/>
                        <a:pt x="980" y="4374"/>
                        <a:pt x="2928" y="4374"/>
                      </a:cubicBezTo>
                      <a:cubicBezTo>
                        <a:pt x="4126" y="4374"/>
                        <a:pt x="5105" y="3394"/>
                        <a:pt x="5118" y="2184"/>
                      </a:cubicBezTo>
                      <a:cubicBezTo>
                        <a:pt x="5109" y="869"/>
                        <a:pt x="4036" y="0"/>
                        <a:pt x="2915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8593;p57">
                  <a:extLst>
                    <a:ext uri="{FF2B5EF4-FFF2-40B4-BE49-F238E27FC236}">
                      <a16:creationId xmlns:a16="http://schemas.microsoft.com/office/drawing/2014/main" id="{C2FF151B-29D2-4D68-9C7B-8DC3135B677D}"/>
                    </a:ext>
                  </a:extLst>
                </p:cNvPr>
                <p:cNvSpPr/>
                <p:nvPr/>
              </p:nvSpPr>
              <p:spPr>
                <a:xfrm>
                  <a:off x="5284639" y="3313826"/>
                  <a:ext cx="15132" cy="1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4" h="1925" extrusionOk="0">
                      <a:moveTo>
                        <a:pt x="968" y="1"/>
                      </a:moveTo>
                      <a:cubicBezTo>
                        <a:pt x="436" y="1"/>
                        <a:pt x="0" y="436"/>
                        <a:pt x="0" y="956"/>
                      </a:cubicBezTo>
                      <a:cubicBezTo>
                        <a:pt x="0" y="1489"/>
                        <a:pt x="436" y="1924"/>
                        <a:pt x="968" y="1924"/>
                      </a:cubicBezTo>
                      <a:cubicBezTo>
                        <a:pt x="1500" y="1924"/>
                        <a:pt x="1924" y="1489"/>
                        <a:pt x="1924" y="956"/>
                      </a:cubicBezTo>
                      <a:cubicBezTo>
                        <a:pt x="1924" y="436"/>
                        <a:pt x="1500" y="1"/>
                        <a:pt x="968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0" name="Google Shape;8594;p57">
                <a:extLst>
                  <a:ext uri="{FF2B5EF4-FFF2-40B4-BE49-F238E27FC236}">
                    <a16:creationId xmlns:a16="http://schemas.microsoft.com/office/drawing/2014/main" id="{4CB496A2-2F6F-49B3-9DAC-0058AA0C0F54}"/>
                  </a:ext>
                </a:extLst>
              </p:cNvPr>
              <p:cNvGrpSpPr/>
              <p:nvPr/>
            </p:nvGrpSpPr>
            <p:grpSpPr>
              <a:xfrm>
                <a:off x="5327354" y="3476615"/>
                <a:ext cx="49864" cy="42723"/>
                <a:chOff x="5327354" y="3476615"/>
                <a:chExt cx="49864" cy="42723"/>
              </a:xfrm>
            </p:grpSpPr>
            <p:sp>
              <p:nvSpPr>
                <p:cNvPr id="504" name="Google Shape;8595;p57">
                  <a:extLst>
                    <a:ext uri="{FF2B5EF4-FFF2-40B4-BE49-F238E27FC236}">
                      <a16:creationId xmlns:a16="http://schemas.microsoft.com/office/drawing/2014/main" id="{9AA93086-2653-4911-8741-C1C89DCDE1C0}"/>
                    </a:ext>
                  </a:extLst>
                </p:cNvPr>
                <p:cNvSpPr/>
                <p:nvPr/>
              </p:nvSpPr>
              <p:spPr>
                <a:xfrm>
                  <a:off x="5327354" y="3476615"/>
                  <a:ext cx="49864" cy="42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0" h="5432" extrusionOk="0">
                      <a:moveTo>
                        <a:pt x="3602" y="1"/>
                      </a:moveTo>
                      <a:cubicBezTo>
                        <a:pt x="2936" y="1"/>
                        <a:pt x="2257" y="248"/>
                        <a:pt x="1706" y="799"/>
                      </a:cubicBezTo>
                      <a:cubicBezTo>
                        <a:pt x="1" y="2504"/>
                        <a:pt x="1210" y="5432"/>
                        <a:pt x="3630" y="5432"/>
                      </a:cubicBezTo>
                      <a:cubicBezTo>
                        <a:pt x="5118" y="5432"/>
                        <a:pt x="6339" y="4222"/>
                        <a:pt x="6339" y="2722"/>
                      </a:cubicBezTo>
                      <a:cubicBezTo>
                        <a:pt x="6339" y="1084"/>
                        <a:pt x="4998" y="1"/>
                        <a:pt x="3602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8596;p57">
                  <a:extLst>
                    <a:ext uri="{FF2B5EF4-FFF2-40B4-BE49-F238E27FC236}">
                      <a16:creationId xmlns:a16="http://schemas.microsoft.com/office/drawing/2014/main" id="{362AF756-31CB-43E4-B7D1-68A9077429F0}"/>
                    </a:ext>
                  </a:extLst>
                </p:cNvPr>
                <p:cNvSpPr/>
                <p:nvPr/>
              </p:nvSpPr>
              <p:spPr>
                <a:xfrm>
                  <a:off x="5340197" y="3486321"/>
                  <a:ext cx="27315" cy="23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" h="2976" extrusionOk="0">
                      <a:moveTo>
                        <a:pt x="1985" y="0"/>
                      </a:moveTo>
                      <a:cubicBezTo>
                        <a:pt x="666" y="0"/>
                        <a:pt x="1" y="1597"/>
                        <a:pt x="944" y="2540"/>
                      </a:cubicBezTo>
                      <a:cubicBezTo>
                        <a:pt x="1245" y="2841"/>
                        <a:pt x="1614" y="2975"/>
                        <a:pt x="1977" y="2975"/>
                      </a:cubicBezTo>
                      <a:cubicBezTo>
                        <a:pt x="2739" y="2975"/>
                        <a:pt x="3473" y="2381"/>
                        <a:pt x="3473" y="1488"/>
                      </a:cubicBezTo>
                      <a:cubicBezTo>
                        <a:pt x="3473" y="665"/>
                        <a:pt x="2807" y="0"/>
                        <a:pt x="1985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1" name="Google Shape;8597;p57">
                <a:extLst>
                  <a:ext uri="{FF2B5EF4-FFF2-40B4-BE49-F238E27FC236}">
                    <a16:creationId xmlns:a16="http://schemas.microsoft.com/office/drawing/2014/main" id="{1190EBA0-ACF9-46DB-935C-AE04A231F7CF}"/>
                  </a:ext>
                </a:extLst>
              </p:cNvPr>
              <p:cNvSpPr/>
              <p:nvPr/>
            </p:nvSpPr>
            <p:spPr>
              <a:xfrm>
                <a:off x="5290255" y="3703080"/>
                <a:ext cx="31397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3420" extrusionOk="0">
                    <a:moveTo>
                      <a:pt x="2272" y="1"/>
                    </a:moveTo>
                    <a:cubicBezTo>
                      <a:pt x="1853" y="1"/>
                      <a:pt x="1425" y="156"/>
                      <a:pt x="1077" y="505"/>
                    </a:cubicBezTo>
                    <a:cubicBezTo>
                      <a:pt x="0" y="1581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8598;p57">
                <a:extLst>
                  <a:ext uri="{FF2B5EF4-FFF2-40B4-BE49-F238E27FC236}">
                    <a16:creationId xmlns:a16="http://schemas.microsoft.com/office/drawing/2014/main" id="{991818AB-776E-4B60-A8CD-E7632A03AE55}"/>
                  </a:ext>
                </a:extLst>
              </p:cNvPr>
              <p:cNvSpPr/>
              <p:nvPr/>
            </p:nvSpPr>
            <p:spPr>
              <a:xfrm>
                <a:off x="5304427" y="3712754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3" name="Google Shape;8599;p57">
                <a:extLst>
                  <a:ext uri="{FF2B5EF4-FFF2-40B4-BE49-F238E27FC236}">
                    <a16:creationId xmlns:a16="http://schemas.microsoft.com/office/drawing/2014/main" id="{410AA445-1BFD-4C47-BC8F-35B804EA5785}"/>
                  </a:ext>
                </a:extLst>
              </p:cNvPr>
              <p:cNvGrpSpPr/>
              <p:nvPr/>
            </p:nvGrpSpPr>
            <p:grpSpPr>
              <a:xfrm>
                <a:off x="5341723" y="3775957"/>
                <a:ext cx="31405" cy="26898"/>
                <a:chOff x="5341723" y="3775957"/>
                <a:chExt cx="31405" cy="26898"/>
              </a:xfrm>
            </p:grpSpPr>
            <p:sp>
              <p:nvSpPr>
                <p:cNvPr id="502" name="Google Shape;8600;p57">
                  <a:extLst>
                    <a:ext uri="{FF2B5EF4-FFF2-40B4-BE49-F238E27FC236}">
                      <a16:creationId xmlns:a16="http://schemas.microsoft.com/office/drawing/2014/main" id="{FAD5656E-1746-4BBF-98D7-4395CA5C6106}"/>
                    </a:ext>
                  </a:extLst>
                </p:cNvPr>
                <p:cNvSpPr/>
                <p:nvPr/>
              </p:nvSpPr>
              <p:spPr>
                <a:xfrm>
                  <a:off x="5341723" y="377595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8601;p57">
                  <a:extLst>
                    <a:ext uri="{FF2B5EF4-FFF2-40B4-BE49-F238E27FC236}">
                      <a16:creationId xmlns:a16="http://schemas.microsoft.com/office/drawing/2014/main" id="{EE06E384-202F-47D8-913E-E4B888B27C68}"/>
                    </a:ext>
                  </a:extLst>
                </p:cNvPr>
                <p:cNvSpPr/>
                <p:nvPr/>
              </p:nvSpPr>
              <p:spPr>
                <a:xfrm>
                  <a:off x="5354567" y="378563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2" y="922"/>
                        <a:pt x="525" y="966"/>
                        <a:pt x="646" y="966"/>
                      </a:cubicBezTo>
                      <a:cubicBezTo>
                        <a:pt x="896" y="966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4" name="Google Shape;8602;p57">
                <a:extLst>
                  <a:ext uri="{FF2B5EF4-FFF2-40B4-BE49-F238E27FC236}">
                    <a16:creationId xmlns:a16="http://schemas.microsoft.com/office/drawing/2014/main" id="{010A900D-9343-4BF5-97F3-27F5834CEF1C}"/>
                  </a:ext>
                </a:extLst>
              </p:cNvPr>
              <p:cNvGrpSpPr/>
              <p:nvPr/>
            </p:nvGrpSpPr>
            <p:grpSpPr>
              <a:xfrm>
                <a:off x="5439053" y="3699274"/>
                <a:ext cx="31405" cy="26898"/>
                <a:chOff x="5439053" y="3699274"/>
                <a:chExt cx="31405" cy="26898"/>
              </a:xfrm>
            </p:grpSpPr>
            <p:sp>
              <p:nvSpPr>
                <p:cNvPr id="500" name="Google Shape;8603;p57">
                  <a:extLst>
                    <a:ext uri="{FF2B5EF4-FFF2-40B4-BE49-F238E27FC236}">
                      <a16:creationId xmlns:a16="http://schemas.microsoft.com/office/drawing/2014/main" id="{C52589B7-1558-4377-8E6C-9FF34E7DB290}"/>
                    </a:ext>
                  </a:extLst>
                </p:cNvPr>
                <p:cNvSpPr/>
                <p:nvPr/>
              </p:nvSpPr>
              <p:spPr>
                <a:xfrm>
                  <a:off x="5439053" y="36992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8604;p57">
                  <a:extLst>
                    <a:ext uri="{FF2B5EF4-FFF2-40B4-BE49-F238E27FC236}">
                      <a16:creationId xmlns:a16="http://schemas.microsoft.com/office/drawing/2014/main" id="{395999BD-8A91-4D66-B840-0B39F3DD8652}"/>
                    </a:ext>
                  </a:extLst>
                </p:cNvPr>
                <p:cNvSpPr/>
                <p:nvPr/>
              </p:nvSpPr>
              <p:spPr>
                <a:xfrm>
                  <a:off x="5453225" y="3708948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5" name="Google Shape;8605;p57">
                <a:extLst>
                  <a:ext uri="{FF2B5EF4-FFF2-40B4-BE49-F238E27FC236}">
                    <a16:creationId xmlns:a16="http://schemas.microsoft.com/office/drawing/2014/main" id="{4355730D-B694-44E1-9D1B-42E2CC06393B}"/>
                  </a:ext>
                </a:extLst>
              </p:cNvPr>
              <p:cNvGrpSpPr/>
              <p:nvPr/>
            </p:nvGrpSpPr>
            <p:grpSpPr>
              <a:xfrm>
                <a:off x="5412414" y="3622307"/>
                <a:ext cx="31499" cy="26993"/>
                <a:chOff x="5412414" y="3622307"/>
                <a:chExt cx="31499" cy="26993"/>
              </a:xfrm>
            </p:grpSpPr>
            <p:sp>
              <p:nvSpPr>
                <p:cNvPr id="498" name="Google Shape;8606;p57">
                  <a:extLst>
                    <a:ext uri="{FF2B5EF4-FFF2-40B4-BE49-F238E27FC236}">
                      <a16:creationId xmlns:a16="http://schemas.microsoft.com/office/drawing/2014/main" id="{B740511E-5654-4C51-ABFC-B323AB84F6CD}"/>
                    </a:ext>
                  </a:extLst>
                </p:cNvPr>
                <p:cNvSpPr/>
                <p:nvPr/>
              </p:nvSpPr>
              <p:spPr>
                <a:xfrm>
                  <a:off x="5412414" y="3622307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8607;p57">
                  <a:extLst>
                    <a:ext uri="{FF2B5EF4-FFF2-40B4-BE49-F238E27FC236}">
                      <a16:creationId xmlns:a16="http://schemas.microsoft.com/office/drawing/2014/main" id="{21D94556-C24E-4B32-9458-9EB73AC73ECE}"/>
                    </a:ext>
                  </a:extLst>
                </p:cNvPr>
                <p:cNvSpPr/>
                <p:nvPr/>
              </p:nvSpPr>
              <p:spPr>
                <a:xfrm>
                  <a:off x="5426681" y="3632075"/>
                  <a:ext cx="7527" cy="7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6" extrusionOk="0">
                      <a:moveTo>
                        <a:pt x="485" y="0"/>
                      </a:moveTo>
                      <a:cubicBezTo>
                        <a:pt x="206" y="0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85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0"/>
                        <a:pt x="485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6" name="Google Shape;8608;p57">
                <a:extLst>
                  <a:ext uri="{FF2B5EF4-FFF2-40B4-BE49-F238E27FC236}">
                    <a16:creationId xmlns:a16="http://schemas.microsoft.com/office/drawing/2014/main" id="{326F1527-B92B-4F80-86EF-1D3F17875055}"/>
                  </a:ext>
                </a:extLst>
              </p:cNvPr>
              <p:cNvGrpSpPr/>
              <p:nvPr/>
            </p:nvGrpSpPr>
            <p:grpSpPr>
              <a:xfrm>
                <a:off x="5476254" y="3473949"/>
                <a:ext cx="26835" cy="26930"/>
                <a:chOff x="5476254" y="3473949"/>
                <a:chExt cx="26835" cy="26930"/>
              </a:xfrm>
            </p:grpSpPr>
            <p:sp>
              <p:nvSpPr>
                <p:cNvPr id="496" name="Google Shape;8609;p57">
                  <a:extLst>
                    <a:ext uri="{FF2B5EF4-FFF2-40B4-BE49-F238E27FC236}">
                      <a16:creationId xmlns:a16="http://schemas.microsoft.com/office/drawing/2014/main" id="{2D46C9AD-658A-4047-8D8E-38E21573EEAA}"/>
                    </a:ext>
                  </a:extLst>
                </p:cNvPr>
                <p:cNvSpPr/>
                <p:nvPr/>
              </p:nvSpPr>
              <p:spPr>
                <a:xfrm>
                  <a:off x="5476254" y="3473949"/>
                  <a:ext cx="2683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24" extrusionOk="0">
                      <a:moveTo>
                        <a:pt x="1706" y="1"/>
                      </a:moveTo>
                      <a:cubicBezTo>
                        <a:pt x="762" y="1"/>
                        <a:pt x="0" y="775"/>
                        <a:pt x="0" y="1718"/>
                      </a:cubicBezTo>
                      <a:cubicBezTo>
                        <a:pt x="0" y="2662"/>
                        <a:pt x="762" y="3424"/>
                        <a:pt x="1706" y="3424"/>
                      </a:cubicBezTo>
                      <a:cubicBezTo>
                        <a:pt x="2649" y="3424"/>
                        <a:pt x="3411" y="2662"/>
                        <a:pt x="3411" y="1718"/>
                      </a:cubicBezTo>
                      <a:cubicBezTo>
                        <a:pt x="3411" y="775"/>
                        <a:pt x="2649" y="1"/>
                        <a:pt x="1706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8610;p57">
                  <a:extLst>
                    <a:ext uri="{FF2B5EF4-FFF2-40B4-BE49-F238E27FC236}">
                      <a16:creationId xmlns:a16="http://schemas.microsoft.com/office/drawing/2014/main" id="{17487B71-DF11-40E0-80FD-2668050DC66A}"/>
                    </a:ext>
                  </a:extLst>
                </p:cNvPr>
                <p:cNvSpPr/>
                <p:nvPr/>
              </p:nvSpPr>
              <p:spPr>
                <a:xfrm>
                  <a:off x="5485857" y="3483655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7" name="Google Shape;8611;p57">
                <a:extLst>
                  <a:ext uri="{FF2B5EF4-FFF2-40B4-BE49-F238E27FC236}">
                    <a16:creationId xmlns:a16="http://schemas.microsoft.com/office/drawing/2014/main" id="{D5149019-5EAB-4254-810E-176B933D4104}"/>
                  </a:ext>
                </a:extLst>
              </p:cNvPr>
              <p:cNvGrpSpPr/>
              <p:nvPr/>
            </p:nvGrpSpPr>
            <p:grpSpPr>
              <a:xfrm>
                <a:off x="5564547" y="3481594"/>
                <a:ext cx="31397" cy="26898"/>
                <a:chOff x="5564547" y="3481594"/>
                <a:chExt cx="31397" cy="26898"/>
              </a:xfrm>
            </p:grpSpPr>
            <p:sp>
              <p:nvSpPr>
                <p:cNvPr id="494" name="Google Shape;8612;p57">
                  <a:extLst>
                    <a:ext uri="{FF2B5EF4-FFF2-40B4-BE49-F238E27FC236}">
                      <a16:creationId xmlns:a16="http://schemas.microsoft.com/office/drawing/2014/main" id="{89B655AD-4616-4C55-AE13-4AFA8B0120F0}"/>
                    </a:ext>
                  </a:extLst>
                </p:cNvPr>
                <p:cNvSpPr/>
                <p:nvPr/>
              </p:nvSpPr>
              <p:spPr>
                <a:xfrm>
                  <a:off x="5564547" y="3481594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8613;p57">
                  <a:extLst>
                    <a:ext uri="{FF2B5EF4-FFF2-40B4-BE49-F238E27FC236}">
                      <a16:creationId xmlns:a16="http://schemas.microsoft.com/office/drawing/2014/main" id="{A50ED85E-F146-4F88-BBF3-7006B70461F1}"/>
                    </a:ext>
                  </a:extLst>
                </p:cNvPr>
                <p:cNvSpPr/>
                <p:nvPr/>
              </p:nvSpPr>
              <p:spPr>
                <a:xfrm>
                  <a:off x="5578719" y="349126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8" name="Google Shape;8614;p57">
                <a:extLst>
                  <a:ext uri="{FF2B5EF4-FFF2-40B4-BE49-F238E27FC236}">
                    <a16:creationId xmlns:a16="http://schemas.microsoft.com/office/drawing/2014/main" id="{A7549D8D-2B23-480E-9CAA-9D1A58BD178F}"/>
                  </a:ext>
                </a:extLst>
              </p:cNvPr>
              <p:cNvGrpSpPr/>
              <p:nvPr/>
            </p:nvGrpSpPr>
            <p:grpSpPr>
              <a:xfrm>
                <a:off x="5534101" y="3470174"/>
                <a:ext cx="31397" cy="26906"/>
                <a:chOff x="5534101" y="3470174"/>
                <a:chExt cx="31397" cy="26906"/>
              </a:xfrm>
            </p:grpSpPr>
            <p:sp>
              <p:nvSpPr>
                <p:cNvPr id="492" name="Google Shape;8615;p57">
                  <a:extLst>
                    <a:ext uri="{FF2B5EF4-FFF2-40B4-BE49-F238E27FC236}">
                      <a16:creationId xmlns:a16="http://schemas.microsoft.com/office/drawing/2014/main" id="{A08291C8-98FE-4DA4-B2CA-15BC6CFC5ED9}"/>
                    </a:ext>
                  </a:extLst>
                </p:cNvPr>
                <p:cNvSpPr/>
                <p:nvPr/>
              </p:nvSpPr>
              <p:spPr>
                <a:xfrm>
                  <a:off x="5534101" y="3470174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8616;p57">
                  <a:extLst>
                    <a:ext uri="{FF2B5EF4-FFF2-40B4-BE49-F238E27FC236}">
                      <a16:creationId xmlns:a16="http://schemas.microsoft.com/office/drawing/2014/main" id="{1B5BD8F4-8F4F-432E-BB5E-232A7C4548B0}"/>
                    </a:ext>
                  </a:extLst>
                </p:cNvPr>
                <p:cNvSpPr/>
                <p:nvPr/>
              </p:nvSpPr>
              <p:spPr>
                <a:xfrm>
                  <a:off x="5546945" y="3479848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6" y="964"/>
                        <a:pt x="646" y="964"/>
                      </a:cubicBezTo>
                      <a:cubicBezTo>
                        <a:pt x="898" y="964"/>
                        <a:pt x="1137" y="771"/>
                        <a:pt x="1137" y="484"/>
                      </a:cubicBezTo>
                      <a:cubicBezTo>
                        <a:pt x="1137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9" name="Google Shape;8617;p57">
                <a:extLst>
                  <a:ext uri="{FF2B5EF4-FFF2-40B4-BE49-F238E27FC236}">
                    <a16:creationId xmlns:a16="http://schemas.microsoft.com/office/drawing/2014/main" id="{6CC04795-3DAF-4662-AC47-7B8DE0AE788A}"/>
                  </a:ext>
                </a:extLst>
              </p:cNvPr>
              <p:cNvGrpSpPr/>
              <p:nvPr/>
            </p:nvGrpSpPr>
            <p:grpSpPr>
              <a:xfrm>
                <a:off x="5610879" y="3314486"/>
                <a:ext cx="31499" cy="26938"/>
                <a:chOff x="5610879" y="3314486"/>
                <a:chExt cx="31499" cy="26938"/>
              </a:xfrm>
            </p:grpSpPr>
            <p:sp>
              <p:nvSpPr>
                <p:cNvPr id="490" name="Google Shape;8618;p57">
                  <a:extLst>
                    <a:ext uri="{FF2B5EF4-FFF2-40B4-BE49-F238E27FC236}">
                      <a16:creationId xmlns:a16="http://schemas.microsoft.com/office/drawing/2014/main" id="{5EA17D98-244C-4329-AF49-19EB6208CF57}"/>
                    </a:ext>
                  </a:extLst>
                </p:cNvPr>
                <p:cNvSpPr/>
                <p:nvPr/>
              </p:nvSpPr>
              <p:spPr>
                <a:xfrm>
                  <a:off x="5610879" y="3314486"/>
                  <a:ext cx="31499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5" extrusionOk="0">
                      <a:moveTo>
                        <a:pt x="2285" y="0"/>
                      </a:moveTo>
                      <a:cubicBezTo>
                        <a:pt x="1865" y="0"/>
                        <a:pt x="1437" y="157"/>
                        <a:pt x="1089" y="509"/>
                      </a:cubicBezTo>
                      <a:cubicBezTo>
                        <a:pt x="0" y="1586"/>
                        <a:pt x="774" y="3425"/>
                        <a:pt x="2299" y="3425"/>
                      </a:cubicBezTo>
                      <a:cubicBezTo>
                        <a:pt x="3242" y="3425"/>
                        <a:pt x="4004" y="2663"/>
                        <a:pt x="4004" y="1719"/>
                      </a:cubicBezTo>
                      <a:cubicBezTo>
                        <a:pt x="4004" y="688"/>
                        <a:pt x="3163" y="0"/>
                        <a:pt x="2285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8619;p57">
                  <a:extLst>
                    <a:ext uri="{FF2B5EF4-FFF2-40B4-BE49-F238E27FC236}">
                      <a16:creationId xmlns:a16="http://schemas.microsoft.com/office/drawing/2014/main" id="{F9728313-D056-4369-B525-54929417AA00}"/>
                    </a:ext>
                  </a:extLst>
                </p:cNvPr>
                <p:cNvSpPr/>
                <p:nvPr/>
              </p:nvSpPr>
              <p:spPr>
                <a:xfrm>
                  <a:off x="5623817" y="3324192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75" y="1"/>
                      </a:moveTo>
                      <a:cubicBezTo>
                        <a:pt x="668" y="1"/>
                        <a:pt x="661" y="1"/>
                        <a:pt x="654" y="1"/>
                      </a:cubicBezTo>
                      <a:cubicBezTo>
                        <a:pt x="218" y="1"/>
                        <a:pt x="0" y="509"/>
                        <a:pt x="303" y="824"/>
                      </a:cubicBezTo>
                      <a:cubicBezTo>
                        <a:pt x="404" y="921"/>
                        <a:pt x="525" y="965"/>
                        <a:pt x="644" y="965"/>
                      </a:cubicBezTo>
                      <a:cubicBezTo>
                        <a:pt x="893" y="965"/>
                        <a:pt x="1129" y="772"/>
                        <a:pt x="1137" y="485"/>
                      </a:cubicBezTo>
                      <a:cubicBezTo>
                        <a:pt x="1137" y="214"/>
                        <a:pt x="931" y="1"/>
                        <a:pt x="675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0" name="Google Shape;8620;p57">
                <a:extLst>
                  <a:ext uri="{FF2B5EF4-FFF2-40B4-BE49-F238E27FC236}">
                    <a16:creationId xmlns:a16="http://schemas.microsoft.com/office/drawing/2014/main" id="{991B79EC-6F5C-4665-8751-AAB9F39AE571}"/>
                  </a:ext>
                </a:extLst>
              </p:cNvPr>
              <p:cNvGrpSpPr/>
              <p:nvPr/>
            </p:nvGrpSpPr>
            <p:grpSpPr>
              <a:xfrm>
                <a:off x="4834525" y="3501382"/>
                <a:ext cx="31499" cy="26898"/>
                <a:chOff x="4834525" y="3501382"/>
                <a:chExt cx="31499" cy="26898"/>
              </a:xfrm>
            </p:grpSpPr>
            <p:sp>
              <p:nvSpPr>
                <p:cNvPr id="488" name="Google Shape;8621;p57">
                  <a:extLst>
                    <a:ext uri="{FF2B5EF4-FFF2-40B4-BE49-F238E27FC236}">
                      <a16:creationId xmlns:a16="http://schemas.microsoft.com/office/drawing/2014/main" id="{BEDB460C-44CF-456B-B3BA-B760ADE039E2}"/>
                    </a:ext>
                  </a:extLst>
                </p:cNvPr>
                <p:cNvSpPr/>
                <p:nvPr/>
              </p:nvSpPr>
              <p:spPr>
                <a:xfrm>
                  <a:off x="4834525" y="350138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8622;p57">
                  <a:extLst>
                    <a:ext uri="{FF2B5EF4-FFF2-40B4-BE49-F238E27FC236}">
                      <a16:creationId xmlns:a16="http://schemas.microsoft.com/office/drawing/2014/main" id="{04E79F5B-64A4-4EF4-AE7A-617E413273A8}"/>
                    </a:ext>
                  </a:extLst>
                </p:cNvPr>
                <p:cNvSpPr/>
                <p:nvPr/>
              </p:nvSpPr>
              <p:spPr>
                <a:xfrm>
                  <a:off x="4847463" y="3511056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1" name="Google Shape;8623;p57">
                <a:extLst>
                  <a:ext uri="{FF2B5EF4-FFF2-40B4-BE49-F238E27FC236}">
                    <a16:creationId xmlns:a16="http://schemas.microsoft.com/office/drawing/2014/main" id="{1DC14440-D457-4BFD-BB56-8AB917F0C6D9}"/>
                  </a:ext>
                </a:extLst>
              </p:cNvPr>
              <p:cNvGrpSpPr/>
              <p:nvPr/>
            </p:nvGrpSpPr>
            <p:grpSpPr>
              <a:xfrm>
                <a:off x="4898460" y="3580158"/>
                <a:ext cx="31405" cy="26898"/>
                <a:chOff x="4898460" y="3580158"/>
                <a:chExt cx="31405" cy="26898"/>
              </a:xfrm>
            </p:grpSpPr>
            <p:sp>
              <p:nvSpPr>
                <p:cNvPr id="486" name="Google Shape;8624;p57">
                  <a:extLst>
                    <a:ext uri="{FF2B5EF4-FFF2-40B4-BE49-F238E27FC236}">
                      <a16:creationId xmlns:a16="http://schemas.microsoft.com/office/drawing/2014/main" id="{72E356EB-7AAE-473F-A610-163372CAD29C}"/>
                    </a:ext>
                  </a:extLst>
                </p:cNvPr>
                <p:cNvSpPr/>
                <p:nvPr/>
              </p:nvSpPr>
              <p:spPr>
                <a:xfrm>
                  <a:off x="4898460" y="3580158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8625;p57">
                  <a:extLst>
                    <a:ext uri="{FF2B5EF4-FFF2-40B4-BE49-F238E27FC236}">
                      <a16:creationId xmlns:a16="http://schemas.microsoft.com/office/drawing/2014/main" id="{CD14C777-F2D9-4D6B-B905-C02292930AEF}"/>
                    </a:ext>
                  </a:extLst>
                </p:cNvPr>
                <p:cNvSpPr/>
                <p:nvPr/>
              </p:nvSpPr>
              <p:spPr>
                <a:xfrm>
                  <a:off x="4911303" y="358983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2" name="Google Shape;8626;p57">
                <a:extLst>
                  <a:ext uri="{FF2B5EF4-FFF2-40B4-BE49-F238E27FC236}">
                    <a16:creationId xmlns:a16="http://schemas.microsoft.com/office/drawing/2014/main" id="{14718CE7-79B0-4617-B415-B7FEDBCF579B}"/>
                  </a:ext>
                </a:extLst>
              </p:cNvPr>
              <p:cNvGrpSpPr/>
              <p:nvPr/>
            </p:nvGrpSpPr>
            <p:grpSpPr>
              <a:xfrm>
                <a:off x="4882667" y="3608032"/>
                <a:ext cx="31499" cy="27001"/>
                <a:chOff x="4882667" y="3608032"/>
                <a:chExt cx="31499" cy="27001"/>
              </a:xfrm>
            </p:grpSpPr>
            <p:sp>
              <p:nvSpPr>
                <p:cNvPr id="484" name="Google Shape;8627;p57">
                  <a:extLst>
                    <a:ext uri="{FF2B5EF4-FFF2-40B4-BE49-F238E27FC236}">
                      <a16:creationId xmlns:a16="http://schemas.microsoft.com/office/drawing/2014/main" id="{1F1A419F-94A3-4AEA-9FE4-B254434C1311}"/>
                    </a:ext>
                  </a:extLst>
                </p:cNvPr>
                <p:cNvSpPr/>
                <p:nvPr/>
              </p:nvSpPr>
              <p:spPr>
                <a:xfrm>
                  <a:off x="4882667" y="3608032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6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20"/>
                        <a:pt x="4004" y="2658"/>
                        <a:pt x="4004" y="1715"/>
                      </a:cubicBezTo>
                      <a:cubicBezTo>
                        <a:pt x="4004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8628;p57">
                  <a:extLst>
                    <a:ext uri="{FF2B5EF4-FFF2-40B4-BE49-F238E27FC236}">
                      <a16:creationId xmlns:a16="http://schemas.microsoft.com/office/drawing/2014/main" id="{EB3473AE-F174-4F03-8EC1-0C518F31D530}"/>
                    </a:ext>
                  </a:extLst>
                </p:cNvPr>
                <p:cNvSpPr/>
                <p:nvPr/>
              </p:nvSpPr>
              <p:spPr>
                <a:xfrm>
                  <a:off x="4895605" y="3617706"/>
                  <a:ext cx="8950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3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1" y="972"/>
                        <a:pt x="1130" y="778"/>
                        <a:pt x="1138" y="485"/>
                      </a:cubicBezTo>
                      <a:cubicBezTo>
                        <a:pt x="1138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3" name="Google Shape;8629;p57">
                <a:extLst>
                  <a:ext uri="{FF2B5EF4-FFF2-40B4-BE49-F238E27FC236}">
                    <a16:creationId xmlns:a16="http://schemas.microsoft.com/office/drawing/2014/main" id="{0B9C61EF-D9BC-455D-9646-0C3E84B0DCD0}"/>
                  </a:ext>
                </a:extLst>
              </p:cNvPr>
              <p:cNvGrpSpPr/>
              <p:nvPr/>
            </p:nvGrpSpPr>
            <p:grpSpPr>
              <a:xfrm>
                <a:off x="4843373" y="3631407"/>
                <a:ext cx="16273" cy="16186"/>
                <a:chOff x="4843373" y="3631407"/>
                <a:chExt cx="16273" cy="16186"/>
              </a:xfrm>
            </p:grpSpPr>
            <p:sp>
              <p:nvSpPr>
                <p:cNvPr id="482" name="Google Shape;8630;p57">
                  <a:extLst>
                    <a:ext uri="{FF2B5EF4-FFF2-40B4-BE49-F238E27FC236}">
                      <a16:creationId xmlns:a16="http://schemas.microsoft.com/office/drawing/2014/main" id="{5C3A2E87-F4F9-4181-9A91-985AC2E5E68D}"/>
                    </a:ext>
                  </a:extLst>
                </p:cNvPr>
                <p:cNvSpPr/>
                <p:nvPr/>
              </p:nvSpPr>
              <p:spPr>
                <a:xfrm>
                  <a:off x="4843373" y="3631407"/>
                  <a:ext cx="16273" cy="1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9" h="2058" extrusionOk="0">
                      <a:moveTo>
                        <a:pt x="1029" y="1"/>
                      </a:moveTo>
                      <a:cubicBezTo>
                        <a:pt x="460" y="1"/>
                        <a:pt x="0" y="460"/>
                        <a:pt x="0" y="1029"/>
                      </a:cubicBezTo>
                      <a:cubicBezTo>
                        <a:pt x="0" y="1597"/>
                        <a:pt x="460" y="2057"/>
                        <a:pt x="1029" y="2057"/>
                      </a:cubicBezTo>
                      <a:cubicBezTo>
                        <a:pt x="1609" y="2057"/>
                        <a:pt x="2069" y="1597"/>
                        <a:pt x="2069" y="1029"/>
                      </a:cubicBezTo>
                      <a:cubicBezTo>
                        <a:pt x="2069" y="460"/>
                        <a:pt x="1609" y="1"/>
                        <a:pt x="1029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8631;p57">
                  <a:extLst>
                    <a:ext uri="{FF2B5EF4-FFF2-40B4-BE49-F238E27FC236}">
                      <a16:creationId xmlns:a16="http://schemas.microsoft.com/office/drawing/2014/main" id="{584CFD67-5FDE-4685-948F-A3056D17B2D5}"/>
                    </a:ext>
                  </a:extLst>
                </p:cNvPr>
                <p:cNvSpPr/>
                <p:nvPr/>
              </p:nvSpPr>
              <p:spPr>
                <a:xfrm>
                  <a:off x="4849178" y="3637211"/>
                  <a:ext cx="4672" cy="4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582" extrusionOk="0">
                      <a:moveTo>
                        <a:pt x="291" y="1"/>
                      </a:moveTo>
                      <a:cubicBezTo>
                        <a:pt x="133" y="1"/>
                        <a:pt x="0" y="134"/>
                        <a:pt x="0" y="291"/>
                      </a:cubicBezTo>
                      <a:cubicBezTo>
                        <a:pt x="0" y="460"/>
                        <a:pt x="133" y="581"/>
                        <a:pt x="291" y="581"/>
                      </a:cubicBezTo>
                      <a:cubicBezTo>
                        <a:pt x="460" y="581"/>
                        <a:pt x="593" y="460"/>
                        <a:pt x="593" y="291"/>
                      </a:cubicBezTo>
                      <a:cubicBezTo>
                        <a:pt x="593" y="134"/>
                        <a:pt x="460" y="1"/>
                        <a:pt x="291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4" name="Google Shape;8632;p57">
                <a:extLst>
                  <a:ext uri="{FF2B5EF4-FFF2-40B4-BE49-F238E27FC236}">
                    <a16:creationId xmlns:a16="http://schemas.microsoft.com/office/drawing/2014/main" id="{EADA0E03-C1E4-4BA0-8ED5-D8C5D4EE016C}"/>
                  </a:ext>
                </a:extLst>
              </p:cNvPr>
              <p:cNvGrpSpPr/>
              <p:nvPr/>
            </p:nvGrpSpPr>
            <p:grpSpPr>
              <a:xfrm>
                <a:off x="4727773" y="3591578"/>
                <a:ext cx="31499" cy="26898"/>
                <a:chOff x="4727773" y="3591578"/>
                <a:chExt cx="31499" cy="26898"/>
              </a:xfrm>
            </p:grpSpPr>
            <p:sp>
              <p:nvSpPr>
                <p:cNvPr id="480" name="Google Shape;8633;p57">
                  <a:extLst>
                    <a:ext uri="{FF2B5EF4-FFF2-40B4-BE49-F238E27FC236}">
                      <a16:creationId xmlns:a16="http://schemas.microsoft.com/office/drawing/2014/main" id="{0988FDB5-A7D1-4AB8-9DA5-9409071FB161}"/>
                    </a:ext>
                  </a:extLst>
                </p:cNvPr>
                <p:cNvSpPr/>
                <p:nvPr/>
              </p:nvSpPr>
              <p:spPr>
                <a:xfrm>
                  <a:off x="4727773" y="3591578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8634;p57">
                  <a:extLst>
                    <a:ext uri="{FF2B5EF4-FFF2-40B4-BE49-F238E27FC236}">
                      <a16:creationId xmlns:a16="http://schemas.microsoft.com/office/drawing/2014/main" id="{1A11B497-D062-4A01-8A31-D22285DB6C06}"/>
                    </a:ext>
                  </a:extLst>
                </p:cNvPr>
                <p:cNvSpPr/>
                <p:nvPr/>
              </p:nvSpPr>
              <p:spPr>
                <a:xfrm>
                  <a:off x="4740719" y="360124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2" y="824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95" name="Google Shape;8635;p57">
                <a:extLst>
                  <a:ext uri="{FF2B5EF4-FFF2-40B4-BE49-F238E27FC236}">
                    <a16:creationId xmlns:a16="http://schemas.microsoft.com/office/drawing/2014/main" id="{AE93DAC0-77F9-4DD3-9EF1-F53B17C5F71D}"/>
                  </a:ext>
                </a:extLst>
              </p:cNvPr>
              <p:cNvSpPr/>
              <p:nvPr/>
            </p:nvSpPr>
            <p:spPr>
              <a:xfrm>
                <a:off x="4652041" y="3622590"/>
                <a:ext cx="31405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1" extrusionOk="0">
                    <a:moveTo>
                      <a:pt x="2273" y="1"/>
                    </a:moveTo>
                    <a:cubicBezTo>
                      <a:pt x="1853" y="1"/>
                      <a:pt x="1426" y="157"/>
                      <a:pt x="1077" y="505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1" y="3420"/>
                      <a:pt x="3993" y="2658"/>
                      <a:pt x="3993" y="1714"/>
                    </a:cubicBezTo>
                    <a:cubicBezTo>
                      <a:pt x="3993" y="683"/>
                      <a:pt x="3151" y="1"/>
                      <a:pt x="2273" y="1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8636;p57">
                <a:extLst>
                  <a:ext uri="{FF2B5EF4-FFF2-40B4-BE49-F238E27FC236}">
                    <a16:creationId xmlns:a16="http://schemas.microsoft.com/office/drawing/2014/main" id="{0911873A-BC47-45EF-9DC5-4E3D12D211C3}"/>
                  </a:ext>
                </a:extLst>
              </p:cNvPr>
              <p:cNvSpPr/>
              <p:nvPr/>
            </p:nvSpPr>
            <p:spPr>
              <a:xfrm>
                <a:off x="4666222" y="3632264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4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50" y="968"/>
                      <a:pt x="968" y="751"/>
                      <a:pt x="968" y="484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7" name="Google Shape;8637;p57">
                <a:extLst>
                  <a:ext uri="{FF2B5EF4-FFF2-40B4-BE49-F238E27FC236}">
                    <a16:creationId xmlns:a16="http://schemas.microsoft.com/office/drawing/2014/main" id="{7D43B3EC-146E-409C-821D-D09EBE286FD4}"/>
                  </a:ext>
                </a:extLst>
              </p:cNvPr>
              <p:cNvGrpSpPr/>
              <p:nvPr/>
            </p:nvGrpSpPr>
            <p:grpSpPr>
              <a:xfrm>
                <a:off x="4609421" y="3577398"/>
                <a:ext cx="31499" cy="27001"/>
                <a:chOff x="4609421" y="3577398"/>
                <a:chExt cx="31499" cy="27001"/>
              </a:xfrm>
            </p:grpSpPr>
            <p:sp>
              <p:nvSpPr>
                <p:cNvPr id="478" name="Google Shape;8638;p57">
                  <a:extLst>
                    <a:ext uri="{FF2B5EF4-FFF2-40B4-BE49-F238E27FC236}">
                      <a16:creationId xmlns:a16="http://schemas.microsoft.com/office/drawing/2014/main" id="{4A90E978-C998-4A3C-B932-4110A5FC5279}"/>
                    </a:ext>
                  </a:extLst>
                </p:cNvPr>
                <p:cNvSpPr/>
                <p:nvPr/>
              </p:nvSpPr>
              <p:spPr>
                <a:xfrm>
                  <a:off x="4609421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4005" y="1714"/>
                      </a:cubicBezTo>
                      <a:cubicBezTo>
                        <a:pt x="3996" y="683"/>
                        <a:pt x="3152" y="1"/>
                        <a:pt x="227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8639;p57">
                  <a:extLst>
                    <a:ext uri="{FF2B5EF4-FFF2-40B4-BE49-F238E27FC236}">
                      <a16:creationId xmlns:a16="http://schemas.microsoft.com/office/drawing/2014/main" id="{0162E03B-6487-4805-803F-D5FD32080250}"/>
                    </a:ext>
                  </a:extLst>
                </p:cNvPr>
                <p:cNvSpPr/>
                <p:nvPr/>
              </p:nvSpPr>
              <p:spPr>
                <a:xfrm>
                  <a:off x="4623594" y="358707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8" name="Google Shape;8640;p57">
                <a:extLst>
                  <a:ext uri="{FF2B5EF4-FFF2-40B4-BE49-F238E27FC236}">
                    <a16:creationId xmlns:a16="http://schemas.microsoft.com/office/drawing/2014/main" id="{41BCE84B-F6BF-439E-9E90-D983ACFBDB3B}"/>
                  </a:ext>
                </a:extLst>
              </p:cNvPr>
              <p:cNvGrpSpPr/>
              <p:nvPr/>
            </p:nvGrpSpPr>
            <p:grpSpPr>
              <a:xfrm>
                <a:off x="4649289" y="3577398"/>
                <a:ext cx="31499" cy="27001"/>
                <a:chOff x="4649289" y="3577398"/>
                <a:chExt cx="31499" cy="27001"/>
              </a:xfrm>
            </p:grpSpPr>
            <p:sp>
              <p:nvSpPr>
                <p:cNvPr id="476" name="Google Shape;8641;p57">
                  <a:extLst>
                    <a:ext uri="{FF2B5EF4-FFF2-40B4-BE49-F238E27FC236}">
                      <a16:creationId xmlns:a16="http://schemas.microsoft.com/office/drawing/2014/main" id="{F5E6C40B-5EB4-4AC5-BA5D-970BD2E45078}"/>
                    </a:ext>
                  </a:extLst>
                </p:cNvPr>
                <p:cNvSpPr/>
                <p:nvPr/>
              </p:nvSpPr>
              <p:spPr>
                <a:xfrm>
                  <a:off x="4649289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8642;p57">
                  <a:extLst>
                    <a:ext uri="{FF2B5EF4-FFF2-40B4-BE49-F238E27FC236}">
                      <a16:creationId xmlns:a16="http://schemas.microsoft.com/office/drawing/2014/main" id="{F657D09D-CD45-479A-A8D6-3290B06B7A30}"/>
                    </a:ext>
                  </a:extLst>
                </p:cNvPr>
                <p:cNvSpPr/>
                <p:nvPr/>
              </p:nvSpPr>
              <p:spPr>
                <a:xfrm>
                  <a:off x="4662227" y="3587072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35"/>
                      </a:cubicBezTo>
                      <a:cubicBezTo>
                        <a:pt x="400" y="932"/>
                        <a:pt x="519" y="976"/>
                        <a:pt x="636" y="976"/>
                      </a:cubicBezTo>
                      <a:cubicBezTo>
                        <a:pt x="885" y="976"/>
                        <a:pt x="1125" y="780"/>
                        <a:pt x="1125" y="484"/>
                      </a:cubicBezTo>
                      <a:cubicBezTo>
                        <a:pt x="1125" y="218"/>
                        <a:pt x="907" y="1"/>
                        <a:pt x="641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9" name="Google Shape;8643;p57">
                <a:extLst>
                  <a:ext uri="{FF2B5EF4-FFF2-40B4-BE49-F238E27FC236}">
                    <a16:creationId xmlns:a16="http://schemas.microsoft.com/office/drawing/2014/main" id="{D7818F1B-A934-4D76-9BF3-11DAAB68F713}"/>
                  </a:ext>
                </a:extLst>
              </p:cNvPr>
              <p:cNvGrpSpPr/>
              <p:nvPr/>
            </p:nvGrpSpPr>
            <p:grpSpPr>
              <a:xfrm>
                <a:off x="4605614" y="3639523"/>
                <a:ext cx="31499" cy="26906"/>
                <a:chOff x="4605614" y="3639523"/>
                <a:chExt cx="31499" cy="26906"/>
              </a:xfrm>
            </p:grpSpPr>
            <p:sp>
              <p:nvSpPr>
                <p:cNvPr id="474" name="Google Shape;8644;p57">
                  <a:extLst>
                    <a:ext uri="{FF2B5EF4-FFF2-40B4-BE49-F238E27FC236}">
                      <a16:creationId xmlns:a16="http://schemas.microsoft.com/office/drawing/2014/main" id="{BFF1D9A7-F62A-4309-A8C5-84157E3EDEE0}"/>
                    </a:ext>
                  </a:extLst>
                </p:cNvPr>
                <p:cNvSpPr/>
                <p:nvPr/>
              </p:nvSpPr>
              <p:spPr>
                <a:xfrm>
                  <a:off x="4605614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6" y="1"/>
                      </a:moveTo>
                      <a:cubicBezTo>
                        <a:pt x="1855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4005" y="1715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8645;p57">
                  <a:extLst>
                    <a:ext uri="{FF2B5EF4-FFF2-40B4-BE49-F238E27FC236}">
                      <a16:creationId xmlns:a16="http://schemas.microsoft.com/office/drawing/2014/main" id="{3D47C47D-6E88-41EE-AE79-32335939BCE8}"/>
                    </a:ext>
                  </a:extLst>
                </p:cNvPr>
                <p:cNvSpPr/>
                <p:nvPr/>
              </p:nvSpPr>
              <p:spPr>
                <a:xfrm>
                  <a:off x="4619795" y="3649197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0" name="Google Shape;8646;p57">
                <a:extLst>
                  <a:ext uri="{FF2B5EF4-FFF2-40B4-BE49-F238E27FC236}">
                    <a16:creationId xmlns:a16="http://schemas.microsoft.com/office/drawing/2014/main" id="{D8422ACE-2C1F-4A42-8930-A4E633453957}"/>
                  </a:ext>
                </a:extLst>
              </p:cNvPr>
              <p:cNvGrpSpPr/>
              <p:nvPr/>
            </p:nvGrpSpPr>
            <p:grpSpPr>
              <a:xfrm>
                <a:off x="4785149" y="3618846"/>
                <a:ext cx="26930" cy="26843"/>
                <a:chOff x="4785149" y="3618846"/>
                <a:chExt cx="26930" cy="26843"/>
              </a:xfrm>
            </p:grpSpPr>
            <p:sp>
              <p:nvSpPr>
                <p:cNvPr id="472" name="Google Shape;8647;p57">
                  <a:extLst>
                    <a:ext uri="{FF2B5EF4-FFF2-40B4-BE49-F238E27FC236}">
                      <a16:creationId xmlns:a16="http://schemas.microsoft.com/office/drawing/2014/main" id="{BA4BD981-F49A-48CF-9C31-ADFE677CE55D}"/>
                    </a:ext>
                  </a:extLst>
                </p:cNvPr>
                <p:cNvSpPr/>
                <p:nvPr/>
              </p:nvSpPr>
              <p:spPr>
                <a:xfrm>
                  <a:off x="4785149" y="3618846"/>
                  <a:ext cx="26930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13" extrusionOk="0">
                      <a:moveTo>
                        <a:pt x="1718" y="1"/>
                      </a:moveTo>
                      <a:cubicBezTo>
                        <a:pt x="774" y="1"/>
                        <a:pt x="0" y="763"/>
                        <a:pt x="0" y="1707"/>
                      </a:cubicBezTo>
                      <a:cubicBezTo>
                        <a:pt x="0" y="2650"/>
                        <a:pt x="774" y="3412"/>
                        <a:pt x="1718" y="3412"/>
                      </a:cubicBezTo>
                      <a:cubicBezTo>
                        <a:pt x="2662" y="3412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18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8648;p57">
                  <a:extLst>
                    <a:ext uri="{FF2B5EF4-FFF2-40B4-BE49-F238E27FC236}">
                      <a16:creationId xmlns:a16="http://schemas.microsoft.com/office/drawing/2014/main" id="{5707651C-1EE6-43C5-98C2-C013F0663628}"/>
                    </a:ext>
                  </a:extLst>
                </p:cNvPr>
                <p:cNvSpPr/>
                <p:nvPr/>
              </p:nvSpPr>
              <p:spPr>
                <a:xfrm>
                  <a:off x="4793611" y="3628457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2" y="1"/>
                      </a:moveTo>
                      <a:cubicBezTo>
                        <a:pt x="206" y="1"/>
                        <a:pt x="1" y="521"/>
                        <a:pt x="303" y="823"/>
                      </a:cubicBezTo>
                      <a:cubicBezTo>
                        <a:pt x="401" y="921"/>
                        <a:pt x="521" y="964"/>
                        <a:pt x="639" y="964"/>
                      </a:cubicBezTo>
                      <a:cubicBezTo>
                        <a:pt x="887" y="964"/>
                        <a:pt x="1126" y="772"/>
                        <a:pt x="1126" y="485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1" name="Google Shape;8649;p57">
                <a:extLst>
                  <a:ext uri="{FF2B5EF4-FFF2-40B4-BE49-F238E27FC236}">
                    <a16:creationId xmlns:a16="http://schemas.microsoft.com/office/drawing/2014/main" id="{9E234338-244D-491D-BC23-76A677FAC3E1}"/>
                  </a:ext>
                </a:extLst>
              </p:cNvPr>
              <p:cNvGrpSpPr/>
              <p:nvPr/>
            </p:nvGrpSpPr>
            <p:grpSpPr>
              <a:xfrm>
                <a:off x="4810167" y="3601567"/>
                <a:ext cx="31405" cy="26898"/>
                <a:chOff x="4810167" y="3601567"/>
                <a:chExt cx="31405" cy="26898"/>
              </a:xfrm>
            </p:grpSpPr>
            <p:sp>
              <p:nvSpPr>
                <p:cNvPr id="470" name="Google Shape;8650;p57">
                  <a:extLst>
                    <a:ext uri="{FF2B5EF4-FFF2-40B4-BE49-F238E27FC236}">
                      <a16:creationId xmlns:a16="http://schemas.microsoft.com/office/drawing/2014/main" id="{534F338D-9A31-4C65-B2A8-07E4C33A26EB}"/>
                    </a:ext>
                  </a:extLst>
                </p:cNvPr>
                <p:cNvSpPr/>
                <p:nvPr/>
              </p:nvSpPr>
              <p:spPr>
                <a:xfrm>
                  <a:off x="4810167" y="360156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8651;p57">
                  <a:extLst>
                    <a:ext uri="{FF2B5EF4-FFF2-40B4-BE49-F238E27FC236}">
                      <a16:creationId xmlns:a16="http://schemas.microsoft.com/office/drawing/2014/main" id="{8A316062-091A-4929-914D-23BB9C5DFD6A}"/>
                    </a:ext>
                  </a:extLst>
                </p:cNvPr>
                <p:cNvSpPr/>
                <p:nvPr/>
              </p:nvSpPr>
              <p:spPr>
                <a:xfrm>
                  <a:off x="4824348" y="3611241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2" name="Google Shape;8652;p57">
                <a:extLst>
                  <a:ext uri="{FF2B5EF4-FFF2-40B4-BE49-F238E27FC236}">
                    <a16:creationId xmlns:a16="http://schemas.microsoft.com/office/drawing/2014/main" id="{2661BBA2-B38F-497C-B920-159186555DA5}"/>
                  </a:ext>
                </a:extLst>
              </p:cNvPr>
              <p:cNvGrpSpPr/>
              <p:nvPr/>
            </p:nvGrpSpPr>
            <p:grpSpPr>
              <a:xfrm>
                <a:off x="4831002" y="3373230"/>
                <a:ext cx="31405" cy="26898"/>
                <a:chOff x="4831002" y="3373230"/>
                <a:chExt cx="31405" cy="26898"/>
              </a:xfrm>
            </p:grpSpPr>
            <p:sp>
              <p:nvSpPr>
                <p:cNvPr id="468" name="Google Shape;8653;p57">
                  <a:extLst>
                    <a:ext uri="{FF2B5EF4-FFF2-40B4-BE49-F238E27FC236}">
                      <a16:creationId xmlns:a16="http://schemas.microsoft.com/office/drawing/2014/main" id="{DE58C918-E419-44E3-94C5-9242E352760C}"/>
                    </a:ext>
                  </a:extLst>
                </p:cNvPr>
                <p:cNvSpPr/>
                <p:nvPr/>
              </p:nvSpPr>
              <p:spPr>
                <a:xfrm>
                  <a:off x="4831002" y="3373230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8654;p57">
                  <a:extLst>
                    <a:ext uri="{FF2B5EF4-FFF2-40B4-BE49-F238E27FC236}">
                      <a16:creationId xmlns:a16="http://schemas.microsoft.com/office/drawing/2014/main" id="{0EEC714C-F790-4386-BB94-09805522FDC7}"/>
                    </a:ext>
                  </a:extLst>
                </p:cNvPr>
                <p:cNvSpPr/>
                <p:nvPr/>
              </p:nvSpPr>
              <p:spPr>
                <a:xfrm>
                  <a:off x="4845182" y="3382896"/>
                  <a:ext cx="7519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9" extrusionOk="0">
                      <a:moveTo>
                        <a:pt x="472" y="1"/>
                      </a:moveTo>
                      <a:cubicBezTo>
                        <a:pt x="206" y="1"/>
                        <a:pt x="0" y="219"/>
                        <a:pt x="0" y="485"/>
                      </a:cubicBezTo>
                      <a:cubicBezTo>
                        <a:pt x="0" y="751"/>
                        <a:pt x="206" y="969"/>
                        <a:pt x="472" y="969"/>
                      </a:cubicBezTo>
                      <a:cubicBezTo>
                        <a:pt x="750" y="969"/>
                        <a:pt x="956" y="751"/>
                        <a:pt x="956" y="485"/>
                      </a:cubicBezTo>
                      <a:cubicBezTo>
                        <a:pt x="956" y="219"/>
                        <a:pt x="750" y="1"/>
                        <a:pt x="472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3" name="Google Shape;8655;p57">
                <a:extLst>
                  <a:ext uri="{FF2B5EF4-FFF2-40B4-BE49-F238E27FC236}">
                    <a16:creationId xmlns:a16="http://schemas.microsoft.com/office/drawing/2014/main" id="{23E99998-85AC-4108-ADD8-F15D508E5EE2}"/>
                  </a:ext>
                </a:extLst>
              </p:cNvPr>
              <p:cNvGrpSpPr/>
              <p:nvPr/>
            </p:nvGrpSpPr>
            <p:grpSpPr>
              <a:xfrm>
                <a:off x="4719311" y="3355054"/>
                <a:ext cx="31499" cy="27001"/>
                <a:chOff x="4719311" y="3355054"/>
                <a:chExt cx="31499" cy="27001"/>
              </a:xfrm>
            </p:grpSpPr>
            <p:sp>
              <p:nvSpPr>
                <p:cNvPr id="466" name="Google Shape;8656;p57">
                  <a:extLst>
                    <a:ext uri="{FF2B5EF4-FFF2-40B4-BE49-F238E27FC236}">
                      <a16:creationId xmlns:a16="http://schemas.microsoft.com/office/drawing/2014/main" id="{BC0F2A08-E571-4D02-B5B9-D8ADB7DF9C68}"/>
                    </a:ext>
                  </a:extLst>
                </p:cNvPr>
                <p:cNvSpPr/>
                <p:nvPr/>
              </p:nvSpPr>
              <p:spPr>
                <a:xfrm>
                  <a:off x="4719311" y="335505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7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8657;p57">
                  <a:extLst>
                    <a:ext uri="{FF2B5EF4-FFF2-40B4-BE49-F238E27FC236}">
                      <a16:creationId xmlns:a16="http://schemas.microsoft.com/office/drawing/2014/main" id="{FE0A2E72-20B1-4CD4-B60D-D63F88D8C8A3}"/>
                    </a:ext>
                  </a:extLst>
                </p:cNvPr>
                <p:cNvSpPr/>
                <p:nvPr/>
              </p:nvSpPr>
              <p:spPr>
                <a:xfrm>
                  <a:off x="4733578" y="3364822"/>
                  <a:ext cx="7527" cy="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7" extrusionOk="0">
                      <a:moveTo>
                        <a:pt x="473" y="1"/>
                      </a:moveTo>
                      <a:cubicBezTo>
                        <a:pt x="206" y="1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73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1"/>
                        <a:pt x="47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4" name="Google Shape;8658;p57">
                <a:extLst>
                  <a:ext uri="{FF2B5EF4-FFF2-40B4-BE49-F238E27FC236}">
                    <a16:creationId xmlns:a16="http://schemas.microsoft.com/office/drawing/2014/main" id="{2B77F89B-8E83-41B1-8C43-7D480FBC53F8}"/>
                  </a:ext>
                </a:extLst>
              </p:cNvPr>
              <p:cNvGrpSpPr/>
              <p:nvPr/>
            </p:nvGrpSpPr>
            <p:grpSpPr>
              <a:xfrm>
                <a:off x="4798755" y="3450260"/>
                <a:ext cx="26930" cy="26930"/>
                <a:chOff x="4798755" y="3450260"/>
                <a:chExt cx="26930" cy="26930"/>
              </a:xfrm>
            </p:grpSpPr>
            <p:sp>
              <p:nvSpPr>
                <p:cNvPr id="464" name="Google Shape;8659;p57">
                  <a:extLst>
                    <a:ext uri="{FF2B5EF4-FFF2-40B4-BE49-F238E27FC236}">
                      <a16:creationId xmlns:a16="http://schemas.microsoft.com/office/drawing/2014/main" id="{0A0FA8DE-0729-46ED-9F4F-4A7BFE42AB72}"/>
                    </a:ext>
                  </a:extLst>
                </p:cNvPr>
                <p:cNvSpPr/>
                <p:nvPr/>
              </p:nvSpPr>
              <p:spPr>
                <a:xfrm>
                  <a:off x="4798755" y="3450260"/>
                  <a:ext cx="26930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24" extrusionOk="0">
                      <a:moveTo>
                        <a:pt x="1718" y="0"/>
                      </a:moveTo>
                      <a:cubicBezTo>
                        <a:pt x="774" y="0"/>
                        <a:pt x="0" y="763"/>
                        <a:pt x="0" y="1706"/>
                      </a:cubicBezTo>
                      <a:cubicBezTo>
                        <a:pt x="0" y="2650"/>
                        <a:pt x="774" y="3424"/>
                        <a:pt x="1718" y="3424"/>
                      </a:cubicBezTo>
                      <a:cubicBezTo>
                        <a:pt x="2661" y="3424"/>
                        <a:pt x="3423" y="2650"/>
                        <a:pt x="3423" y="1706"/>
                      </a:cubicBezTo>
                      <a:cubicBezTo>
                        <a:pt x="3423" y="763"/>
                        <a:pt x="2661" y="0"/>
                        <a:pt x="1718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8660;p57">
                  <a:extLst>
                    <a:ext uri="{FF2B5EF4-FFF2-40B4-BE49-F238E27FC236}">
                      <a16:creationId xmlns:a16="http://schemas.microsoft.com/office/drawing/2014/main" id="{A15708F6-6F68-48CC-91F6-C2F7539332DC}"/>
                    </a:ext>
                  </a:extLst>
                </p:cNvPr>
                <p:cNvSpPr/>
                <p:nvPr/>
              </p:nvSpPr>
              <p:spPr>
                <a:xfrm>
                  <a:off x="4807218" y="345987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5" name="Google Shape;8661;p57">
                <a:extLst>
                  <a:ext uri="{FF2B5EF4-FFF2-40B4-BE49-F238E27FC236}">
                    <a16:creationId xmlns:a16="http://schemas.microsoft.com/office/drawing/2014/main" id="{34E4B66C-69F3-463D-B957-379CC62E3665}"/>
                  </a:ext>
                </a:extLst>
              </p:cNvPr>
              <p:cNvGrpSpPr/>
              <p:nvPr/>
            </p:nvGrpSpPr>
            <p:grpSpPr>
              <a:xfrm>
                <a:off x="4645576" y="3467555"/>
                <a:ext cx="31405" cy="26953"/>
                <a:chOff x="4645576" y="3467555"/>
                <a:chExt cx="31405" cy="26953"/>
              </a:xfrm>
            </p:grpSpPr>
            <p:sp>
              <p:nvSpPr>
                <p:cNvPr id="462" name="Google Shape;8662;p57">
                  <a:extLst>
                    <a:ext uri="{FF2B5EF4-FFF2-40B4-BE49-F238E27FC236}">
                      <a16:creationId xmlns:a16="http://schemas.microsoft.com/office/drawing/2014/main" id="{11ECD7CA-CBB3-4ABD-A3F6-5B72B720E9F1}"/>
                    </a:ext>
                  </a:extLst>
                </p:cNvPr>
                <p:cNvSpPr/>
                <p:nvPr/>
              </p:nvSpPr>
              <p:spPr>
                <a:xfrm>
                  <a:off x="4645576" y="3467555"/>
                  <a:ext cx="31405" cy="26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7" extrusionOk="0">
                      <a:moveTo>
                        <a:pt x="2272" y="0"/>
                      </a:moveTo>
                      <a:cubicBezTo>
                        <a:pt x="1853" y="0"/>
                        <a:pt x="1425" y="155"/>
                        <a:pt x="1077" y="499"/>
                      </a:cubicBezTo>
                      <a:cubicBezTo>
                        <a:pt x="0" y="1576"/>
                        <a:pt x="750" y="3414"/>
                        <a:pt x="2274" y="3426"/>
                      </a:cubicBezTo>
                      <a:cubicBezTo>
                        <a:pt x="3218" y="3426"/>
                        <a:pt x="3992" y="2652"/>
                        <a:pt x="3992" y="1709"/>
                      </a:cubicBezTo>
                      <a:cubicBezTo>
                        <a:pt x="3992" y="677"/>
                        <a:pt x="3150" y="0"/>
                        <a:pt x="2272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8663;p57">
                  <a:extLst>
                    <a:ext uri="{FF2B5EF4-FFF2-40B4-BE49-F238E27FC236}">
                      <a16:creationId xmlns:a16="http://schemas.microsoft.com/office/drawing/2014/main" id="{FC326093-F87A-4856-A783-CC7600A8DF4C}"/>
                    </a:ext>
                  </a:extLst>
                </p:cNvPr>
                <p:cNvSpPr/>
                <p:nvPr/>
              </p:nvSpPr>
              <p:spPr>
                <a:xfrm>
                  <a:off x="4659749" y="3477182"/>
                  <a:ext cx="7527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69" extrusionOk="0">
                      <a:moveTo>
                        <a:pt x="472" y="1"/>
                      </a:moveTo>
                      <a:cubicBezTo>
                        <a:pt x="206" y="1"/>
                        <a:pt x="1" y="219"/>
                        <a:pt x="1" y="485"/>
                      </a:cubicBezTo>
                      <a:cubicBezTo>
                        <a:pt x="1" y="751"/>
                        <a:pt x="206" y="969"/>
                        <a:pt x="472" y="969"/>
                      </a:cubicBezTo>
                      <a:cubicBezTo>
                        <a:pt x="751" y="969"/>
                        <a:pt x="956" y="751"/>
                        <a:pt x="956" y="485"/>
                      </a:cubicBezTo>
                      <a:cubicBezTo>
                        <a:pt x="956" y="219"/>
                        <a:pt x="751" y="1"/>
                        <a:pt x="472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6" name="Google Shape;8664;p57">
                <a:extLst>
                  <a:ext uri="{FF2B5EF4-FFF2-40B4-BE49-F238E27FC236}">
                    <a16:creationId xmlns:a16="http://schemas.microsoft.com/office/drawing/2014/main" id="{5DF99329-F0E1-4C96-A9FD-6410A03B7AC9}"/>
                  </a:ext>
                </a:extLst>
              </p:cNvPr>
              <p:cNvGrpSpPr/>
              <p:nvPr/>
            </p:nvGrpSpPr>
            <p:grpSpPr>
              <a:xfrm>
                <a:off x="4687631" y="3583965"/>
                <a:ext cx="31499" cy="26898"/>
                <a:chOff x="4687631" y="3583965"/>
                <a:chExt cx="31499" cy="26898"/>
              </a:xfrm>
            </p:grpSpPr>
            <p:sp>
              <p:nvSpPr>
                <p:cNvPr id="460" name="Google Shape;8665;p57">
                  <a:extLst>
                    <a:ext uri="{FF2B5EF4-FFF2-40B4-BE49-F238E27FC236}">
                      <a16:creationId xmlns:a16="http://schemas.microsoft.com/office/drawing/2014/main" id="{6E96E1EB-3209-4416-8CD7-251C6DA6401F}"/>
                    </a:ext>
                  </a:extLst>
                </p:cNvPr>
                <p:cNvSpPr/>
                <p:nvPr/>
              </p:nvSpPr>
              <p:spPr>
                <a:xfrm>
                  <a:off x="4687631" y="358396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2" y="0"/>
                        <a:pt x="2284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8666;p57">
                  <a:extLst>
                    <a:ext uri="{FF2B5EF4-FFF2-40B4-BE49-F238E27FC236}">
                      <a16:creationId xmlns:a16="http://schemas.microsoft.com/office/drawing/2014/main" id="{9BE6ADDF-2053-442F-9B40-77EE37CB1C6F}"/>
                    </a:ext>
                  </a:extLst>
                </p:cNvPr>
                <p:cNvSpPr/>
                <p:nvPr/>
              </p:nvSpPr>
              <p:spPr>
                <a:xfrm>
                  <a:off x="4700568" y="3593639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4" y="920"/>
                        <a:pt x="525" y="964"/>
                        <a:pt x="644" y="964"/>
                      </a:cubicBezTo>
                      <a:cubicBezTo>
                        <a:pt x="893" y="964"/>
                        <a:pt x="1129" y="771"/>
                        <a:pt x="1137" y="484"/>
                      </a:cubicBezTo>
                      <a:cubicBezTo>
                        <a:pt x="1137" y="218"/>
                        <a:pt x="920" y="0"/>
                        <a:pt x="641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7" name="Google Shape;8667;p57">
                <a:extLst>
                  <a:ext uri="{FF2B5EF4-FFF2-40B4-BE49-F238E27FC236}">
                    <a16:creationId xmlns:a16="http://schemas.microsoft.com/office/drawing/2014/main" id="{F9D398F8-5933-4342-A9AC-EA5A75EA17F4}"/>
                  </a:ext>
                </a:extLst>
              </p:cNvPr>
              <p:cNvGrpSpPr/>
              <p:nvPr/>
            </p:nvGrpSpPr>
            <p:grpSpPr>
              <a:xfrm>
                <a:off x="4719311" y="3471314"/>
                <a:ext cx="31499" cy="27001"/>
                <a:chOff x="4719311" y="3471314"/>
                <a:chExt cx="31499" cy="27001"/>
              </a:xfrm>
            </p:grpSpPr>
            <p:sp>
              <p:nvSpPr>
                <p:cNvPr id="458" name="Google Shape;8668;p57">
                  <a:extLst>
                    <a:ext uri="{FF2B5EF4-FFF2-40B4-BE49-F238E27FC236}">
                      <a16:creationId xmlns:a16="http://schemas.microsoft.com/office/drawing/2014/main" id="{2362019E-E5B2-41E2-B2B3-B424AE4C3F99}"/>
                    </a:ext>
                  </a:extLst>
                </p:cNvPr>
                <p:cNvSpPr/>
                <p:nvPr/>
              </p:nvSpPr>
              <p:spPr>
                <a:xfrm>
                  <a:off x="4719311" y="347131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5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8669;p57">
                  <a:extLst>
                    <a:ext uri="{FF2B5EF4-FFF2-40B4-BE49-F238E27FC236}">
                      <a16:creationId xmlns:a16="http://schemas.microsoft.com/office/drawing/2014/main" id="{3A91B66B-6871-4512-96C4-2934DC5973AD}"/>
                    </a:ext>
                  </a:extLst>
                </p:cNvPr>
                <p:cNvSpPr/>
                <p:nvPr/>
              </p:nvSpPr>
              <p:spPr>
                <a:xfrm>
                  <a:off x="4732249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8" name="Google Shape;8670;p57">
                <a:extLst>
                  <a:ext uri="{FF2B5EF4-FFF2-40B4-BE49-F238E27FC236}">
                    <a16:creationId xmlns:a16="http://schemas.microsoft.com/office/drawing/2014/main" id="{30D6AE6F-96C2-450A-8D21-E59ADC0B2489}"/>
                  </a:ext>
                </a:extLst>
              </p:cNvPr>
              <p:cNvGrpSpPr/>
              <p:nvPr/>
            </p:nvGrpSpPr>
            <p:grpSpPr>
              <a:xfrm>
                <a:off x="4719311" y="3434404"/>
                <a:ext cx="31499" cy="26898"/>
                <a:chOff x="4719311" y="3434404"/>
                <a:chExt cx="31499" cy="26898"/>
              </a:xfrm>
            </p:grpSpPr>
            <p:sp>
              <p:nvSpPr>
                <p:cNvPr id="456" name="Google Shape;8671;p57">
                  <a:extLst>
                    <a:ext uri="{FF2B5EF4-FFF2-40B4-BE49-F238E27FC236}">
                      <a16:creationId xmlns:a16="http://schemas.microsoft.com/office/drawing/2014/main" id="{518BCFE3-6D4B-481F-ACD0-1B3637348B4F}"/>
                    </a:ext>
                  </a:extLst>
                </p:cNvPr>
                <p:cNvSpPr/>
                <p:nvPr/>
              </p:nvSpPr>
              <p:spPr>
                <a:xfrm>
                  <a:off x="4719311" y="343440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8672;p57">
                  <a:extLst>
                    <a:ext uri="{FF2B5EF4-FFF2-40B4-BE49-F238E27FC236}">
                      <a16:creationId xmlns:a16="http://schemas.microsoft.com/office/drawing/2014/main" id="{BF46AE74-B92F-4D91-A7BA-A192B6BBA5A0}"/>
                    </a:ext>
                  </a:extLst>
                </p:cNvPr>
                <p:cNvSpPr/>
                <p:nvPr/>
              </p:nvSpPr>
              <p:spPr>
                <a:xfrm>
                  <a:off x="4732249" y="3444078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6" y="964"/>
                        <a:pt x="1125" y="771"/>
                        <a:pt x="1125" y="484"/>
                      </a:cubicBezTo>
                      <a:cubicBezTo>
                        <a:pt x="1125" y="218"/>
                        <a:pt x="920" y="0"/>
                        <a:pt x="642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9" name="Google Shape;8673;p57">
                <a:extLst>
                  <a:ext uri="{FF2B5EF4-FFF2-40B4-BE49-F238E27FC236}">
                    <a16:creationId xmlns:a16="http://schemas.microsoft.com/office/drawing/2014/main" id="{FE006E9E-0A19-43D7-A055-19FB1F9E7170}"/>
                  </a:ext>
                </a:extLst>
              </p:cNvPr>
              <p:cNvGrpSpPr/>
              <p:nvPr/>
            </p:nvGrpSpPr>
            <p:grpSpPr>
              <a:xfrm>
                <a:off x="4768876" y="3401772"/>
                <a:ext cx="31499" cy="26898"/>
                <a:chOff x="4768876" y="3401772"/>
                <a:chExt cx="31499" cy="26898"/>
              </a:xfrm>
            </p:grpSpPr>
            <p:sp>
              <p:nvSpPr>
                <p:cNvPr id="454" name="Google Shape;8674;p57">
                  <a:extLst>
                    <a:ext uri="{FF2B5EF4-FFF2-40B4-BE49-F238E27FC236}">
                      <a16:creationId xmlns:a16="http://schemas.microsoft.com/office/drawing/2014/main" id="{AFA0F2F0-6E83-401D-90E3-AE0B2DB23D22}"/>
                    </a:ext>
                  </a:extLst>
                </p:cNvPr>
                <p:cNvSpPr/>
                <p:nvPr/>
              </p:nvSpPr>
              <p:spPr>
                <a:xfrm>
                  <a:off x="4768876" y="340177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5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3"/>
                        <a:pt x="3157" y="0"/>
                        <a:pt x="2276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8675;p57">
                  <a:extLst>
                    <a:ext uri="{FF2B5EF4-FFF2-40B4-BE49-F238E27FC236}">
                      <a16:creationId xmlns:a16="http://schemas.microsoft.com/office/drawing/2014/main" id="{BD369640-70D2-4C23-85CC-6D8D7C66E58D}"/>
                    </a:ext>
                  </a:extLst>
                </p:cNvPr>
                <p:cNvSpPr/>
                <p:nvPr/>
              </p:nvSpPr>
              <p:spPr>
                <a:xfrm>
                  <a:off x="4783057" y="341143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0" name="Google Shape;8676;p57">
                <a:extLst>
                  <a:ext uri="{FF2B5EF4-FFF2-40B4-BE49-F238E27FC236}">
                    <a16:creationId xmlns:a16="http://schemas.microsoft.com/office/drawing/2014/main" id="{3C7AD8C2-9808-4DC2-830B-6E0F135C90A4}"/>
                  </a:ext>
                </a:extLst>
              </p:cNvPr>
              <p:cNvGrpSpPr/>
              <p:nvPr/>
            </p:nvGrpSpPr>
            <p:grpSpPr>
              <a:xfrm>
                <a:off x="4762214" y="3471377"/>
                <a:ext cx="26938" cy="26938"/>
                <a:chOff x="4762214" y="3471377"/>
                <a:chExt cx="26938" cy="26938"/>
              </a:xfrm>
            </p:grpSpPr>
            <p:sp>
              <p:nvSpPr>
                <p:cNvPr id="452" name="Google Shape;8677;p57">
                  <a:extLst>
                    <a:ext uri="{FF2B5EF4-FFF2-40B4-BE49-F238E27FC236}">
                      <a16:creationId xmlns:a16="http://schemas.microsoft.com/office/drawing/2014/main" id="{4706F45C-275B-4F59-872C-C262E5E9FFE4}"/>
                    </a:ext>
                  </a:extLst>
                </p:cNvPr>
                <p:cNvSpPr/>
                <p:nvPr/>
              </p:nvSpPr>
              <p:spPr>
                <a:xfrm>
                  <a:off x="4762214" y="3471377"/>
                  <a:ext cx="26938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5" h="3425" extrusionOk="0">
                      <a:moveTo>
                        <a:pt x="1707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24"/>
                        <a:pt x="1707" y="3424"/>
                      </a:cubicBezTo>
                      <a:cubicBezTo>
                        <a:pt x="2662" y="3424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07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8678;p57">
                  <a:extLst>
                    <a:ext uri="{FF2B5EF4-FFF2-40B4-BE49-F238E27FC236}">
                      <a16:creationId xmlns:a16="http://schemas.microsoft.com/office/drawing/2014/main" id="{CA513B21-506B-4577-BC3A-E5158EDB05B8}"/>
                    </a:ext>
                  </a:extLst>
                </p:cNvPr>
                <p:cNvSpPr/>
                <p:nvPr/>
              </p:nvSpPr>
              <p:spPr>
                <a:xfrm>
                  <a:off x="4770591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1" name="Google Shape;8679;p57">
                <a:extLst>
                  <a:ext uri="{FF2B5EF4-FFF2-40B4-BE49-F238E27FC236}">
                    <a16:creationId xmlns:a16="http://schemas.microsoft.com/office/drawing/2014/main" id="{35D05FE7-8ACA-4218-B92F-A3662BBC7EC2}"/>
                  </a:ext>
                </a:extLst>
              </p:cNvPr>
              <p:cNvGrpSpPr/>
              <p:nvPr/>
            </p:nvGrpSpPr>
            <p:grpSpPr>
              <a:xfrm>
                <a:off x="4790473" y="3344782"/>
                <a:ext cx="31405" cy="26898"/>
                <a:chOff x="4790473" y="3344782"/>
                <a:chExt cx="31405" cy="26898"/>
              </a:xfrm>
            </p:grpSpPr>
            <p:sp>
              <p:nvSpPr>
                <p:cNvPr id="450" name="Google Shape;8680;p57">
                  <a:extLst>
                    <a:ext uri="{FF2B5EF4-FFF2-40B4-BE49-F238E27FC236}">
                      <a16:creationId xmlns:a16="http://schemas.microsoft.com/office/drawing/2014/main" id="{A04AFCEA-7516-48A9-AA71-8363AEF8627E}"/>
                    </a:ext>
                  </a:extLst>
                </p:cNvPr>
                <p:cNvSpPr/>
                <p:nvPr/>
              </p:nvSpPr>
              <p:spPr>
                <a:xfrm>
                  <a:off x="4790473" y="334478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8681;p57">
                  <a:extLst>
                    <a:ext uri="{FF2B5EF4-FFF2-40B4-BE49-F238E27FC236}">
                      <a16:creationId xmlns:a16="http://schemas.microsoft.com/office/drawing/2014/main" id="{797E261D-81DB-4D77-A56A-3BDFFF4DEB22}"/>
                    </a:ext>
                  </a:extLst>
                </p:cNvPr>
                <p:cNvSpPr/>
                <p:nvPr/>
              </p:nvSpPr>
              <p:spPr>
                <a:xfrm>
                  <a:off x="4804654" y="3354456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2" name="Google Shape;8682;p57">
                <a:extLst>
                  <a:ext uri="{FF2B5EF4-FFF2-40B4-BE49-F238E27FC236}">
                    <a16:creationId xmlns:a16="http://schemas.microsoft.com/office/drawing/2014/main" id="{14FFF7B8-50BF-45A3-867E-670A5866DE69}"/>
                  </a:ext>
                </a:extLst>
              </p:cNvPr>
              <p:cNvGrpSpPr/>
              <p:nvPr/>
            </p:nvGrpSpPr>
            <p:grpSpPr>
              <a:xfrm>
                <a:off x="4823774" y="3950733"/>
                <a:ext cx="37398" cy="32034"/>
                <a:chOff x="4823774" y="3950733"/>
                <a:chExt cx="37398" cy="32034"/>
              </a:xfrm>
            </p:grpSpPr>
            <p:sp>
              <p:nvSpPr>
                <p:cNvPr id="448" name="Google Shape;8683;p57">
                  <a:extLst>
                    <a:ext uri="{FF2B5EF4-FFF2-40B4-BE49-F238E27FC236}">
                      <a16:creationId xmlns:a16="http://schemas.microsoft.com/office/drawing/2014/main" id="{7A71CC2F-63AA-4481-8AF7-A7F6A180C6BD}"/>
                    </a:ext>
                  </a:extLst>
                </p:cNvPr>
                <p:cNvSpPr/>
                <p:nvPr/>
              </p:nvSpPr>
              <p:spPr>
                <a:xfrm>
                  <a:off x="4823774" y="3950733"/>
                  <a:ext cx="37398" cy="32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5" h="4073" extrusionOk="0">
                      <a:moveTo>
                        <a:pt x="2707" y="1"/>
                      </a:moveTo>
                      <a:cubicBezTo>
                        <a:pt x="2207" y="1"/>
                        <a:pt x="1698" y="186"/>
                        <a:pt x="1283" y="601"/>
                      </a:cubicBezTo>
                      <a:cubicBezTo>
                        <a:pt x="1" y="1883"/>
                        <a:pt x="908" y="4073"/>
                        <a:pt x="2722" y="4073"/>
                      </a:cubicBezTo>
                      <a:cubicBezTo>
                        <a:pt x="3835" y="4073"/>
                        <a:pt x="4755" y="3166"/>
                        <a:pt x="4755" y="2041"/>
                      </a:cubicBezTo>
                      <a:cubicBezTo>
                        <a:pt x="4755" y="813"/>
                        <a:pt x="3752" y="1"/>
                        <a:pt x="2707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8684;p57">
                  <a:extLst>
                    <a:ext uri="{FF2B5EF4-FFF2-40B4-BE49-F238E27FC236}">
                      <a16:creationId xmlns:a16="http://schemas.microsoft.com/office/drawing/2014/main" id="{8A05E70C-CD39-4CB3-BBEF-950EB1B87D14}"/>
                    </a:ext>
                  </a:extLst>
                </p:cNvPr>
                <p:cNvSpPr/>
                <p:nvPr/>
              </p:nvSpPr>
              <p:spPr>
                <a:xfrm>
                  <a:off x="4836617" y="3960407"/>
                  <a:ext cx="14849" cy="12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617" extrusionOk="0">
                      <a:moveTo>
                        <a:pt x="1089" y="0"/>
                      </a:moveTo>
                      <a:cubicBezTo>
                        <a:pt x="363" y="0"/>
                        <a:pt x="1" y="871"/>
                        <a:pt x="509" y="1379"/>
                      </a:cubicBezTo>
                      <a:cubicBezTo>
                        <a:pt x="673" y="1543"/>
                        <a:pt x="874" y="1616"/>
                        <a:pt x="1073" y="1616"/>
                      </a:cubicBezTo>
                      <a:cubicBezTo>
                        <a:pt x="1488" y="1616"/>
                        <a:pt x="1888" y="1294"/>
                        <a:pt x="1888" y="811"/>
                      </a:cubicBezTo>
                      <a:cubicBezTo>
                        <a:pt x="1888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3" name="Google Shape;8685;p57">
                <a:extLst>
                  <a:ext uri="{FF2B5EF4-FFF2-40B4-BE49-F238E27FC236}">
                    <a16:creationId xmlns:a16="http://schemas.microsoft.com/office/drawing/2014/main" id="{EBDD29C6-CC3B-458E-B76B-CD16F6186613}"/>
                  </a:ext>
                </a:extLst>
              </p:cNvPr>
              <p:cNvGrpSpPr/>
              <p:nvPr/>
            </p:nvGrpSpPr>
            <p:grpSpPr>
              <a:xfrm>
                <a:off x="4823396" y="4110566"/>
                <a:ext cx="31405" cy="26906"/>
                <a:chOff x="4823396" y="4110566"/>
                <a:chExt cx="31405" cy="26906"/>
              </a:xfrm>
            </p:grpSpPr>
            <p:sp>
              <p:nvSpPr>
                <p:cNvPr id="446" name="Google Shape;8686;p57">
                  <a:extLst>
                    <a:ext uri="{FF2B5EF4-FFF2-40B4-BE49-F238E27FC236}">
                      <a16:creationId xmlns:a16="http://schemas.microsoft.com/office/drawing/2014/main" id="{20EE4F31-98B7-4ECF-BCDE-22A828D923A9}"/>
                    </a:ext>
                  </a:extLst>
                </p:cNvPr>
                <p:cNvSpPr/>
                <p:nvPr/>
              </p:nvSpPr>
              <p:spPr>
                <a:xfrm>
                  <a:off x="4823396" y="4110566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8687;p57">
                  <a:extLst>
                    <a:ext uri="{FF2B5EF4-FFF2-40B4-BE49-F238E27FC236}">
                      <a16:creationId xmlns:a16="http://schemas.microsoft.com/office/drawing/2014/main" id="{D3AA58F1-FBB2-4070-A7E1-1F7DD5CFFE20}"/>
                    </a:ext>
                  </a:extLst>
                </p:cNvPr>
                <p:cNvSpPr/>
                <p:nvPr/>
              </p:nvSpPr>
              <p:spPr>
                <a:xfrm>
                  <a:off x="4836240" y="412014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3" y="1"/>
                      </a:moveTo>
                      <a:cubicBezTo>
                        <a:pt x="218" y="1"/>
                        <a:pt x="0" y="533"/>
                        <a:pt x="303" y="835"/>
                      </a:cubicBezTo>
                      <a:cubicBezTo>
                        <a:pt x="404" y="933"/>
                        <a:pt x="527" y="976"/>
                        <a:pt x="646" y="976"/>
                      </a:cubicBezTo>
                      <a:cubicBezTo>
                        <a:pt x="898" y="976"/>
                        <a:pt x="1137" y="784"/>
                        <a:pt x="1137" y="497"/>
                      </a:cubicBezTo>
                      <a:cubicBezTo>
                        <a:pt x="1137" y="218"/>
                        <a:pt x="920" y="1"/>
                        <a:pt x="65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4" name="Google Shape;8688;p57">
                <a:extLst>
                  <a:ext uri="{FF2B5EF4-FFF2-40B4-BE49-F238E27FC236}">
                    <a16:creationId xmlns:a16="http://schemas.microsoft.com/office/drawing/2014/main" id="{E922D333-9887-457B-BC8A-1090379ED3A8}"/>
                  </a:ext>
                </a:extLst>
              </p:cNvPr>
              <p:cNvGrpSpPr/>
              <p:nvPr/>
            </p:nvGrpSpPr>
            <p:grpSpPr>
              <a:xfrm>
                <a:off x="4838332" y="3821150"/>
                <a:ext cx="31499" cy="26898"/>
                <a:chOff x="4838332" y="3821150"/>
                <a:chExt cx="31499" cy="26898"/>
              </a:xfrm>
            </p:grpSpPr>
            <p:sp>
              <p:nvSpPr>
                <p:cNvPr id="444" name="Google Shape;8689;p57">
                  <a:extLst>
                    <a:ext uri="{FF2B5EF4-FFF2-40B4-BE49-F238E27FC236}">
                      <a16:creationId xmlns:a16="http://schemas.microsoft.com/office/drawing/2014/main" id="{8E54CC1C-07FA-4A0E-BC0E-EF4DC671FB2E}"/>
                    </a:ext>
                  </a:extLst>
                </p:cNvPr>
                <p:cNvSpPr/>
                <p:nvPr/>
              </p:nvSpPr>
              <p:spPr>
                <a:xfrm>
                  <a:off x="4838332" y="3821150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1"/>
                      </a:moveTo>
                      <a:cubicBezTo>
                        <a:pt x="1865" y="1"/>
                        <a:pt x="1437" y="156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8690;p57">
                  <a:extLst>
                    <a:ext uri="{FF2B5EF4-FFF2-40B4-BE49-F238E27FC236}">
                      <a16:creationId xmlns:a16="http://schemas.microsoft.com/office/drawing/2014/main" id="{53A4C216-3159-4549-ADF8-74EB98A1B3B1}"/>
                    </a:ext>
                  </a:extLst>
                </p:cNvPr>
                <p:cNvSpPr/>
                <p:nvPr/>
              </p:nvSpPr>
              <p:spPr>
                <a:xfrm>
                  <a:off x="4851270" y="3830824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4" y="920"/>
                        <a:pt x="526" y="964"/>
                        <a:pt x="644" y="964"/>
                      </a:cubicBezTo>
                      <a:cubicBezTo>
                        <a:pt x="893" y="964"/>
                        <a:pt x="1129" y="771"/>
                        <a:pt x="1138" y="484"/>
                      </a:cubicBezTo>
                      <a:cubicBezTo>
                        <a:pt x="1125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5" name="Google Shape;8691;p57">
                <a:extLst>
                  <a:ext uri="{FF2B5EF4-FFF2-40B4-BE49-F238E27FC236}">
                    <a16:creationId xmlns:a16="http://schemas.microsoft.com/office/drawing/2014/main" id="{01A283D9-21AA-4FB6-87AA-0639EE5F4F1B}"/>
                  </a:ext>
                </a:extLst>
              </p:cNvPr>
              <p:cNvGrpSpPr/>
              <p:nvPr/>
            </p:nvGrpSpPr>
            <p:grpSpPr>
              <a:xfrm>
                <a:off x="4661275" y="3815007"/>
                <a:ext cx="36824" cy="31523"/>
                <a:chOff x="4661275" y="3815007"/>
                <a:chExt cx="36824" cy="31523"/>
              </a:xfrm>
            </p:grpSpPr>
            <p:sp>
              <p:nvSpPr>
                <p:cNvPr id="442" name="Google Shape;8692;p57">
                  <a:extLst>
                    <a:ext uri="{FF2B5EF4-FFF2-40B4-BE49-F238E27FC236}">
                      <a16:creationId xmlns:a16="http://schemas.microsoft.com/office/drawing/2014/main" id="{F5944C0E-D21D-48B6-9ADB-C25EA26B4009}"/>
                    </a:ext>
                  </a:extLst>
                </p:cNvPr>
                <p:cNvSpPr/>
                <p:nvPr/>
              </p:nvSpPr>
              <p:spPr>
                <a:xfrm>
                  <a:off x="4661275" y="3815007"/>
                  <a:ext cx="36824" cy="31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2" h="4008" extrusionOk="0">
                      <a:moveTo>
                        <a:pt x="2663" y="0"/>
                      </a:moveTo>
                      <a:cubicBezTo>
                        <a:pt x="2169" y="0"/>
                        <a:pt x="1666" y="184"/>
                        <a:pt x="1258" y="596"/>
                      </a:cubicBezTo>
                      <a:cubicBezTo>
                        <a:pt x="0" y="1854"/>
                        <a:pt x="895" y="4007"/>
                        <a:pt x="2674" y="4007"/>
                      </a:cubicBezTo>
                      <a:cubicBezTo>
                        <a:pt x="3774" y="4007"/>
                        <a:pt x="4682" y="3112"/>
                        <a:pt x="4682" y="2011"/>
                      </a:cubicBezTo>
                      <a:cubicBezTo>
                        <a:pt x="4682" y="801"/>
                        <a:pt x="3692" y="0"/>
                        <a:pt x="2663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8693;p57">
                  <a:extLst>
                    <a:ext uri="{FF2B5EF4-FFF2-40B4-BE49-F238E27FC236}">
                      <a16:creationId xmlns:a16="http://schemas.microsoft.com/office/drawing/2014/main" id="{D06FC2FB-7DFC-4EF9-8F84-76DFD331FBF1}"/>
                    </a:ext>
                  </a:extLst>
                </p:cNvPr>
                <p:cNvSpPr/>
                <p:nvPr/>
              </p:nvSpPr>
              <p:spPr>
                <a:xfrm>
                  <a:off x="4676211" y="3824736"/>
                  <a:ext cx="12183" cy="12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" h="1549" extrusionOk="0">
                      <a:moveTo>
                        <a:pt x="775" y="0"/>
                      </a:moveTo>
                      <a:cubicBezTo>
                        <a:pt x="351" y="0"/>
                        <a:pt x="0" y="339"/>
                        <a:pt x="0" y="774"/>
                      </a:cubicBezTo>
                      <a:cubicBezTo>
                        <a:pt x="0" y="1198"/>
                        <a:pt x="351" y="1549"/>
                        <a:pt x="775" y="1549"/>
                      </a:cubicBezTo>
                      <a:cubicBezTo>
                        <a:pt x="1210" y="1549"/>
                        <a:pt x="1549" y="1198"/>
                        <a:pt x="1549" y="774"/>
                      </a:cubicBezTo>
                      <a:cubicBezTo>
                        <a:pt x="1549" y="339"/>
                        <a:pt x="1210" y="0"/>
                        <a:pt x="775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6" name="Google Shape;8694;p57">
                <a:extLst>
                  <a:ext uri="{FF2B5EF4-FFF2-40B4-BE49-F238E27FC236}">
                    <a16:creationId xmlns:a16="http://schemas.microsoft.com/office/drawing/2014/main" id="{D0370586-36AD-44B6-AF33-B15B4BC77418}"/>
                  </a:ext>
                </a:extLst>
              </p:cNvPr>
              <p:cNvGrpSpPr/>
              <p:nvPr/>
            </p:nvGrpSpPr>
            <p:grpSpPr>
              <a:xfrm>
                <a:off x="4558998" y="3851037"/>
                <a:ext cx="33591" cy="28699"/>
                <a:chOff x="4558998" y="3851037"/>
                <a:chExt cx="33591" cy="28699"/>
              </a:xfrm>
            </p:grpSpPr>
            <p:sp>
              <p:nvSpPr>
                <p:cNvPr id="440" name="Google Shape;8695;p57">
                  <a:extLst>
                    <a:ext uri="{FF2B5EF4-FFF2-40B4-BE49-F238E27FC236}">
                      <a16:creationId xmlns:a16="http://schemas.microsoft.com/office/drawing/2014/main" id="{52792924-C6E7-4CFB-A283-319AE8810E4E}"/>
                    </a:ext>
                  </a:extLst>
                </p:cNvPr>
                <p:cNvSpPr/>
                <p:nvPr/>
              </p:nvSpPr>
              <p:spPr>
                <a:xfrm>
                  <a:off x="4558998" y="3851037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30" y="0"/>
                      </a:moveTo>
                      <a:cubicBezTo>
                        <a:pt x="1980" y="0"/>
                        <a:pt x="1522" y="167"/>
                        <a:pt x="1149" y="539"/>
                      </a:cubicBezTo>
                      <a:cubicBezTo>
                        <a:pt x="0" y="1688"/>
                        <a:pt x="823" y="3648"/>
                        <a:pt x="2444" y="3648"/>
                      </a:cubicBezTo>
                      <a:cubicBezTo>
                        <a:pt x="3448" y="3648"/>
                        <a:pt x="4270" y="2838"/>
                        <a:pt x="4270" y="1822"/>
                      </a:cubicBezTo>
                      <a:cubicBezTo>
                        <a:pt x="4270" y="726"/>
                        <a:pt x="3369" y="0"/>
                        <a:pt x="2430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8696;p57">
                  <a:extLst>
                    <a:ext uri="{FF2B5EF4-FFF2-40B4-BE49-F238E27FC236}">
                      <a16:creationId xmlns:a16="http://schemas.microsoft.com/office/drawing/2014/main" id="{BE26258D-1074-426B-82E2-B698B42BDF35}"/>
                    </a:ext>
                  </a:extLst>
                </p:cNvPr>
                <p:cNvSpPr/>
                <p:nvPr/>
              </p:nvSpPr>
              <p:spPr>
                <a:xfrm>
                  <a:off x="4573557" y="386069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5" y="932"/>
                        <a:pt x="1185" y="594"/>
                      </a:cubicBezTo>
                      <a:cubicBezTo>
                        <a:pt x="1185" y="267"/>
                        <a:pt x="919" y="1"/>
                        <a:pt x="59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7" name="Google Shape;8697;p57">
                <a:extLst>
                  <a:ext uri="{FF2B5EF4-FFF2-40B4-BE49-F238E27FC236}">
                    <a16:creationId xmlns:a16="http://schemas.microsoft.com/office/drawing/2014/main" id="{D5BC20F8-3CE8-47DA-9901-80CE3A116B12}"/>
                  </a:ext>
                </a:extLst>
              </p:cNvPr>
              <p:cNvGrpSpPr/>
              <p:nvPr/>
            </p:nvGrpSpPr>
            <p:grpSpPr>
              <a:xfrm>
                <a:off x="4696762" y="3638587"/>
                <a:ext cx="33591" cy="28794"/>
                <a:chOff x="4696762" y="3638587"/>
                <a:chExt cx="33591" cy="28794"/>
              </a:xfrm>
            </p:grpSpPr>
            <p:sp>
              <p:nvSpPr>
                <p:cNvPr id="438" name="Google Shape;8698;p57">
                  <a:extLst>
                    <a:ext uri="{FF2B5EF4-FFF2-40B4-BE49-F238E27FC236}">
                      <a16:creationId xmlns:a16="http://schemas.microsoft.com/office/drawing/2014/main" id="{0943DEA5-07A5-4FF9-8F55-D602CDDA8128}"/>
                    </a:ext>
                  </a:extLst>
                </p:cNvPr>
                <p:cNvSpPr/>
                <p:nvPr/>
              </p:nvSpPr>
              <p:spPr>
                <a:xfrm>
                  <a:off x="4696762" y="3638587"/>
                  <a:ext cx="33591" cy="28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61" extrusionOk="0">
                      <a:moveTo>
                        <a:pt x="2426" y="1"/>
                      </a:moveTo>
                      <a:cubicBezTo>
                        <a:pt x="1978" y="1"/>
                        <a:pt x="1521" y="167"/>
                        <a:pt x="1150" y="539"/>
                      </a:cubicBezTo>
                      <a:cubicBezTo>
                        <a:pt x="0" y="1688"/>
                        <a:pt x="823" y="3660"/>
                        <a:pt x="2444" y="3660"/>
                      </a:cubicBezTo>
                      <a:cubicBezTo>
                        <a:pt x="3448" y="3648"/>
                        <a:pt x="4258" y="2838"/>
                        <a:pt x="4270" y="1834"/>
                      </a:cubicBezTo>
                      <a:cubicBezTo>
                        <a:pt x="4262" y="729"/>
                        <a:pt x="3363" y="1"/>
                        <a:pt x="2426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8699;p57">
                  <a:extLst>
                    <a:ext uri="{FF2B5EF4-FFF2-40B4-BE49-F238E27FC236}">
                      <a16:creationId xmlns:a16="http://schemas.microsoft.com/office/drawing/2014/main" id="{DE42ACC2-6DD8-4EB8-ABE9-A5CFEC9256B0}"/>
                    </a:ext>
                  </a:extLst>
                </p:cNvPr>
                <p:cNvSpPr/>
                <p:nvPr/>
              </p:nvSpPr>
              <p:spPr>
                <a:xfrm>
                  <a:off x="4711320" y="364824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79"/>
                        <a:pt x="0" y="606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6" y="932"/>
                        <a:pt x="1186" y="606"/>
                      </a:cubicBezTo>
                      <a:cubicBezTo>
                        <a:pt x="1186" y="279"/>
                        <a:pt x="919" y="1"/>
                        <a:pt x="59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8" name="Google Shape;8700;p57">
                <a:extLst>
                  <a:ext uri="{FF2B5EF4-FFF2-40B4-BE49-F238E27FC236}">
                    <a16:creationId xmlns:a16="http://schemas.microsoft.com/office/drawing/2014/main" id="{1063C9A8-D2EB-44ED-A7EA-E219F8BB0401}"/>
                  </a:ext>
                </a:extLst>
              </p:cNvPr>
              <p:cNvGrpSpPr/>
              <p:nvPr/>
            </p:nvGrpSpPr>
            <p:grpSpPr>
              <a:xfrm>
                <a:off x="4929479" y="3939140"/>
                <a:ext cx="33497" cy="28692"/>
                <a:chOff x="4929479" y="3939140"/>
                <a:chExt cx="33497" cy="28692"/>
              </a:xfrm>
            </p:grpSpPr>
            <p:sp>
              <p:nvSpPr>
                <p:cNvPr id="436" name="Google Shape;8701;p57">
                  <a:extLst>
                    <a:ext uri="{FF2B5EF4-FFF2-40B4-BE49-F238E27FC236}">
                      <a16:creationId xmlns:a16="http://schemas.microsoft.com/office/drawing/2014/main" id="{14E77D1E-3C7E-443F-8CAF-863F3738627D}"/>
                    </a:ext>
                  </a:extLst>
                </p:cNvPr>
                <p:cNvSpPr/>
                <p:nvPr/>
              </p:nvSpPr>
              <p:spPr>
                <a:xfrm>
                  <a:off x="4929479" y="3939140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8" y="0"/>
                        <a:pt x="1521" y="167"/>
                        <a:pt x="1149" y="539"/>
                      </a:cubicBezTo>
                      <a:cubicBezTo>
                        <a:pt x="0" y="1688"/>
                        <a:pt x="811" y="3648"/>
                        <a:pt x="2431" y="3648"/>
                      </a:cubicBezTo>
                      <a:cubicBezTo>
                        <a:pt x="3448" y="3648"/>
                        <a:pt x="4258" y="2837"/>
                        <a:pt x="4258" y="1833"/>
                      </a:cubicBezTo>
                      <a:cubicBezTo>
                        <a:pt x="4258" y="729"/>
                        <a:pt x="3361" y="0"/>
                        <a:pt x="2426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8702;p57">
                  <a:extLst>
                    <a:ext uri="{FF2B5EF4-FFF2-40B4-BE49-F238E27FC236}">
                      <a16:creationId xmlns:a16="http://schemas.microsoft.com/office/drawing/2014/main" id="{A425D269-B4F8-4838-881D-A3B7B8B5C65E}"/>
                    </a:ext>
                  </a:extLst>
                </p:cNvPr>
                <p:cNvSpPr/>
                <p:nvPr/>
              </p:nvSpPr>
              <p:spPr>
                <a:xfrm>
                  <a:off x="4943935" y="3948893"/>
                  <a:ext cx="9430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186" extrusionOk="0">
                      <a:moveTo>
                        <a:pt x="593" y="0"/>
                      </a:moveTo>
                      <a:cubicBezTo>
                        <a:pt x="267" y="0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0"/>
                        <a:pt x="593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9" name="Google Shape;8703;p57">
                <a:extLst>
                  <a:ext uri="{FF2B5EF4-FFF2-40B4-BE49-F238E27FC236}">
                    <a16:creationId xmlns:a16="http://schemas.microsoft.com/office/drawing/2014/main" id="{A8A5B4DE-8E99-401E-A8FD-39D88483E332}"/>
                  </a:ext>
                </a:extLst>
              </p:cNvPr>
              <p:cNvGrpSpPr/>
              <p:nvPr/>
            </p:nvGrpSpPr>
            <p:grpSpPr>
              <a:xfrm>
                <a:off x="4907119" y="3986039"/>
                <a:ext cx="33497" cy="28699"/>
                <a:chOff x="4907119" y="3986039"/>
                <a:chExt cx="33497" cy="28699"/>
              </a:xfrm>
            </p:grpSpPr>
            <p:sp>
              <p:nvSpPr>
                <p:cNvPr id="434" name="Google Shape;8704;p57">
                  <a:extLst>
                    <a:ext uri="{FF2B5EF4-FFF2-40B4-BE49-F238E27FC236}">
                      <a16:creationId xmlns:a16="http://schemas.microsoft.com/office/drawing/2014/main" id="{1D6E9D6A-31D3-449D-BDBF-B84E0E9E4042}"/>
                    </a:ext>
                  </a:extLst>
                </p:cNvPr>
                <p:cNvSpPr/>
                <p:nvPr/>
              </p:nvSpPr>
              <p:spPr>
                <a:xfrm>
                  <a:off x="4907119" y="3986039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7"/>
                        <a:pt x="1149" y="540"/>
                      </a:cubicBezTo>
                      <a:cubicBezTo>
                        <a:pt x="0" y="1689"/>
                        <a:pt x="811" y="3648"/>
                        <a:pt x="2444" y="3648"/>
                      </a:cubicBezTo>
                      <a:cubicBezTo>
                        <a:pt x="3448" y="3648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8705;p57">
                  <a:extLst>
                    <a:ext uri="{FF2B5EF4-FFF2-40B4-BE49-F238E27FC236}">
                      <a16:creationId xmlns:a16="http://schemas.microsoft.com/office/drawing/2014/main" id="{7B8240A6-7E81-44A3-BF72-5A72F8F42436}"/>
                    </a:ext>
                  </a:extLst>
                </p:cNvPr>
                <p:cNvSpPr/>
                <p:nvPr/>
              </p:nvSpPr>
              <p:spPr>
                <a:xfrm>
                  <a:off x="4921583" y="3995705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605" y="0"/>
                      </a:moveTo>
                      <a:cubicBezTo>
                        <a:pt x="266" y="0"/>
                        <a:pt x="0" y="266"/>
                        <a:pt x="0" y="593"/>
                      </a:cubicBezTo>
                      <a:cubicBezTo>
                        <a:pt x="0" y="919"/>
                        <a:pt x="266" y="1186"/>
                        <a:pt x="605" y="1186"/>
                      </a:cubicBezTo>
                      <a:cubicBezTo>
                        <a:pt x="931" y="1186"/>
                        <a:pt x="1198" y="919"/>
                        <a:pt x="1198" y="593"/>
                      </a:cubicBezTo>
                      <a:cubicBezTo>
                        <a:pt x="1198" y="266"/>
                        <a:pt x="931" y="0"/>
                        <a:pt x="605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0" name="Google Shape;8706;p57">
                <a:extLst>
                  <a:ext uri="{FF2B5EF4-FFF2-40B4-BE49-F238E27FC236}">
                    <a16:creationId xmlns:a16="http://schemas.microsoft.com/office/drawing/2014/main" id="{6AA26FCB-C3D7-40ED-B34A-BE0D949380FF}"/>
                  </a:ext>
                </a:extLst>
              </p:cNvPr>
              <p:cNvGrpSpPr/>
              <p:nvPr/>
            </p:nvGrpSpPr>
            <p:grpSpPr>
              <a:xfrm>
                <a:off x="4911783" y="4048102"/>
                <a:ext cx="33591" cy="28762"/>
                <a:chOff x="4911783" y="4048102"/>
                <a:chExt cx="33591" cy="28762"/>
              </a:xfrm>
            </p:grpSpPr>
            <p:sp>
              <p:nvSpPr>
                <p:cNvPr id="432" name="Google Shape;8707;p57">
                  <a:extLst>
                    <a:ext uri="{FF2B5EF4-FFF2-40B4-BE49-F238E27FC236}">
                      <a16:creationId xmlns:a16="http://schemas.microsoft.com/office/drawing/2014/main" id="{F3F5368A-8DE3-4E57-B16B-52D8FB85A78C}"/>
                    </a:ext>
                  </a:extLst>
                </p:cNvPr>
                <p:cNvSpPr/>
                <p:nvPr/>
              </p:nvSpPr>
              <p:spPr>
                <a:xfrm>
                  <a:off x="4911783" y="4048102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2" y="0"/>
                      </a:moveTo>
                      <a:cubicBezTo>
                        <a:pt x="1974" y="0"/>
                        <a:pt x="1519" y="166"/>
                        <a:pt x="1149" y="536"/>
                      </a:cubicBezTo>
                      <a:cubicBezTo>
                        <a:pt x="0" y="1685"/>
                        <a:pt x="823" y="3657"/>
                        <a:pt x="2456" y="3657"/>
                      </a:cubicBezTo>
                      <a:cubicBezTo>
                        <a:pt x="3448" y="3645"/>
                        <a:pt x="4258" y="2834"/>
                        <a:pt x="4270" y="1842"/>
                      </a:cubicBezTo>
                      <a:cubicBezTo>
                        <a:pt x="4270" y="735"/>
                        <a:pt x="3364" y="0"/>
                        <a:pt x="2422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8708;p57">
                  <a:extLst>
                    <a:ext uri="{FF2B5EF4-FFF2-40B4-BE49-F238E27FC236}">
                      <a16:creationId xmlns:a16="http://schemas.microsoft.com/office/drawing/2014/main" id="{EC1D6A17-3D6B-4E54-940F-B34DC38271AB}"/>
                    </a:ext>
                  </a:extLst>
                </p:cNvPr>
                <p:cNvSpPr/>
                <p:nvPr/>
              </p:nvSpPr>
              <p:spPr>
                <a:xfrm>
                  <a:off x="4926333" y="4057831"/>
                  <a:ext cx="9336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6" extrusionOk="0">
                      <a:moveTo>
                        <a:pt x="594" y="0"/>
                      </a:moveTo>
                      <a:cubicBezTo>
                        <a:pt x="267" y="0"/>
                        <a:pt x="1" y="266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6"/>
                        <a:pt x="920" y="0"/>
                        <a:pt x="594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21" name="Google Shape;8709;p57">
                <a:extLst>
                  <a:ext uri="{FF2B5EF4-FFF2-40B4-BE49-F238E27FC236}">
                    <a16:creationId xmlns:a16="http://schemas.microsoft.com/office/drawing/2014/main" id="{7D4E6D5C-E3B9-44E5-8603-3F9A38287DBA}"/>
                  </a:ext>
                </a:extLst>
              </p:cNvPr>
              <p:cNvSpPr/>
              <p:nvPr/>
            </p:nvSpPr>
            <p:spPr>
              <a:xfrm>
                <a:off x="4713506" y="3934476"/>
                <a:ext cx="33497" cy="28692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48" extrusionOk="0">
                    <a:moveTo>
                      <a:pt x="2422" y="0"/>
                    </a:moveTo>
                    <a:cubicBezTo>
                      <a:pt x="1974" y="0"/>
                      <a:pt x="1518" y="167"/>
                      <a:pt x="1150" y="539"/>
                    </a:cubicBezTo>
                    <a:cubicBezTo>
                      <a:pt x="0" y="1688"/>
                      <a:pt x="811" y="3648"/>
                      <a:pt x="2432" y="3648"/>
                    </a:cubicBezTo>
                    <a:cubicBezTo>
                      <a:pt x="3436" y="3648"/>
                      <a:pt x="4258" y="2838"/>
                      <a:pt x="4258" y="1821"/>
                    </a:cubicBezTo>
                    <a:cubicBezTo>
                      <a:pt x="4258" y="726"/>
                      <a:pt x="3357" y="0"/>
                      <a:pt x="2422" y="0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8710;p57">
                <a:extLst>
                  <a:ext uri="{FF2B5EF4-FFF2-40B4-BE49-F238E27FC236}">
                    <a16:creationId xmlns:a16="http://schemas.microsoft.com/office/drawing/2014/main" id="{8741AAD0-5D20-4E4F-840E-37CD67CE13BE}"/>
                  </a:ext>
                </a:extLst>
              </p:cNvPr>
              <p:cNvSpPr/>
              <p:nvPr/>
            </p:nvSpPr>
            <p:spPr>
              <a:xfrm>
                <a:off x="4727970" y="3944135"/>
                <a:ext cx="9328" cy="943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99" extrusionOk="0">
                    <a:moveTo>
                      <a:pt x="593" y="1"/>
                    </a:moveTo>
                    <a:cubicBezTo>
                      <a:pt x="266" y="1"/>
                      <a:pt x="0" y="267"/>
                      <a:pt x="0" y="593"/>
                    </a:cubicBezTo>
                    <a:cubicBezTo>
                      <a:pt x="0" y="932"/>
                      <a:pt x="266" y="1198"/>
                      <a:pt x="593" y="1198"/>
                    </a:cubicBezTo>
                    <a:cubicBezTo>
                      <a:pt x="919" y="1198"/>
                      <a:pt x="1186" y="932"/>
                      <a:pt x="1186" y="593"/>
                    </a:cubicBezTo>
                    <a:cubicBezTo>
                      <a:pt x="1186" y="267"/>
                      <a:pt x="919" y="1"/>
                      <a:pt x="593" y="1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3" name="Google Shape;8711;p57">
                <a:extLst>
                  <a:ext uri="{FF2B5EF4-FFF2-40B4-BE49-F238E27FC236}">
                    <a16:creationId xmlns:a16="http://schemas.microsoft.com/office/drawing/2014/main" id="{B2FF2FBB-C44F-448F-AF52-998514349E6B}"/>
                  </a:ext>
                </a:extLst>
              </p:cNvPr>
              <p:cNvGrpSpPr/>
              <p:nvPr/>
            </p:nvGrpSpPr>
            <p:grpSpPr>
              <a:xfrm>
                <a:off x="4762623" y="3837847"/>
                <a:ext cx="42416" cy="36273"/>
                <a:chOff x="4762623" y="3837847"/>
                <a:chExt cx="42416" cy="36273"/>
              </a:xfrm>
            </p:grpSpPr>
            <p:sp>
              <p:nvSpPr>
                <p:cNvPr id="430" name="Google Shape;8712;p57">
                  <a:extLst>
                    <a:ext uri="{FF2B5EF4-FFF2-40B4-BE49-F238E27FC236}">
                      <a16:creationId xmlns:a16="http://schemas.microsoft.com/office/drawing/2014/main" id="{58157041-1B21-46C7-95ED-D4E3353C1B6C}"/>
                    </a:ext>
                  </a:extLst>
                </p:cNvPr>
                <p:cNvSpPr/>
                <p:nvPr/>
              </p:nvSpPr>
              <p:spPr>
                <a:xfrm>
                  <a:off x="4762623" y="3837847"/>
                  <a:ext cx="42416" cy="36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4612" extrusionOk="0">
                      <a:moveTo>
                        <a:pt x="3064" y="1"/>
                      </a:moveTo>
                      <a:cubicBezTo>
                        <a:pt x="2496" y="1"/>
                        <a:pt x="1918" y="211"/>
                        <a:pt x="1449" y="680"/>
                      </a:cubicBezTo>
                      <a:cubicBezTo>
                        <a:pt x="1" y="2128"/>
                        <a:pt x="1033" y="4611"/>
                        <a:pt x="3067" y="4611"/>
                      </a:cubicBezTo>
                      <a:cubicBezTo>
                        <a:pt x="3072" y="4611"/>
                        <a:pt x="3077" y="4611"/>
                        <a:pt x="3082" y="4611"/>
                      </a:cubicBezTo>
                      <a:cubicBezTo>
                        <a:pt x="4352" y="4611"/>
                        <a:pt x="5380" y="3583"/>
                        <a:pt x="5392" y="2313"/>
                      </a:cubicBezTo>
                      <a:cubicBezTo>
                        <a:pt x="5392" y="921"/>
                        <a:pt x="4251" y="1"/>
                        <a:pt x="3064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8713;p57">
                  <a:extLst>
                    <a:ext uri="{FF2B5EF4-FFF2-40B4-BE49-F238E27FC236}">
                      <a16:creationId xmlns:a16="http://schemas.microsoft.com/office/drawing/2014/main" id="{6535CDD2-2DB9-457A-BEE1-7B3601B481F6}"/>
                    </a:ext>
                  </a:extLst>
                </p:cNvPr>
                <p:cNvSpPr/>
                <p:nvPr/>
              </p:nvSpPr>
              <p:spPr>
                <a:xfrm>
                  <a:off x="4775538" y="3847568"/>
                  <a:ext cx="19796" cy="16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7" h="2156" extrusionOk="0">
                      <a:moveTo>
                        <a:pt x="1440" y="0"/>
                      </a:moveTo>
                      <a:cubicBezTo>
                        <a:pt x="484" y="0"/>
                        <a:pt x="0" y="1162"/>
                        <a:pt x="678" y="1839"/>
                      </a:cubicBezTo>
                      <a:cubicBezTo>
                        <a:pt x="896" y="2058"/>
                        <a:pt x="1165" y="2155"/>
                        <a:pt x="1429" y="2155"/>
                      </a:cubicBezTo>
                      <a:cubicBezTo>
                        <a:pt x="1984" y="2155"/>
                        <a:pt x="2517" y="1724"/>
                        <a:pt x="2517" y="1077"/>
                      </a:cubicBezTo>
                      <a:cubicBezTo>
                        <a:pt x="2517" y="484"/>
                        <a:pt x="2045" y="0"/>
                        <a:pt x="1440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4" name="Google Shape;8714;p57">
                <a:extLst>
                  <a:ext uri="{FF2B5EF4-FFF2-40B4-BE49-F238E27FC236}">
                    <a16:creationId xmlns:a16="http://schemas.microsoft.com/office/drawing/2014/main" id="{13DB6F36-781E-44F0-950E-FEC3F430082A}"/>
                  </a:ext>
                </a:extLst>
              </p:cNvPr>
              <p:cNvGrpSpPr/>
              <p:nvPr/>
            </p:nvGrpSpPr>
            <p:grpSpPr>
              <a:xfrm>
                <a:off x="4746044" y="4104966"/>
                <a:ext cx="33497" cy="28699"/>
                <a:chOff x="4746044" y="4104966"/>
                <a:chExt cx="33497" cy="28699"/>
              </a:xfrm>
            </p:grpSpPr>
            <p:sp>
              <p:nvSpPr>
                <p:cNvPr id="428" name="Google Shape;8715;p57">
                  <a:extLst>
                    <a:ext uri="{FF2B5EF4-FFF2-40B4-BE49-F238E27FC236}">
                      <a16:creationId xmlns:a16="http://schemas.microsoft.com/office/drawing/2014/main" id="{B831CEBB-DD74-4B25-B78F-166A0BC0AD38}"/>
                    </a:ext>
                  </a:extLst>
                </p:cNvPr>
                <p:cNvSpPr/>
                <p:nvPr/>
              </p:nvSpPr>
              <p:spPr>
                <a:xfrm>
                  <a:off x="4746044" y="4104966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8" y="1"/>
                      </a:moveTo>
                      <a:cubicBezTo>
                        <a:pt x="1979" y="1"/>
                        <a:pt x="1522" y="167"/>
                        <a:pt x="1150" y="540"/>
                      </a:cubicBezTo>
                      <a:cubicBezTo>
                        <a:pt x="0" y="1677"/>
                        <a:pt x="811" y="3648"/>
                        <a:pt x="2432" y="3648"/>
                      </a:cubicBezTo>
                      <a:cubicBezTo>
                        <a:pt x="3436" y="3648"/>
                        <a:pt x="4259" y="2826"/>
                        <a:pt x="4259" y="1822"/>
                      </a:cubicBezTo>
                      <a:cubicBezTo>
                        <a:pt x="4259" y="726"/>
                        <a:pt x="3363" y="1"/>
                        <a:pt x="2428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8716;p57">
                  <a:extLst>
                    <a:ext uri="{FF2B5EF4-FFF2-40B4-BE49-F238E27FC236}">
                      <a16:creationId xmlns:a16="http://schemas.microsoft.com/office/drawing/2014/main" id="{2659E0C9-64C0-48C6-ACBC-25979F9A4307}"/>
                    </a:ext>
                  </a:extLst>
                </p:cNvPr>
                <p:cNvSpPr/>
                <p:nvPr/>
              </p:nvSpPr>
              <p:spPr>
                <a:xfrm>
                  <a:off x="4758887" y="4114632"/>
                  <a:ext cx="11042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2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5" y="1191"/>
                        <a:pt x="792" y="1191"/>
                      </a:cubicBezTo>
                      <a:cubicBezTo>
                        <a:pt x="1099" y="1191"/>
                        <a:pt x="1396" y="953"/>
                        <a:pt x="1404" y="593"/>
                      </a:cubicBezTo>
                      <a:cubicBezTo>
                        <a:pt x="1404" y="266"/>
                        <a:pt x="1126" y="0"/>
                        <a:pt x="799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5" name="Google Shape;8717;p57">
                <a:extLst>
                  <a:ext uri="{FF2B5EF4-FFF2-40B4-BE49-F238E27FC236}">
                    <a16:creationId xmlns:a16="http://schemas.microsoft.com/office/drawing/2014/main" id="{6A21CECB-0C86-4C24-B5B3-3D1754B1A67F}"/>
                  </a:ext>
                </a:extLst>
              </p:cNvPr>
              <p:cNvGrpSpPr/>
              <p:nvPr/>
            </p:nvGrpSpPr>
            <p:grpSpPr>
              <a:xfrm>
                <a:off x="4859646" y="4162554"/>
                <a:ext cx="33591" cy="28762"/>
                <a:chOff x="4859646" y="4162554"/>
                <a:chExt cx="33591" cy="28762"/>
              </a:xfrm>
            </p:grpSpPr>
            <p:sp>
              <p:nvSpPr>
                <p:cNvPr id="426" name="Google Shape;8718;p57">
                  <a:extLst>
                    <a:ext uri="{FF2B5EF4-FFF2-40B4-BE49-F238E27FC236}">
                      <a16:creationId xmlns:a16="http://schemas.microsoft.com/office/drawing/2014/main" id="{50EA92DC-C0A5-4116-B3F1-D73F199233AF}"/>
                    </a:ext>
                  </a:extLst>
                </p:cNvPr>
                <p:cNvSpPr/>
                <p:nvPr/>
              </p:nvSpPr>
              <p:spPr>
                <a:xfrm>
                  <a:off x="4859646" y="4162554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3" y="0"/>
                      </a:moveTo>
                      <a:cubicBezTo>
                        <a:pt x="1975" y="0"/>
                        <a:pt x="1520" y="166"/>
                        <a:pt x="1149" y="536"/>
                      </a:cubicBezTo>
                      <a:cubicBezTo>
                        <a:pt x="0" y="1685"/>
                        <a:pt x="823" y="3657"/>
                        <a:pt x="2444" y="3657"/>
                      </a:cubicBezTo>
                      <a:cubicBezTo>
                        <a:pt x="3448" y="3657"/>
                        <a:pt x="4258" y="2834"/>
                        <a:pt x="4270" y="1830"/>
                      </a:cubicBezTo>
                      <a:cubicBezTo>
                        <a:pt x="4270" y="732"/>
                        <a:pt x="3365" y="0"/>
                        <a:pt x="2423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8719;p57">
                  <a:extLst>
                    <a:ext uri="{FF2B5EF4-FFF2-40B4-BE49-F238E27FC236}">
                      <a16:creationId xmlns:a16="http://schemas.microsoft.com/office/drawing/2014/main" id="{3179B0DD-134D-4790-8C68-C8992FC827B4}"/>
                    </a:ext>
                  </a:extLst>
                </p:cNvPr>
                <p:cNvSpPr/>
                <p:nvPr/>
              </p:nvSpPr>
              <p:spPr>
                <a:xfrm>
                  <a:off x="4874196" y="4172283"/>
                  <a:ext cx="9336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7" extrusionOk="0">
                      <a:moveTo>
                        <a:pt x="594" y="1"/>
                      </a:moveTo>
                      <a:cubicBezTo>
                        <a:pt x="267" y="1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7"/>
                        <a:pt x="920" y="1"/>
                        <a:pt x="594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8" name="Google Shape;8720;p57">
              <a:extLst>
                <a:ext uri="{FF2B5EF4-FFF2-40B4-BE49-F238E27FC236}">
                  <a16:creationId xmlns:a16="http://schemas.microsoft.com/office/drawing/2014/main" id="{9C06F673-4E29-48CA-8D6A-82B0ABFF0044}"/>
                </a:ext>
              </a:extLst>
            </p:cNvPr>
            <p:cNvGrpSpPr/>
            <p:nvPr/>
          </p:nvGrpSpPr>
          <p:grpSpPr>
            <a:xfrm>
              <a:off x="3597785" y="3274438"/>
              <a:ext cx="855610" cy="1122100"/>
              <a:chOff x="3597785" y="3274438"/>
              <a:chExt cx="855610" cy="1122100"/>
            </a:xfrm>
          </p:grpSpPr>
          <p:grpSp>
            <p:nvGrpSpPr>
              <p:cNvPr id="119" name="Google Shape;8721;p57">
                <a:extLst>
                  <a:ext uri="{FF2B5EF4-FFF2-40B4-BE49-F238E27FC236}">
                    <a16:creationId xmlns:a16="http://schemas.microsoft.com/office/drawing/2014/main" id="{A284BAE8-5F45-4804-83DA-04A1A5C234C3}"/>
                  </a:ext>
                </a:extLst>
              </p:cNvPr>
              <p:cNvGrpSpPr/>
              <p:nvPr/>
            </p:nvGrpSpPr>
            <p:grpSpPr>
              <a:xfrm>
                <a:off x="3617857" y="3284717"/>
                <a:ext cx="826785" cy="1099165"/>
                <a:chOff x="3617857" y="3284717"/>
                <a:chExt cx="826785" cy="1099165"/>
              </a:xfrm>
            </p:grpSpPr>
            <p:sp>
              <p:nvSpPr>
                <p:cNvPr id="257" name="Google Shape;8722;p57">
                  <a:extLst>
                    <a:ext uri="{FF2B5EF4-FFF2-40B4-BE49-F238E27FC236}">
                      <a16:creationId xmlns:a16="http://schemas.microsoft.com/office/drawing/2014/main" id="{F1C39774-6DA5-4C3E-A79F-67F9DCAC8C2C}"/>
                    </a:ext>
                  </a:extLst>
                </p:cNvPr>
                <p:cNvSpPr/>
                <p:nvPr/>
              </p:nvSpPr>
              <p:spPr>
                <a:xfrm>
                  <a:off x="4155028" y="3869354"/>
                  <a:ext cx="289613" cy="514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23" h="65420" fill="none" extrusionOk="0">
                      <a:moveTo>
                        <a:pt x="5928" y="64827"/>
                      </a:moveTo>
                      <a:lnTo>
                        <a:pt x="6158" y="49755"/>
                      </a:lnTo>
                      <a:lnTo>
                        <a:pt x="8202" y="42327"/>
                      </a:lnTo>
                      <a:lnTo>
                        <a:pt x="8795" y="36351"/>
                      </a:lnTo>
                      <a:lnTo>
                        <a:pt x="8795" y="28912"/>
                      </a:lnTo>
                      <a:lnTo>
                        <a:pt x="3049" y="23347"/>
                      </a:lnTo>
                      <a:lnTo>
                        <a:pt x="0" y="12291"/>
                      </a:lnTo>
                      <a:lnTo>
                        <a:pt x="11601" y="1"/>
                      </a:lnTo>
                      <a:lnTo>
                        <a:pt x="19319" y="4259"/>
                      </a:lnTo>
                      <a:lnTo>
                        <a:pt x="27266" y="11747"/>
                      </a:lnTo>
                      <a:lnTo>
                        <a:pt x="36823" y="15472"/>
                      </a:lnTo>
                      <a:lnTo>
                        <a:pt x="34827" y="25803"/>
                      </a:lnTo>
                      <a:lnTo>
                        <a:pt x="26722" y="36944"/>
                      </a:lnTo>
                      <a:lnTo>
                        <a:pt x="19924" y="49198"/>
                      </a:lnTo>
                      <a:lnTo>
                        <a:pt x="11008" y="60690"/>
                      </a:lnTo>
                      <a:lnTo>
                        <a:pt x="5335" y="65420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8723;p57">
                  <a:extLst>
                    <a:ext uri="{FF2B5EF4-FFF2-40B4-BE49-F238E27FC236}">
                      <a16:creationId xmlns:a16="http://schemas.microsoft.com/office/drawing/2014/main" id="{AE2D344A-EF54-4A2B-ACBA-556C49294062}"/>
                    </a:ext>
                  </a:extLst>
                </p:cNvPr>
                <p:cNvSpPr/>
                <p:nvPr/>
              </p:nvSpPr>
              <p:spPr>
                <a:xfrm>
                  <a:off x="3617857" y="3284717"/>
                  <a:ext cx="662957" cy="68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292" h="87218" fill="none" extrusionOk="0">
                      <a:moveTo>
                        <a:pt x="79900" y="75157"/>
                      </a:moveTo>
                      <a:lnTo>
                        <a:pt x="77916" y="83262"/>
                      </a:lnTo>
                      <a:lnTo>
                        <a:pt x="68299" y="87218"/>
                      </a:lnTo>
                      <a:lnTo>
                        <a:pt x="61610" y="72314"/>
                      </a:lnTo>
                      <a:lnTo>
                        <a:pt x="48376" y="64524"/>
                      </a:lnTo>
                      <a:lnTo>
                        <a:pt x="37489" y="50685"/>
                      </a:lnTo>
                      <a:lnTo>
                        <a:pt x="32771" y="39181"/>
                      </a:lnTo>
                      <a:lnTo>
                        <a:pt x="28525" y="27000"/>
                      </a:lnTo>
                      <a:lnTo>
                        <a:pt x="19779" y="19379"/>
                      </a:lnTo>
                      <a:lnTo>
                        <a:pt x="1" y="14057"/>
                      </a:lnTo>
                      <a:lnTo>
                        <a:pt x="5227" y="0"/>
                      </a:lnTo>
                      <a:lnTo>
                        <a:pt x="40380" y="3605"/>
                      </a:lnTo>
                      <a:lnTo>
                        <a:pt x="53662" y="9254"/>
                      </a:lnTo>
                      <a:lnTo>
                        <a:pt x="56711" y="17734"/>
                      </a:lnTo>
                      <a:lnTo>
                        <a:pt x="69727" y="26177"/>
                      </a:lnTo>
                      <a:lnTo>
                        <a:pt x="84291" y="20649"/>
                      </a:lnTo>
                      <a:lnTo>
                        <a:pt x="79465" y="38165"/>
                      </a:lnTo>
                      <a:lnTo>
                        <a:pt x="72207" y="46960"/>
                      </a:lnTo>
                      <a:lnTo>
                        <a:pt x="64791" y="54677"/>
                      </a:lnTo>
                      <a:lnTo>
                        <a:pt x="54497" y="63206"/>
                      </a:lnTo>
                      <a:lnTo>
                        <a:pt x="62094" y="63556"/>
                      </a:lnTo>
                      <a:lnTo>
                        <a:pt x="66098" y="74335"/>
                      </a:lnTo>
                      <a:close/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8724;p57">
                  <a:extLst>
                    <a:ext uri="{FF2B5EF4-FFF2-40B4-BE49-F238E27FC236}">
                      <a16:creationId xmlns:a16="http://schemas.microsoft.com/office/drawing/2014/main" id="{622B6051-B9A4-4EFF-AF4B-AA370B3EA163}"/>
                    </a:ext>
                  </a:extLst>
                </p:cNvPr>
                <p:cNvSpPr/>
                <p:nvPr/>
              </p:nvSpPr>
              <p:spPr>
                <a:xfrm>
                  <a:off x="4230666" y="3943372"/>
                  <a:ext cx="15612" cy="77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9909" fill="none" extrusionOk="0">
                      <a:moveTo>
                        <a:pt x="1984" y="9908"/>
                      </a:moveTo>
                      <a:lnTo>
                        <a:pt x="0" y="1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8725;p57">
                  <a:extLst>
                    <a:ext uri="{FF2B5EF4-FFF2-40B4-BE49-F238E27FC236}">
                      <a16:creationId xmlns:a16="http://schemas.microsoft.com/office/drawing/2014/main" id="{252B4C59-6B65-42C3-883F-8589DB5A1FF2}"/>
                    </a:ext>
                  </a:extLst>
                </p:cNvPr>
                <p:cNvSpPr/>
                <p:nvPr/>
              </p:nvSpPr>
              <p:spPr>
                <a:xfrm>
                  <a:off x="4230666" y="3902843"/>
                  <a:ext cx="138817" cy="116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0" h="14868" fill="none" extrusionOk="0">
                      <a:moveTo>
                        <a:pt x="11952" y="14868"/>
                      </a:moveTo>
                      <a:lnTo>
                        <a:pt x="0" y="4670"/>
                      </a:lnTo>
                      <a:lnTo>
                        <a:pt x="9702" y="1"/>
                      </a:lnTo>
                      <a:lnTo>
                        <a:pt x="17649" y="7489"/>
                      </a:lnTo>
                      <a:close/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8726;p57">
                  <a:extLst>
                    <a:ext uri="{FF2B5EF4-FFF2-40B4-BE49-F238E27FC236}">
                      <a16:creationId xmlns:a16="http://schemas.microsoft.com/office/drawing/2014/main" id="{B0928549-3FAB-49A3-8C81-C13914441E94}"/>
                    </a:ext>
                  </a:extLst>
                </p:cNvPr>
                <p:cNvSpPr/>
                <p:nvPr/>
              </p:nvSpPr>
              <p:spPr>
                <a:xfrm>
                  <a:off x="4234473" y="3939573"/>
                  <a:ext cx="143953" cy="22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3" h="2819" fill="none" extrusionOk="0">
                      <a:moveTo>
                        <a:pt x="0" y="0"/>
                      </a:moveTo>
                      <a:lnTo>
                        <a:pt x="18303" y="2819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8727;p57">
                  <a:extLst>
                    <a:ext uri="{FF2B5EF4-FFF2-40B4-BE49-F238E27FC236}">
                      <a16:creationId xmlns:a16="http://schemas.microsoft.com/office/drawing/2014/main" id="{6CB2F6D7-148B-4BEF-A0F0-E0F3A2800854}"/>
                    </a:ext>
                  </a:extLst>
                </p:cNvPr>
                <p:cNvSpPr/>
                <p:nvPr/>
              </p:nvSpPr>
              <p:spPr>
                <a:xfrm>
                  <a:off x="4300405" y="4023579"/>
                  <a:ext cx="24264" cy="1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5" h="14323" fill="none" extrusionOk="0">
                      <a:moveTo>
                        <a:pt x="0" y="14323"/>
                      </a:moveTo>
                      <a:lnTo>
                        <a:pt x="3085" y="0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8728;p57">
                  <a:extLst>
                    <a:ext uri="{FF2B5EF4-FFF2-40B4-BE49-F238E27FC236}">
                      <a16:creationId xmlns:a16="http://schemas.microsoft.com/office/drawing/2014/main" id="{86135BCC-B0CD-47A8-8ACD-C89A04A4EC2A}"/>
                    </a:ext>
                  </a:extLst>
                </p:cNvPr>
                <p:cNvSpPr/>
                <p:nvPr/>
              </p:nvSpPr>
              <p:spPr>
                <a:xfrm>
                  <a:off x="4324661" y="4019772"/>
                  <a:ext cx="40544" cy="14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5" h="17820" fill="none" extrusionOk="0">
                      <a:moveTo>
                        <a:pt x="1" y="1"/>
                      </a:moveTo>
                      <a:lnTo>
                        <a:pt x="5154" y="17819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8729;p57">
                  <a:extLst>
                    <a:ext uri="{FF2B5EF4-FFF2-40B4-BE49-F238E27FC236}">
                      <a16:creationId xmlns:a16="http://schemas.microsoft.com/office/drawing/2014/main" id="{536358BB-020F-4245-8A5D-54F2337C1EE5}"/>
                    </a:ext>
                  </a:extLst>
                </p:cNvPr>
                <p:cNvSpPr/>
                <p:nvPr/>
              </p:nvSpPr>
              <p:spPr>
                <a:xfrm>
                  <a:off x="4324661" y="4019772"/>
                  <a:ext cx="104282" cy="52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9" h="6678" fill="none" extrusionOk="0">
                      <a:moveTo>
                        <a:pt x="1" y="1"/>
                      </a:moveTo>
                      <a:lnTo>
                        <a:pt x="13259" y="6678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8730;p57">
                  <a:extLst>
                    <a:ext uri="{FF2B5EF4-FFF2-40B4-BE49-F238E27FC236}">
                      <a16:creationId xmlns:a16="http://schemas.microsoft.com/office/drawing/2014/main" id="{24384F00-1725-4E86-B796-7ACC5710D93F}"/>
                    </a:ext>
                  </a:extLst>
                </p:cNvPr>
                <p:cNvSpPr/>
                <p:nvPr/>
              </p:nvSpPr>
              <p:spPr>
                <a:xfrm>
                  <a:off x="4328467" y="3989901"/>
                  <a:ext cx="113421" cy="2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1" h="3799" fill="none" extrusionOk="0">
                      <a:moveTo>
                        <a:pt x="14420" y="0"/>
                      </a:moveTo>
                      <a:lnTo>
                        <a:pt x="1" y="3799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8731;p57">
                  <a:extLst>
                    <a:ext uri="{FF2B5EF4-FFF2-40B4-BE49-F238E27FC236}">
                      <a16:creationId xmlns:a16="http://schemas.microsoft.com/office/drawing/2014/main" id="{E47566AB-CC8F-4E2F-B2AE-FF81FA7DD21E}"/>
                    </a:ext>
                  </a:extLst>
                </p:cNvPr>
                <p:cNvSpPr/>
                <p:nvPr/>
              </p:nvSpPr>
              <p:spPr>
                <a:xfrm>
                  <a:off x="4224193" y="4019772"/>
                  <a:ext cx="23886" cy="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9787" fill="none" extrusionOk="0">
                      <a:moveTo>
                        <a:pt x="1" y="9787"/>
                      </a:moveTo>
                      <a:lnTo>
                        <a:pt x="3037" y="1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8732;p57">
                  <a:extLst>
                    <a:ext uri="{FF2B5EF4-FFF2-40B4-BE49-F238E27FC236}">
                      <a16:creationId xmlns:a16="http://schemas.microsoft.com/office/drawing/2014/main" id="{3F49809A-F480-4472-928A-96FF2C0BDD82}"/>
                    </a:ext>
                  </a:extLst>
                </p:cNvPr>
                <p:cNvSpPr/>
                <p:nvPr/>
              </p:nvSpPr>
              <p:spPr>
                <a:xfrm>
                  <a:off x="4248071" y="4019772"/>
                  <a:ext cx="52342" cy="116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5" h="14807" fill="none" extrusionOk="0">
                      <a:moveTo>
                        <a:pt x="1" y="1"/>
                      </a:moveTo>
                      <a:lnTo>
                        <a:pt x="6654" y="14807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8733;p57">
                  <a:extLst>
                    <a:ext uri="{FF2B5EF4-FFF2-40B4-BE49-F238E27FC236}">
                      <a16:creationId xmlns:a16="http://schemas.microsoft.com/office/drawing/2014/main" id="{9E3B732A-C7FD-4458-8FA5-5D079B6A0232}"/>
                    </a:ext>
                  </a:extLst>
                </p:cNvPr>
                <p:cNvSpPr/>
                <p:nvPr/>
              </p:nvSpPr>
              <p:spPr>
                <a:xfrm>
                  <a:off x="4300405" y="4138982"/>
                  <a:ext cx="6567" cy="119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15134" fill="none" extrusionOk="0">
                      <a:moveTo>
                        <a:pt x="0" y="1"/>
                      </a:moveTo>
                      <a:lnTo>
                        <a:pt x="835" y="15134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8734;p57">
                  <a:extLst>
                    <a:ext uri="{FF2B5EF4-FFF2-40B4-BE49-F238E27FC236}">
                      <a16:creationId xmlns:a16="http://schemas.microsoft.com/office/drawing/2014/main" id="{3FD8D89C-1BCE-4C60-992E-354512F00FFF}"/>
                    </a:ext>
                  </a:extLst>
                </p:cNvPr>
                <p:cNvSpPr/>
                <p:nvPr/>
              </p:nvSpPr>
              <p:spPr>
                <a:xfrm>
                  <a:off x="4219726" y="4200164"/>
                  <a:ext cx="85343" cy="60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1" h="7694" fill="none" extrusionOk="0">
                      <a:moveTo>
                        <a:pt x="0" y="0"/>
                      </a:moveTo>
                      <a:lnTo>
                        <a:pt x="10851" y="7694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8735;p57">
                  <a:extLst>
                    <a:ext uri="{FF2B5EF4-FFF2-40B4-BE49-F238E27FC236}">
                      <a16:creationId xmlns:a16="http://schemas.microsoft.com/office/drawing/2014/main" id="{E6786C63-FD02-41AA-8484-7118CE595627}"/>
                    </a:ext>
                  </a:extLst>
                </p:cNvPr>
                <p:cNvSpPr/>
                <p:nvPr/>
              </p:nvSpPr>
              <p:spPr>
                <a:xfrm>
                  <a:off x="4223430" y="4137275"/>
                  <a:ext cx="81930" cy="15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7" h="1924" fill="none" extrusionOk="0">
                      <a:moveTo>
                        <a:pt x="1" y="1923"/>
                      </a:moveTo>
                      <a:lnTo>
                        <a:pt x="10416" y="0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8736;p57">
                  <a:extLst>
                    <a:ext uri="{FF2B5EF4-FFF2-40B4-BE49-F238E27FC236}">
                      <a16:creationId xmlns:a16="http://schemas.microsoft.com/office/drawing/2014/main" id="{BD52CAC9-0182-4C3C-92C2-89D8B1C2E7A0}"/>
                    </a:ext>
                  </a:extLst>
                </p:cNvPr>
                <p:cNvSpPr/>
                <p:nvPr/>
              </p:nvSpPr>
              <p:spPr>
                <a:xfrm>
                  <a:off x="4303638" y="4138982"/>
                  <a:ext cx="59947" cy="23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2" h="3038" fill="none" extrusionOk="0">
                      <a:moveTo>
                        <a:pt x="7621" y="3037"/>
                      </a:moveTo>
                      <a:lnTo>
                        <a:pt x="0" y="1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8737;p57">
                  <a:extLst>
                    <a:ext uri="{FF2B5EF4-FFF2-40B4-BE49-F238E27FC236}">
                      <a16:creationId xmlns:a16="http://schemas.microsoft.com/office/drawing/2014/main" id="{94266C53-D843-48A9-9CB0-61262829474E}"/>
                    </a:ext>
                  </a:extLst>
                </p:cNvPr>
                <p:cNvSpPr/>
                <p:nvPr/>
              </p:nvSpPr>
              <p:spPr>
                <a:xfrm>
                  <a:off x="4201644" y="4267237"/>
                  <a:ext cx="39970" cy="7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2" h="9811" fill="none" extrusionOk="0">
                      <a:moveTo>
                        <a:pt x="1" y="0"/>
                      </a:moveTo>
                      <a:lnTo>
                        <a:pt x="5081" y="9811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8738;p57">
                  <a:extLst>
                    <a:ext uri="{FF2B5EF4-FFF2-40B4-BE49-F238E27FC236}">
                      <a16:creationId xmlns:a16="http://schemas.microsoft.com/office/drawing/2014/main" id="{9CED5222-16DE-4461-A3EC-F05635D8AD5A}"/>
                    </a:ext>
                  </a:extLst>
                </p:cNvPr>
                <p:cNvSpPr/>
                <p:nvPr/>
              </p:nvSpPr>
              <p:spPr>
                <a:xfrm>
                  <a:off x="4203831" y="4258003"/>
                  <a:ext cx="103142" cy="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1175" fill="none" extrusionOk="0">
                      <a:moveTo>
                        <a:pt x="1" y="1174"/>
                      </a:moveTo>
                      <a:lnTo>
                        <a:pt x="13114" y="1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8739;p57">
                  <a:extLst>
                    <a:ext uri="{FF2B5EF4-FFF2-40B4-BE49-F238E27FC236}">
                      <a16:creationId xmlns:a16="http://schemas.microsoft.com/office/drawing/2014/main" id="{FF3E36B1-B9C1-4082-91DB-D5463337EE6C}"/>
                    </a:ext>
                  </a:extLst>
                </p:cNvPr>
                <p:cNvSpPr/>
                <p:nvPr/>
              </p:nvSpPr>
              <p:spPr>
                <a:xfrm>
                  <a:off x="4179001" y="3943372"/>
                  <a:ext cx="51673" cy="104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0" h="13344" fill="none" extrusionOk="0">
                      <a:moveTo>
                        <a:pt x="1" y="13344"/>
                      </a:moveTo>
                      <a:lnTo>
                        <a:pt x="6569" y="1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8740;p57">
                  <a:extLst>
                    <a:ext uri="{FF2B5EF4-FFF2-40B4-BE49-F238E27FC236}">
                      <a16:creationId xmlns:a16="http://schemas.microsoft.com/office/drawing/2014/main" id="{8C749668-A791-4364-B43E-9A34397DFAEE}"/>
                    </a:ext>
                  </a:extLst>
                </p:cNvPr>
                <p:cNvSpPr/>
                <p:nvPr/>
              </p:nvSpPr>
              <p:spPr>
                <a:xfrm>
                  <a:off x="4248071" y="4019772"/>
                  <a:ext cx="76597" cy="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9" h="1" fill="none" extrusionOk="0">
                      <a:moveTo>
                        <a:pt x="1" y="1"/>
                      </a:moveTo>
                      <a:lnTo>
                        <a:pt x="9739" y="1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8741;p57">
                  <a:extLst>
                    <a:ext uri="{FF2B5EF4-FFF2-40B4-BE49-F238E27FC236}">
                      <a16:creationId xmlns:a16="http://schemas.microsoft.com/office/drawing/2014/main" id="{BFFBE399-8315-4E3A-8EDC-772B15205F38}"/>
                    </a:ext>
                  </a:extLst>
                </p:cNvPr>
                <p:cNvSpPr/>
                <p:nvPr/>
              </p:nvSpPr>
              <p:spPr>
                <a:xfrm>
                  <a:off x="4219529" y="4138982"/>
                  <a:ext cx="84116" cy="63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5" h="8046" fill="none" extrusionOk="0">
                      <a:moveTo>
                        <a:pt x="1" y="8045"/>
                      </a:moveTo>
                      <a:lnTo>
                        <a:pt x="10694" y="1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8742;p57">
                  <a:extLst>
                    <a:ext uri="{FF2B5EF4-FFF2-40B4-BE49-F238E27FC236}">
                      <a16:creationId xmlns:a16="http://schemas.microsoft.com/office/drawing/2014/main" id="{6498986C-F6F0-43BD-9D2E-9624E39A1751}"/>
                    </a:ext>
                  </a:extLst>
                </p:cNvPr>
                <p:cNvSpPr/>
                <p:nvPr/>
              </p:nvSpPr>
              <p:spPr>
                <a:xfrm>
                  <a:off x="3654964" y="3289853"/>
                  <a:ext cx="46820" cy="63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" h="8118" fill="none" extrusionOk="0">
                      <a:moveTo>
                        <a:pt x="1" y="0"/>
                      </a:moveTo>
                      <a:lnTo>
                        <a:pt x="5952" y="8117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8743;p57">
                  <a:extLst>
                    <a:ext uri="{FF2B5EF4-FFF2-40B4-BE49-F238E27FC236}">
                      <a16:creationId xmlns:a16="http://schemas.microsoft.com/office/drawing/2014/main" id="{0F5FE399-0BF5-4FA9-B5AA-C1B1CB46766D}"/>
                    </a:ext>
                  </a:extLst>
                </p:cNvPr>
                <p:cNvSpPr/>
                <p:nvPr/>
              </p:nvSpPr>
              <p:spPr>
                <a:xfrm>
                  <a:off x="3619760" y="3353693"/>
                  <a:ext cx="85736" cy="36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4670" fill="none" extrusionOk="0">
                      <a:moveTo>
                        <a:pt x="1" y="4670"/>
                      </a:moveTo>
                      <a:lnTo>
                        <a:pt x="10900" y="0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8744;p57">
                  <a:extLst>
                    <a:ext uri="{FF2B5EF4-FFF2-40B4-BE49-F238E27FC236}">
                      <a16:creationId xmlns:a16="http://schemas.microsoft.com/office/drawing/2014/main" id="{0D15E483-B0F4-4A32-B977-4C2398F42ED8}"/>
                    </a:ext>
                  </a:extLst>
                </p:cNvPr>
                <p:cNvSpPr/>
                <p:nvPr/>
              </p:nvSpPr>
              <p:spPr>
                <a:xfrm>
                  <a:off x="3703011" y="3354739"/>
                  <a:ext cx="70415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3" h="10089" fill="none" extrusionOk="0">
                      <a:moveTo>
                        <a:pt x="1" y="0"/>
                      </a:moveTo>
                      <a:lnTo>
                        <a:pt x="8952" y="10089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8745;p57">
                  <a:extLst>
                    <a:ext uri="{FF2B5EF4-FFF2-40B4-BE49-F238E27FC236}">
                      <a16:creationId xmlns:a16="http://schemas.microsoft.com/office/drawing/2014/main" id="{A70B6FC6-020A-4308-BAAF-11360738712E}"/>
                    </a:ext>
                  </a:extLst>
                </p:cNvPr>
                <p:cNvSpPr/>
                <p:nvPr/>
              </p:nvSpPr>
              <p:spPr>
                <a:xfrm>
                  <a:off x="3779884" y="3366443"/>
                  <a:ext cx="34449" cy="67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0" h="8601" fill="none" extrusionOk="0">
                      <a:moveTo>
                        <a:pt x="1" y="8601"/>
                      </a:moveTo>
                      <a:lnTo>
                        <a:pt x="4380" y="0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8746;p57">
                  <a:extLst>
                    <a:ext uri="{FF2B5EF4-FFF2-40B4-BE49-F238E27FC236}">
                      <a16:creationId xmlns:a16="http://schemas.microsoft.com/office/drawing/2014/main" id="{0BF2A0AD-5F5B-48CF-8DD6-A06572F85089}"/>
                    </a:ext>
                  </a:extLst>
                </p:cNvPr>
                <p:cNvSpPr/>
                <p:nvPr/>
              </p:nvSpPr>
              <p:spPr>
                <a:xfrm>
                  <a:off x="3701776" y="3353693"/>
                  <a:ext cx="116363" cy="12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95" h="1622" fill="none" extrusionOk="0">
                      <a:moveTo>
                        <a:pt x="14795" y="1621"/>
                      </a:moveTo>
                      <a:lnTo>
                        <a:pt x="0" y="0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8747;p57">
                  <a:extLst>
                    <a:ext uri="{FF2B5EF4-FFF2-40B4-BE49-F238E27FC236}">
                      <a16:creationId xmlns:a16="http://schemas.microsoft.com/office/drawing/2014/main" id="{B98FCB4F-2102-4297-B0BD-AF36684BA8F4}"/>
                    </a:ext>
                  </a:extLst>
                </p:cNvPr>
                <p:cNvSpPr/>
                <p:nvPr/>
              </p:nvSpPr>
              <p:spPr>
                <a:xfrm>
                  <a:off x="3701776" y="3313063"/>
                  <a:ext cx="227204" cy="4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88" h="5167" fill="none" extrusionOk="0">
                      <a:moveTo>
                        <a:pt x="28887" y="1"/>
                      </a:moveTo>
                      <a:lnTo>
                        <a:pt x="0" y="5166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8748;p57">
                  <a:extLst>
                    <a:ext uri="{FF2B5EF4-FFF2-40B4-BE49-F238E27FC236}">
                      <a16:creationId xmlns:a16="http://schemas.microsoft.com/office/drawing/2014/main" id="{0E7978DC-7FD9-4108-9C00-AAF55E7F4845}"/>
                    </a:ext>
                  </a:extLst>
                </p:cNvPr>
                <p:cNvSpPr/>
                <p:nvPr/>
              </p:nvSpPr>
              <p:spPr>
                <a:xfrm>
                  <a:off x="3888633" y="3313063"/>
                  <a:ext cx="40347" cy="114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0" h="14554" fill="none" extrusionOk="0">
                      <a:moveTo>
                        <a:pt x="5129" y="1"/>
                      </a:moveTo>
                      <a:lnTo>
                        <a:pt x="0" y="14553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8749;p57">
                  <a:extLst>
                    <a:ext uri="{FF2B5EF4-FFF2-40B4-BE49-F238E27FC236}">
                      <a16:creationId xmlns:a16="http://schemas.microsoft.com/office/drawing/2014/main" id="{846F3C5D-48B4-40F3-A0E6-5F74C4810950}"/>
                    </a:ext>
                  </a:extLst>
                </p:cNvPr>
                <p:cNvSpPr/>
                <p:nvPr/>
              </p:nvSpPr>
              <p:spPr>
                <a:xfrm>
                  <a:off x="3814325" y="3366443"/>
                  <a:ext cx="74316" cy="61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9" h="7767" fill="none" extrusionOk="0">
                      <a:moveTo>
                        <a:pt x="1" y="0"/>
                      </a:moveTo>
                      <a:lnTo>
                        <a:pt x="9448" y="7766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8750;p57">
                  <a:extLst>
                    <a:ext uri="{FF2B5EF4-FFF2-40B4-BE49-F238E27FC236}">
                      <a16:creationId xmlns:a16="http://schemas.microsoft.com/office/drawing/2014/main" id="{09C363EF-DCF0-4F22-B98F-E001F19A5A0E}"/>
                    </a:ext>
                  </a:extLst>
                </p:cNvPr>
                <p:cNvSpPr/>
                <p:nvPr/>
              </p:nvSpPr>
              <p:spPr>
                <a:xfrm>
                  <a:off x="3838399" y="3427522"/>
                  <a:ext cx="50242" cy="67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" h="8614" fill="none" extrusionOk="0">
                      <a:moveTo>
                        <a:pt x="0" y="8613"/>
                      </a:moveTo>
                      <a:lnTo>
                        <a:pt x="6387" y="0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8751;p57">
                  <a:extLst>
                    <a:ext uri="{FF2B5EF4-FFF2-40B4-BE49-F238E27FC236}">
                      <a16:creationId xmlns:a16="http://schemas.microsoft.com/office/drawing/2014/main" id="{C7DBDFA9-E033-483D-902E-AE92AD1C650F}"/>
                    </a:ext>
                  </a:extLst>
                </p:cNvPr>
                <p:cNvSpPr/>
                <p:nvPr/>
              </p:nvSpPr>
              <p:spPr>
                <a:xfrm>
                  <a:off x="3814325" y="3313063"/>
                  <a:ext cx="114656" cy="5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8" h="6788" fill="none" extrusionOk="0">
                      <a:moveTo>
                        <a:pt x="1" y="6787"/>
                      </a:moveTo>
                      <a:lnTo>
                        <a:pt x="14577" y="1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8752;p57">
                  <a:extLst>
                    <a:ext uri="{FF2B5EF4-FFF2-40B4-BE49-F238E27FC236}">
                      <a16:creationId xmlns:a16="http://schemas.microsoft.com/office/drawing/2014/main" id="{C70EC691-80F7-41B1-982E-1003B1C5F01D}"/>
                    </a:ext>
                  </a:extLst>
                </p:cNvPr>
                <p:cNvSpPr/>
                <p:nvPr/>
              </p:nvSpPr>
              <p:spPr>
                <a:xfrm>
                  <a:off x="3888633" y="3427522"/>
                  <a:ext cx="55377" cy="76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1" h="9690" fill="none" extrusionOk="0">
                      <a:moveTo>
                        <a:pt x="0" y="0"/>
                      </a:moveTo>
                      <a:lnTo>
                        <a:pt x="7041" y="9690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8753;p57">
                  <a:extLst>
                    <a:ext uri="{FF2B5EF4-FFF2-40B4-BE49-F238E27FC236}">
                      <a16:creationId xmlns:a16="http://schemas.microsoft.com/office/drawing/2014/main" id="{C11908E6-BCE9-4724-A98D-250B8C4D4075}"/>
                    </a:ext>
                  </a:extLst>
                </p:cNvPr>
                <p:cNvSpPr/>
                <p:nvPr/>
              </p:nvSpPr>
              <p:spPr>
                <a:xfrm>
                  <a:off x="3944003" y="3406208"/>
                  <a:ext cx="40631" cy="97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12400" fill="none" extrusionOk="0">
                      <a:moveTo>
                        <a:pt x="1" y="12400"/>
                      </a:moveTo>
                      <a:lnTo>
                        <a:pt x="5166" y="1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8754;p57">
                  <a:extLst>
                    <a:ext uri="{FF2B5EF4-FFF2-40B4-BE49-F238E27FC236}">
                      <a16:creationId xmlns:a16="http://schemas.microsoft.com/office/drawing/2014/main" id="{9642CF2E-B797-4EC4-A5AA-F7977EE0D6DB}"/>
                    </a:ext>
                  </a:extLst>
                </p:cNvPr>
                <p:cNvSpPr/>
                <p:nvPr/>
              </p:nvSpPr>
              <p:spPr>
                <a:xfrm>
                  <a:off x="3984625" y="3357500"/>
                  <a:ext cx="55291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0" h="6194" fill="none" extrusionOk="0">
                      <a:moveTo>
                        <a:pt x="1" y="6194"/>
                      </a:moveTo>
                      <a:lnTo>
                        <a:pt x="7029" y="0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8755;p57">
                  <a:extLst>
                    <a:ext uri="{FF2B5EF4-FFF2-40B4-BE49-F238E27FC236}">
                      <a16:creationId xmlns:a16="http://schemas.microsoft.com/office/drawing/2014/main" id="{201F335C-EFE9-4CAD-81DF-8BBB60A29029}"/>
                    </a:ext>
                  </a:extLst>
                </p:cNvPr>
                <p:cNvSpPr/>
                <p:nvPr/>
              </p:nvSpPr>
              <p:spPr>
                <a:xfrm>
                  <a:off x="3888633" y="3406208"/>
                  <a:ext cx="96000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6" h="2711" fill="none" extrusionOk="0">
                      <a:moveTo>
                        <a:pt x="0" y="2710"/>
                      </a:moveTo>
                      <a:lnTo>
                        <a:pt x="12206" y="1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8756;p57">
                  <a:extLst>
                    <a:ext uri="{FF2B5EF4-FFF2-40B4-BE49-F238E27FC236}">
                      <a16:creationId xmlns:a16="http://schemas.microsoft.com/office/drawing/2014/main" id="{2E6C6D49-33A6-450C-8C7F-F6D74C4B0FB0}"/>
                    </a:ext>
                  </a:extLst>
                </p:cNvPr>
                <p:cNvSpPr/>
                <p:nvPr/>
              </p:nvSpPr>
              <p:spPr>
                <a:xfrm>
                  <a:off x="3984625" y="3406208"/>
                  <a:ext cx="42251" cy="136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2" h="17336" fill="none" extrusionOk="0">
                      <a:moveTo>
                        <a:pt x="1" y="1"/>
                      </a:moveTo>
                      <a:lnTo>
                        <a:pt x="5372" y="17335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8757;p57">
                  <a:extLst>
                    <a:ext uri="{FF2B5EF4-FFF2-40B4-BE49-F238E27FC236}">
                      <a16:creationId xmlns:a16="http://schemas.microsoft.com/office/drawing/2014/main" id="{7D25E501-5CBD-4F77-BE15-DCDF23C9E562}"/>
                    </a:ext>
                  </a:extLst>
                </p:cNvPr>
                <p:cNvSpPr/>
                <p:nvPr/>
              </p:nvSpPr>
              <p:spPr>
                <a:xfrm>
                  <a:off x="4026868" y="3427522"/>
                  <a:ext cx="35597" cy="115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6" h="14626" fill="none" extrusionOk="0">
                      <a:moveTo>
                        <a:pt x="1" y="14625"/>
                      </a:moveTo>
                      <a:lnTo>
                        <a:pt x="4525" y="0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8758;p57">
                  <a:extLst>
                    <a:ext uri="{FF2B5EF4-FFF2-40B4-BE49-F238E27FC236}">
                      <a16:creationId xmlns:a16="http://schemas.microsoft.com/office/drawing/2014/main" id="{4EF739F2-A41D-4DFE-A14E-7EA66D88E4EA}"/>
                    </a:ext>
                  </a:extLst>
                </p:cNvPr>
                <p:cNvSpPr/>
                <p:nvPr/>
              </p:nvSpPr>
              <p:spPr>
                <a:xfrm>
                  <a:off x="3876261" y="3542548"/>
                  <a:ext cx="150615" cy="52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0" h="6618" fill="none" extrusionOk="0">
                      <a:moveTo>
                        <a:pt x="1" y="6617"/>
                      </a:moveTo>
                      <a:lnTo>
                        <a:pt x="19150" y="0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8759;p57">
                  <a:extLst>
                    <a:ext uri="{FF2B5EF4-FFF2-40B4-BE49-F238E27FC236}">
                      <a16:creationId xmlns:a16="http://schemas.microsoft.com/office/drawing/2014/main" id="{5AA61739-3F32-439F-A355-D737A8BA2A7A}"/>
                    </a:ext>
                  </a:extLst>
                </p:cNvPr>
                <p:cNvSpPr/>
                <p:nvPr/>
              </p:nvSpPr>
              <p:spPr>
                <a:xfrm>
                  <a:off x="4006702" y="3542548"/>
                  <a:ext cx="20174" cy="99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" h="12593" fill="none" extrusionOk="0">
                      <a:moveTo>
                        <a:pt x="2565" y="0"/>
                      </a:moveTo>
                      <a:lnTo>
                        <a:pt x="0" y="12593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8760;p57">
                  <a:extLst>
                    <a:ext uri="{FF2B5EF4-FFF2-40B4-BE49-F238E27FC236}">
                      <a16:creationId xmlns:a16="http://schemas.microsoft.com/office/drawing/2014/main" id="{4B52E0F6-E54F-42C3-A45C-AC50A8B116C2}"/>
                    </a:ext>
                  </a:extLst>
                </p:cNvPr>
                <p:cNvSpPr/>
                <p:nvPr/>
              </p:nvSpPr>
              <p:spPr>
                <a:xfrm>
                  <a:off x="3912700" y="3641584"/>
                  <a:ext cx="97817" cy="41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7" h="5312" fill="none" extrusionOk="0">
                      <a:moveTo>
                        <a:pt x="1" y="5311"/>
                      </a:moveTo>
                      <a:lnTo>
                        <a:pt x="12436" y="1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8761;p57">
                  <a:extLst>
                    <a:ext uri="{FF2B5EF4-FFF2-40B4-BE49-F238E27FC236}">
                      <a16:creationId xmlns:a16="http://schemas.microsoft.com/office/drawing/2014/main" id="{F8255D31-D384-4A99-81FC-E21A4E4B452A}"/>
                    </a:ext>
                  </a:extLst>
                </p:cNvPr>
                <p:cNvSpPr/>
                <p:nvPr/>
              </p:nvSpPr>
              <p:spPr>
                <a:xfrm>
                  <a:off x="3875601" y="3503726"/>
                  <a:ext cx="68410" cy="89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8" h="11336" fill="none" extrusionOk="0">
                      <a:moveTo>
                        <a:pt x="8698" y="1"/>
                      </a:moveTo>
                      <a:lnTo>
                        <a:pt x="0" y="11335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8762;p57">
                  <a:extLst>
                    <a:ext uri="{FF2B5EF4-FFF2-40B4-BE49-F238E27FC236}">
                      <a16:creationId xmlns:a16="http://schemas.microsoft.com/office/drawing/2014/main" id="{333949DE-A644-4D38-812E-58A1377CB35C}"/>
                    </a:ext>
                  </a:extLst>
                </p:cNvPr>
                <p:cNvSpPr/>
                <p:nvPr/>
              </p:nvSpPr>
              <p:spPr>
                <a:xfrm>
                  <a:off x="3944003" y="3503726"/>
                  <a:ext cx="89441" cy="36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72" h="4598" fill="none" extrusionOk="0">
                      <a:moveTo>
                        <a:pt x="1" y="1"/>
                      </a:moveTo>
                      <a:lnTo>
                        <a:pt x="11372" y="4598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8763;p57">
                  <a:extLst>
                    <a:ext uri="{FF2B5EF4-FFF2-40B4-BE49-F238E27FC236}">
                      <a16:creationId xmlns:a16="http://schemas.microsoft.com/office/drawing/2014/main" id="{2E3EA6EC-1237-4F0B-9B2E-1C784B2BF44F}"/>
                    </a:ext>
                  </a:extLst>
                </p:cNvPr>
                <p:cNvSpPr/>
                <p:nvPr/>
              </p:nvSpPr>
              <p:spPr>
                <a:xfrm>
                  <a:off x="4033436" y="3490599"/>
                  <a:ext cx="132824" cy="4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8" h="6267" fill="none" extrusionOk="0">
                      <a:moveTo>
                        <a:pt x="1" y="6267"/>
                      </a:moveTo>
                      <a:lnTo>
                        <a:pt x="16888" y="0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8764;p57">
                  <a:extLst>
                    <a:ext uri="{FF2B5EF4-FFF2-40B4-BE49-F238E27FC236}">
                      <a16:creationId xmlns:a16="http://schemas.microsoft.com/office/drawing/2014/main" id="{B589A364-7E7F-4E0B-9DB6-3B613165A4B6}"/>
                    </a:ext>
                  </a:extLst>
                </p:cNvPr>
                <p:cNvSpPr/>
                <p:nvPr/>
              </p:nvSpPr>
              <p:spPr>
                <a:xfrm>
                  <a:off x="4166252" y="3490599"/>
                  <a:ext cx="73459" cy="95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0" h="12146" fill="none" extrusionOk="0">
                      <a:moveTo>
                        <a:pt x="1" y="0"/>
                      </a:moveTo>
                      <a:lnTo>
                        <a:pt x="9339" y="12146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8765;p57">
                  <a:extLst>
                    <a:ext uri="{FF2B5EF4-FFF2-40B4-BE49-F238E27FC236}">
                      <a16:creationId xmlns:a16="http://schemas.microsoft.com/office/drawing/2014/main" id="{5D0FD056-7310-40FD-A79C-FA1FB62CE8C9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211985" cy="39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53" h="5082" fill="none" extrusionOk="0">
                      <a:moveTo>
                        <a:pt x="26952" y="5081"/>
                      </a:moveTo>
                      <a:lnTo>
                        <a:pt x="1" y="1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8766;p57">
                  <a:extLst>
                    <a:ext uri="{FF2B5EF4-FFF2-40B4-BE49-F238E27FC236}">
                      <a16:creationId xmlns:a16="http://schemas.microsoft.com/office/drawing/2014/main" id="{1A2B845A-7BF2-4E97-99D9-9778BD72A06D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99720" cy="17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9" h="22235" fill="none" extrusionOk="0">
                      <a:moveTo>
                        <a:pt x="1" y="1"/>
                      </a:moveTo>
                      <a:lnTo>
                        <a:pt x="12678" y="22234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8767;p57">
                  <a:extLst>
                    <a:ext uri="{FF2B5EF4-FFF2-40B4-BE49-F238E27FC236}">
                      <a16:creationId xmlns:a16="http://schemas.microsoft.com/office/drawing/2014/main" id="{650063E5-425E-4A48-8A4C-D97B6E1B7759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159754" cy="111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12" h="14203" fill="none" extrusionOk="0">
                      <a:moveTo>
                        <a:pt x="1" y="1"/>
                      </a:moveTo>
                      <a:lnTo>
                        <a:pt x="20311" y="14202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8768;p57">
                  <a:extLst>
                    <a:ext uri="{FF2B5EF4-FFF2-40B4-BE49-F238E27FC236}">
                      <a16:creationId xmlns:a16="http://schemas.microsoft.com/office/drawing/2014/main" id="{0415FDFA-D332-41FA-BAAC-1A7FB1D1B65A}"/>
                    </a:ext>
                  </a:extLst>
                </p:cNvPr>
                <p:cNvSpPr/>
                <p:nvPr/>
              </p:nvSpPr>
              <p:spPr>
                <a:xfrm>
                  <a:off x="4006702" y="3641584"/>
                  <a:ext cx="120743" cy="73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2" h="9304" fill="none" extrusionOk="0">
                      <a:moveTo>
                        <a:pt x="0" y="1"/>
                      </a:moveTo>
                      <a:lnTo>
                        <a:pt x="15351" y="9303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8769;p57">
                  <a:extLst>
                    <a:ext uri="{FF2B5EF4-FFF2-40B4-BE49-F238E27FC236}">
                      <a16:creationId xmlns:a16="http://schemas.microsoft.com/office/drawing/2014/main" id="{CE63435D-73A4-472D-974A-091646DB9CDA}"/>
                    </a:ext>
                  </a:extLst>
                </p:cNvPr>
                <p:cNvSpPr/>
                <p:nvPr/>
              </p:nvSpPr>
              <p:spPr>
                <a:xfrm>
                  <a:off x="4006702" y="3641584"/>
                  <a:ext cx="39773" cy="140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7" h="17832" fill="none" extrusionOk="0">
                      <a:moveTo>
                        <a:pt x="5057" y="17832"/>
                      </a:moveTo>
                      <a:lnTo>
                        <a:pt x="0" y="1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8770;p57">
                  <a:extLst>
                    <a:ext uri="{FF2B5EF4-FFF2-40B4-BE49-F238E27FC236}">
                      <a16:creationId xmlns:a16="http://schemas.microsoft.com/office/drawing/2014/main" id="{4BD64B97-9AF5-405C-B508-0ED2685E9FCE}"/>
                    </a:ext>
                  </a:extLst>
                </p:cNvPr>
                <p:cNvSpPr/>
                <p:nvPr/>
              </p:nvSpPr>
              <p:spPr>
                <a:xfrm>
                  <a:off x="3996423" y="3784585"/>
                  <a:ext cx="51862" cy="10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1307" fill="none" extrusionOk="0">
                      <a:moveTo>
                        <a:pt x="1" y="1307"/>
                      </a:moveTo>
                      <a:lnTo>
                        <a:pt x="6594" y="0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8771;p57">
                  <a:extLst>
                    <a:ext uri="{FF2B5EF4-FFF2-40B4-BE49-F238E27FC236}">
                      <a16:creationId xmlns:a16="http://schemas.microsoft.com/office/drawing/2014/main" id="{9403BB82-4C77-41C3-9656-A3A6EFD0F13D}"/>
                    </a:ext>
                  </a:extLst>
                </p:cNvPr>
                <p:cNvSpPr/>
                <p:nvPr/>
              </p:nvSpPr>
              <p:spPr>
                <a:xfrm>
                  <a:off x="4048277" y="3784585"/>
                  <a:ext cx="47583" cy="68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0" h="8759" fill="none" extrusionOk="0">
                      <a:moveTo>
                        <a:pt x="1" y="0"/>
                      </a:moveTo>
                      <a:lnTo>
                        <a:pt x="6049" y="8758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8772;p57">
                  <a:extLst>
                    <a:ext uri="{FF2B5EF4-FFF2-40B4-BE49-F238E27FC236}">
                      <a16:creationId xmlns:a16="http://schemas.microsoft.com/office/drawing/2014/main" id="{29976F8D-B703-494A-ABBC-8E46BD5738C1}"/>
                    </a:ext>
                  </a:extLst>
                </p:cNvPr>
                <p:cNvSpPr/>
                <p:nvPr/>
              </p:nvSpPr>
              <p:spPr>
                <a:xfrm>
                  <a:off x="4095947" y="3788392"/>
                  <a:ext cx="10280" cy="64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8251" fill="none" extrusionOk="0">
                      <a:moveTo>
                        <a:pt x="0" y="8250"/>
                      </a:moveTo>
                      <a:lnTo>
                        <a:pt x="1307" y="0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8773;p57">
                  <a:extLst>
                    <a:ext uri="{FF2B5EF4-FFF2-40B4-BE49-F238E27FC236}">
                      <a16:creationId xmlns:a16="http://schemas.microsoft.com/office/drawing/2014/main" id="{ADED23E7-5EB1-455E-85F6-00BD38DA8524}"/>
                    </a:ext>
                  </a:extLst>
                </p:cNvPr>
                <p:cNvSpPr/>
                <p:nvPr/>
              </p:nvSpPr>
              <p:spPr>
                <a:xfrm>
                  <a:off x="4095852" y="3853467"/>
                  <a:ext cx="45672" cy="1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7" h="2021" fill="none" extrusionOk="0">
                      <a:moveTo>
                        <a:pt x="0" y="0"/>
                      </a:moveTo>
                      <a:lnTo>
                        <a:pt x="5807" y="2021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8774;p57">
                  <a:extLst>
                    <a:ext uri="{FF2B5EF4-FFF2-40B4-BE49-F238E27FC236}">
                      <a16:creationId xmlns:a16="http://schemas.microsoft.com/office/drawing/2014/main" id="{16AB1615-DF24-436B-872D-47C955C0B268}"/>
                    </a:ext>
                  </a:extLst>
                </p:cNvPr>
                <p:cNvSpPr/>
                <p:nvPr/>
              </p:nvSpPr>
              <p:spPr>
                <a:xfrm>
                  <a:off x="4138567" y="3868308"/>
                  <a:ext cx="16469" cy="101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2932" fill="none" extrusionOk="0">
                      <a:moveTo>
                        <a:pt x="1" y="1"/>
                      </a:moveTo>
                      <a:lnTo>
                        <a:pt x="2093" y="12932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8775;p57">
                  <a:extLst>
                    <a:ext uri="{FF2B5EF4-FFF2-40B4-BE49-F238E27FC236}">
                      <a16:creationId xmlns:a16="http://schemas.microsoft.com/office/drawing/2014/main" id="{4B42662C-E2DC-4EC3-AFA9-60C633E18E33}"/>
                    </a:ext>
                  </a:extLst>
                </p:cNvPr>
                <p:cNvSpPr/>
                <p:nvPr/>
              </p:nvSpPr>
              <p:spPr>
                <a:xfrm>
                  <a:off x="3875601" y="3592876"/>
                  <a:ext cx="131110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0" h="6194" fill="none" extrusionOk="0">
                      <a:moveTo>
                        <a:pt x="0" y="0"/>
                      </a:moveTo>
                      <a:lnTo>
                        <a:pt x="16669" y="6194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8776;p57">
                  <a:extLst>
                    <a:ext uri="{FF2B5EF4-FFF2-40B4-BE49-F238E27FC236}">
                      <a16:creationId xmlns:a16="http://schemas.microsoft.com/office/drawing/2014/main" id="{55C1B29A-8B4E-4ED0-9397-F173B7BDB278}"/>
                    </a:ext>
                  </a:extLst>
                </p:cNvPr>
                <p:cNvSpPr/>
                <p:nvPr/>
              </p:nvSpPr>
              <p:spPr>
                <a:xfrm>
                  <a:off x="4164828" y="3394410"/>
                  <a:ext cx="26458" cy="93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4" h="11844" fill="none" extrusionOk="0">
                      <a:moveTo>
                        <a:pt x="0" y="11843"/>
                      </a:moveTo>
                      <a:lnTo>
                        <a:pt x="3363" y="1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8777;p57">
                  <a:extLst>
                    <a:ext uri="{FF2B5EF4-FFF2-40B4-BE49-F238E27FC236}">
                      <a16:creationId xmlns:a16="http://schemas.microsoft.com/office/drawing/2014/main" id="{EE48D120-EFF9-4641-8D07-40E12A867D76}"/>
                    </a:ext>
                  </a:extLst>
                </p:cNvPr>
                <p:cNvSpPr/>
                <p:nvPr/>
              </p:nvSpPr>
              <p:spPr>
                <a:xfrm>
                  <a:off x="4191278" y="3394410"/>
                  <a:ext cx="86586" cy="52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6703" fill="none" extrusionOk="0">
                      <a:moveTo>
                        <a:pt x="0" y="1"/>
                      </a:moveTo>
                      <a:lnTo>
                        <a:pt x="11008" y="6702"/>
                      </a:lnTo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" name="Google Shape;8778;p57">
                <a:extLst>
                  <a:ext uri="{FF2B5EF4-FFF2-40B4-BE49-F238E27FC236}">
                    <a16:creationId xmlns:a16="http://schemas.microsoft.com/office/drawing/2014/main" id="{17AE1189-6CE8-4E63-B0D4-8A9B3F312CA1}"/>
                  </a:ext>
                </a:extLst>
              </p:cNvPr>
              <p:cNvGrpSpPr/>
              <p:nvPr/>
            </p:nvGrpSpPr>
            <p:grpSpPr>
              <a:xfrm>
                <a:off x="4180904" y="4251758"/>
                <a:ext cx="37783" cy="32420"/>
                <a:chOff x="4180904" y="4251758"/>
                <a:chExt cx="37783" cy="32420"/>
              </a:xfrm>
            </p:grpSpPr>
            <p:sp>
              <p:nvSpPr>
                <p:cNvPr id="255" name="Google Shape;8779;p57">
                  <a:extLst>
                    <a:ext uri="{FF2B5EF4-FFF2-40B4-BE49-F238E27FC236}">
                      <a16:creationId xmlns:a16="http://schemas.microsoft.com/office/drawing/2014/main" id="{5DF00C4C-117C-483C-BFE7-2922167BBD36}"/>
                    </a:ext>
                  </a:extLst>
                </p:cNvPr>
                <p:cNvSpPr/>
                <p:nvPr/>
              </p:nvSpPr>
              <p:spPr>
                <a:xfrm>
                  <a:off x="4180904" y="4251758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1"/>
                        <a:pt x="2759" y="4121"/>
                      </a:cubicBezTo>
                      <a:cubicBezTo>
                        <a:pt x="3884" y="4109"/>
                        <a:pt x="4803" y="3190"/>
                        <a:pt x="4803" y="2065"/>
                      </a:cubicBezTo>
                      <a:cubicBezTo>
                        <a:pt x="4803" y="823"/>
                        <a:pt x="3792" y="0"/>
                        <a:pt x="2738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8780;p57">
                  <a:extLst>
                    <a:ext uri="{FF2B5EF4-FFF2-40B4-BE49-F238E27FC236}">
                      <a16:creationId xmlns:a16="http://schemas.microsoft.com/office/drawing/2014/main" id="{8364E8AE-8E09-4C6F-90C7-6934AF5E4163}"/>
                    </a:ext>
                  </a:extLst>
                </p:cNvPr>
                <p:cNvSpPr/>
                <p:nvPr/>
              </p:nvSpPr>
              <p:spPr>
                <a:xfrm>
                  <a:off x="4196037" y="426143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1" name="Google Shape;8781;p57">
                <a:extLst>
                  <a:ext uri="{FF2B5EF4-FFF2-40B4-BE49-F238E27FC236}">
                    <a16:creationId xmlns:a16="http://schemas.microsoft.com/office/drawing/2014/main" id="{CA602C20-CFA7-493C-A333-576B4BB93AD6}"/>
                  </a:ext>
                </a:extLst>
              </p:cNvPr>
              <p:cNvGrpSpPr/>
              <p:nvPr/>
            </p:nvGrpSpPr>
            <p:grpSpPr>
              <a:xfrm>
                <a:off x="4201644" y="4081324"/>
                <a:ext cx="37783" cy="32364"/>
                <a:chOff x="4201644" y="4081324"/>
                <a:chExt cx="37783" cy="32364"/>
              </a:xfrm>
            </p:grpSpPr>
            <p:sp>
              <p:nvSpPr>
                <p:cNvPr id="253" name="Google Shape;8782;p57">
                  <a:extLst>
                    <a:ext uri="{FF2B5EF4-FFF2-40B4-BE49-F238E27FC236}">
                      <a16:creationId xmlns:a16="http://schemas.microsoft.com/office/drawing/2014/main" id="{9CD13381-04D1-4280-8F5E-8E9F539CB9FD}"/>
                    </a:ext>
                  </a:extLst>
                </p:cNvPr>
                <p:cNvSpPr/>
                <p:nvPr/>
              </p:nvSpPr>
              <p:spPr>
                <a:xfrm>
                  <a:off x="4201644" y="4081324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8783;p57">
                  <a:extLst>
                    <a:ext uri="{FF2B5EF4-FFF2-40B4-BE49-F238E27FC236}">
                      <a16:creationId xmlns:a16="http://schemas.microsoft.com/office/drawing/2014/main" id="{E8886A6F-E4B0-4FAF-8EDD-4A1180D4A97C}"/>
                    </a:ext>
                  </a:extLst>
                </p:cNvPr>
                <p:cNvSpPr/>
                <p:nvPr/>
              </p:nvSpPr>
              <p:spPr>
                <a:xfrm>
                  <a:off x="4214582" y="4091037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83"/>
                        <a:pt x="521" y="1415"/>
                      </a:cubicBezTo>
                      <a:cubicBezTo>
                        <a:pt x="688" y="1582"/>
                        <a:pt x="894" y="1657"/>
                        <a:pt x="1096" y="1657"/>
                      </a:cubicBezTo>
                      <a:cubicBezTo>
                        <a:pt x="1524" y="1657"/>
                        <a:pt x="1936" y="1323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2" name="Google Shape;8784;p57">
                <a:extLst>
                  <a:ext uri="{FF2B5EF4-FFF2-40B4-BE49-F238E27FC236}">
                    <a16:creationId xmlns:a16="http://schemas.microsoft.com/office/drawing/2014/main" id="{F8083F4D-A85C-4C57-84B9-E8F0763F6828}"/>
                  </a:ext>
                </a:extLst>
              </p:cNvPr>
              <p:cNvGrpSpPr/>
              <p:nvPr/>
            </p:nvGrpSpPr>
            <p:grpSpPr>
              <a:xfrm>
                <a:off x="4284416" y="3887428"/>
                <a:ext cx="37783" cy="32451"/>
                <a:chOff x="4284416" y="3887428"/>
                <a:chExt cx="37783" cy="32451"/>
              </a:xfrm>
            </p:grpSpPr>
            <p:sp>
              <p:nvSpPr>
                <p:cNvPr id="251" name="Google Shape;8785;p57">
                  <a:extLst>
                    <a:ext uri="{FF2B5EF4-FFF2-40B4-BE49-F238E27FC236}">
                      <a16:creationId xmlns:a16="http://schemas.microsoft.com/office/drawing/2014/main" id="{8AB42070-C0FA-4209-A45D-7D7554DB2EF2}"/>
                    </a:ext>
                  </a:extLst>
                </p:cNvPr>
                <p:cNvSpPr/>
                <p:nvPr/>
              </p:nvSpPr>
              <p:spPr>
                <a:xfrm>
                  <a:off x="4284416" y="3887428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20" y="4126"/>
                        <a:pt x="2747" y="4126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8786;p57">
                  <a:extLst>
                    <a:ext uri="{FF2B5EF4-FFF2-40B4-BE49-F238E27FC236}">
                      <a16:creationId xmlns:a16="http://schemas.microsoft.com/office/drawing/2014/main" id="{9D4BBAE6-2DFE-48F8-9A2F-82592B9F9D50}"/>
                    </a:ext>
                  </a:extLst>
                </p:cNvPr>
                <p:cNvSpPr/>
                <p:nvPr/>
              </p:nvSpPr>
              <p:spPr>
                <a:xfrm>
                  <a:off x="4299548" y="3897039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3" name="Google Shape;8787;p57">
                <a:extLst>
                  <a:ext uri="{FF2B5EF4-FFF2-40B4-BE49-F238E27FC236}">
                    <a16:creationId xmlns:a16="http://schemas.microsoft.com/office/drawing/2014/main" id="{8578F4FE-7BB7-4C85-A8EF-B56111192C5E}"/>
                  </a:ext>
                </a:extLst>
              </p:cNvPr>
              <p:cNvGrpSpPr/>
              <p:nvPr/>
            </p:nvGrpSpPr>
            <p:grpSpPr>
              <a:xfrm>
                <a:off x="4223721" y="3860404"/>
                <a:ext cx="37870" cy="32364"/>
                <a:chOff x="4223721" y="3860404"/>
                <a:chExt cx="37870" cy="32364"/>
              </a:xfrm>
            </p:grpSpPr>
            <p:sp>
              <p:nvSpPr>
                <p:cNvPr id="249" name="Google Shape;8788;p57">
                  <a:extLst>
                    <a:ext uri="{FF2B5EF4-FFF2-40B4-BE49-F238E27FC236}">
                      <a16:creationId xmlns:a16="http://schemas.microsoft.com/office/drawing/2014/main" id="{CE610668-BFE4-4B11-AA06-2B5D39091C64}"/>
                    </a:ext>
                  </a:extLst>
                </p:cNvPr>
                <p:cNvSpPr/>
                <p:nvPr/>
              </p:nvSpPr>
              <p:spPr>
                <a:xfrm>
                  <a:off x="4223721" y="3860404"/>
                  <a:ext cx="37870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5" extrusionOk="0">
                      <a:moveTo>
                        <a:pt x="2735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58" y="4114"/>
                      </a:cubicBezTo>
                      <a:cubicBezTo>
                        <a:pt x="3883" y="4114"/>
                        <a:pt x="4803" y="3195"/>
                        <a:pt x="4815" y="2058"/>
                      </a:cubicBezTo>
                      <a:cubicBezTo>
                        <a:pt x="4815" y="822"/>
                        <a:pt x="3795" y="1"/>
                        <a:pt x="2735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8789;p57">
                  <a:extLst>
                    <a:ext uri="{FF2B5EF4-FFF2-40B4-BE49-F238E27FC236}">
                      <a16:creationId xmlns:a16="http://schemas.microsoft.com/office/drawing/2014/main" id="{A10A8F6F-435F-4766-97A0-1D2B95BA5193}"/>
                    </a:ext>
                  </a:extLst>
                </p:cNvPr>
                <p:cNvSpPr/>
                <p:nvPr/>
              </p:nvSpPr>
              <p:spPr>
                <a:xfrm>
                  <a:off x="4238846" y="38701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0"/>
                        <a:pt x="835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4" name="Google Shape;8790;p57">
                <a:extLst>
                  <a:ext uri="{FF2B5EF4-FFF2-40B4-BE49-F238E27FC236}">
                    <a16:creationId xmlns:a16="http://schemas.microsoft.com/office/drawing/2014/main" id="{665849F4-6978-402E-A941-13F1C4D24ACE}"/>
                  </a:ext>
                </a:extLst>
              </p:cNvPr>
              <p:cNvGrpSpPr/>
              <p:nvPr/>
            </p:nvGrpSpPr>
            <p:grpSpPr>
              <a:xfrm>
                <a:off x="4104889" y="3699242"/>
                <a:ext cx="37776" cy="32357"/>
                <a:chOff x="4104889" y="3699242"/>
                <a:chExt cx="37776" cy="32357"/>
              </a:xfrm>
            </p:grpSpPr>
            <p:sp>
              <p:nvSpPr>
                <p:cNvPr id="247" name="Google Shape;8791;p57">
                  <a:extLst>
                    <a:ext uri="{FF2B5EF4-FFF2-40B4-BE49-F238E27FC236}">
                      <a16:creationId xmlns:a16="http://schemas.microsoft.com/office/drawing/2014/main" id="{FE67ED5D-6D8C-4375-8A25-61885A32303C}"/>
                    </a:ext>
                  </a:extLst>
                </p:cNvPr>
                <p:cNvSpPr/>
                <p:nvPr/>
              </p:nvSpPr>
              <p:spPr>
                <a:xfrm>
                  <a:off x="4104889" y="3699242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8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8792;p57">
                  <a:extLst>
                    <a:ext uri="{FF2B5EF4-FFF2-40B4-BE49-F238E27FC236}">
                      <a16:creationId xmlns:a16="http://schemas.microsoft.com/office/drawing/2014/main" id="{B53990C8-CDAA-4558-9E39-E9C54EF05DA2}"/>
                    </a:ext>
                  </a:extLst>
                </p:cNvPr>
                <p:cNvSpPr/>
                <p:nvPr/>
              </p:nvSpPr>
              <p:spPr>
                <a:xfrm>
                  <a:off x="4120013" y="37089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76" y="0"/>
                        <a:pt x="1" y="375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" name="Google Shape;8793;p57">
                <a:extLst>
                  <a:ext uri="{FF2B5EF4-FFF2-40B4-BE49-F238E27FC236}">
                    <a16:creationId xmlns:a16="http://schemas.microsoft.com/office/drawing/2014/main" id="{0F1801BC-B20D-48DB-A75B-15A867142756}"/>
                  </a:ext>
                </a:extLst>
              </p:cNvPr>
              <p:cNvGrpSpPr/>
              <p:nvPr/>
            </p:nvGrpSpPr>
            <p:grpSpPr>
              <a:xfrm>
                <a:off x="4143608" y="3475121"/>
                <a:ext cx="37878" cy="32420"/>
                <a:chOff x="4143608" y="3475121"/>
                <a:chExt cx="37878" cy="32420"/>
              </a:xfrm>
            </p:grpSpPr>
            <p:sp>
              <p:nvSpPr>
                <p:cNvPr id="245" name="Google Shape;8794;p57">
                  <a:extLst>
                    <a:ext uri="{FF2B5EF4-FFF2-40B4-BE49-F238E27FC236}">
                      <a16:creationId xmlns:a16="http://schemas.microsoft.com/office/drawing/2014/main" id="{176923DA-2CF6-4E51-81DA-416145D256F3}"/>
                    </a:ext>
                  </a:extLst>
                </p:cNvPr>
                <p:cNvSpPr/>
                <p:nvPr/>
              </p:nvSpPr>
              <p:spPr>
                <a:xfrm>
                  <a:off x="4143608" y="3475121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50" y="0"/>
                      </a:moveTo>
                      <a:cubicBezTo>
                        <a:pt x="2244" y="0"/>
                        <a:pt x="1727" y="190"/>
                        <a:pt x="1307" y="614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96" y="4122"/>
                        <a:pt x="4815" y="3202"/>
                        <a:pt x="4815" y="2065"/>
                      </a:cubicBezTo>
                      <a:cubicBezTo>
                        <a:pt x="4815" y="823"/>
                        <a:pt x="3805" y="0"/>
                        <a:pt x="2750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8795;p57">
                  <a:extLst>
                    <a:ext uri="{FF2B5EF4-FFF2-40B4-BE49-F238E27FC236}">
                      <a16:creationId xmlns:a16="http://schemas.microsoft.com/office/drawing/2014/main" id="{FC85CA7F-BC99-4174-B01F-6E4EF7F3F8BF}"/>
                    </a:ext>
                  </a:extLst>
                </p:cNvPr>
                <p:cNvSpPr/>
                <p:nvPr/>
              </p:nvSpPr>
              <p:spPr>
                <a:xfrm>
                  <a:off x="4158741" y="348479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94" y="1658"/>
                        <a:pt x="1657" y="1295"/>
                        <a:pt x="1657" y="835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6" name="Google Shape;8796;p57">
                <a:extLst>
                  <a:ext uri="{FF2B5EF4-FFF2-40B4-BE49-F238E27FC236}">
                    <a16:creationId xmlns:a16="http://schemas.microsoft.com/office/drawing/2014/main" id="{D4B24E90-F3C9-4874-99EC-059BD4CAF8A0}"/>
                  </a:ext>
                </a:extLst>
              </p:cNvPr>
              <p:cNvGrpSpPr/>
              <p:nvPr/>
            </p:nvGrpSpPr>
            <p:grpSpPr>
              <a:xfrm>
                <a:off x="4217248" y="3570893"/>
                <a:ext cx="37776" cy="32364"/>
                <a:chOff x="4217248" y="3570893"/>
                <a:chExt cx="37776" cy="32364"/>
              </a:xfrm>
            </p:grpSpPr>
            <p:sp>
              <p:nvSpPr>
                <p:cNvPr id="243" name="Google Shape;8797;p57">
                  <a:extLst>
                    <a:ext uri="{FF2B5EF4-FFF2-40B4-BE49-F238E27FC236}">
                      <a16:creationId xmlns:a16="http://schemas.microsoft.com/office/drawing/2014/main" id="{3319220C-15B1-4B2E-B871-DEED6F0F660B}"/>
                    </a:ext>
                  </a:extLst>
                </p:cNvPr>
                <p:cNvSpPr/>
                <p:nvPr/>
              </p:nvSpPr>
              <p:spPr>
                <a:xfrm>
                  <a:off x="4217248" y="3570893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8798;p57">
                  <a:extLst>
                    <a:ext uri="{FF2B5EF4-FFF2-40B4-BE49-F238E27FC236}">
                      <a16:creationId xmlns:a16="http://schemas.microsoft.com/office/drawing/2014/main" id="{5ADDE081-901A-4468-BBFD-BEC4746AE02B}"/>
                    </a:ext>
                  </a:extLst>
                </p:cNvPr>
                <p:cNvSpPr/>
                <p:nvPr/>
              </p:nvSpPr>
              <p:spPr>
                <a:xfrm>
                  <a:off x="4232373" y="3580599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4" y="1"/>
                      </a:moveTo>
                      <a:cubicBezTo>
                        <a:pt x="364" y="1"/>
                        <a:pt x="1" y="376"/>
                        <a:pt x="1" y="824"/>
                      </a:cubicBezTo>
                      <a:cubicBezTo>
                        <a:pt x="1" y="1283"/>
                        <a:pt x="364" y="1658"/>
                        <a:pt x="824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76"/>
                        <a:pt x="1283" y="1"/>
                        <a:pt x="824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7" name="Google Shape;8799;p57">
                <a:extLst>
                  <a:ext uri="{FF2B5EF4-FFF2-40B4-BE49-F238E27FC236}">
                    <a16:creationId xmlns:a16="http://schemas.microsoft.com/office/drawing/2014/main" id="{2ED21AA5-E4F6-4DA6-99F8-B51271599DEA}"/>
                  </a:ext>
                </a:extLst>
              </p:cNvPr>
              <p:cNvGrpSpPr/>
              <p:nvPr/>
            </p:nvGrpSpPr>
            <p:grpSpPr>
              <a:xfrm>
                <a:off x="4255307" y="3431612"/>
                <a:ext cx="37776" cy="32451"/>
                <a:chOff x="4255307" y="3431612"/>
                <a:chExt cx="37776" cy="32451"/>
              </a:xfrm>
            </p:grpSpPr>
            <p:sp>
              <p:nvSpPr>
                <p:cNvPr id="241" name="Google Shape;8800;p57">
                  <a:extLst>
                    <a:ext uri="{FF2B5EF4-FFF2-40B4-BE49-F238E27FC236}">
                      <a16:creationId xmlns:a16="http://schemas.microsoft.com/office/drawing/2014/main" id="{DB4550BB-64BF-4590-9057-ADC8331C0037}"/>
                    </a:ext>
                  </a:extLst>
                </p:cNvPr>
                <p:cNvSpPr/>
                <p:nvPr/>
              </p:nvSpPr>
              <p:spPr>
                <a:xfrm>
                  <a:off x="4255307" y="3431612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8801;p57">
                  <a:extLst>
                    <a:ext uri="{FF2B5EF4-FFF2-40B4-BE49-F238E27FC236}">
                      <a16:creationId xmlns:a16="http://schemas.microsoft.com/office/drawing/2014/main" id="{023E2D85-C2FF-4C12-9089-27735BA85C7D}"/>
                    </a:ext>
                  </a:extLst>
                </p:cNvPr>
                <p:cNvSpPr/>
                <p:nvPr/>
              </p:nvSpPr>
              <p:spPr>
                <a:xfrm>
                  <a:off x="4270432" y="34413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8"/>
                        <a:pt x="835" y="1658"/>
                      </a:cubicBezTo>
                      <a:cubicBezTo>
                        <a:pt x="1295" y="1658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8" name="Google Shape;8802;p57">
                <a:extLst>
                  <a:ext uri="{FF2B5EF4-FFF2-40B4-BE49-F238E27FC236}">
                    <a16:creationId xmlns:a16="http://schemas.microsoft.com/office/drawing/2014/main" id="{3A288847-F815-4B7E-9BD4-9D1859144CA4}"/>
                  </a:ext>
                </a:extLst>
              </p:cNvPr>
              <p:cNvGrpSpPr/>
              <p:nvPr/>
            </p:nvGrpSpPr>
            <p:grpSpPr>
              <a:xfrm>
                <a:off x="3853052" y="3577398"/>
                <a:ext cx="37776" cy="32420"/>
                <a:chOff x="3853052" y="3577398"/>
                <a:chExt cx="37776" cy="32420"/>
              </a:xfrm>
            </p:grpSpPr>
            <p:sp>
              <p:nvSpPr>
                <p:cNvPr id="239" name="Google Shape;8803;p57">
                  <a:extLst>
                    <a:ext uri="{FF2B5EF4-FFF2-40B4-BE49-F238E27FC236}">
                      <a16:creationId xmlns:a16="http://schemas.microsoft.com/office/drawing/2014/main" id="{6CD5C229-30E7-40BA-BDD9-2FF75913F736}"/>
                    </a:ext>
                  </a:extLst>
                </p:cNvPr>
                <p:cNvSpPr/>
                <p:nvPr/>
              </p:nvSpPr>
              <p:spPr>
                <a:xfrm>
                  <a:off x="3853052" y="3577398"/>
                  <a:ext cx="37776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2" extrusionOk="0">
                      <a:moveTo>
                        <a:pt x="2737" y="0"/>
                      </a:moveTo>
                      <a:cubicBezTo>
                        <a:pt x="2231" y="0"/>
                        <a:pt x="1714" y="190"/>
                        <a:pt x="1294" y="614"/>
                      </a:cubicBezTo>
                      <a:cubicBezTo>
                        <a:pt x="0" y="1908"/>
                        <a:pt x="919" y="4122"/>
                        <a:pt x="2746" y="4122"/>
                      </a:cubicBezTo>
                      <a:cubicBezTo>
                        <a:pt x="3883" y="4122"/>
                        <a:pt x="4803" y="3202"/>
                        <a:pt x="4803" y="2065"/>
                      </a:cubicBezTo>
                      <a:cubicBezTo>
                        <a:pt x="4803" y="823"/>
                        <a:pt x="3792" y="0"/>
                        <a:pt x="2737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8804;p57">
                  <a:extLst>
                    <a:ext uri="{FF2B5EF4-FFF2-40B4-BE49-F238E27FC236}">
                      <a16:creationId xmlns:a16="http://schemas.microsoft.com/office/drawing/2014/main" id="{E40BFEC6-FA93-4091-AE33-214C1387B43A}"/>
                    </a:ext>
                  </a:extLst>
                </p:cNvPr>
                <p:cNvSpPr/>
                <p:nvPr/>
              </p:nvSpPr>
              <p:spPr>
                <a:xfrm>
                  <a:off x="3868176" y="35870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35"/>
                      </a:cubicBezTo>
                      <a:cubicBezTo>
                        <a:pt x="1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9" name="Google Shape;8805;p57">
                <a:extLst>
                  <a:ext uri="{FF2B5EF4-FFF2-40B4-BE49-F238E27FC236}">
                    <a16:creationId xmlns:a16="http://schemas.microsoft.com/office/drawing/2014/main" id="{5E773FB4-C31E-424B-918C-84419AFA48B2}"/>
                  </a:ext>
                </a:extLst>
              </p:cNvPr>
              <p:cNvGrpSpPr/>
              <p:nvPr/>
            </p:nvGrpSpPr>
            <p:grpSpPr>
              <a:xfrm>
                <a:off x="4039908" y="3412107"/>
                <a:ext cx="37776" cy="32357"/>
                <a:chOff x="4039908" y="3412107"/>
                <a:chExt cx="37776" cy="32357"/>
              </a:xfrm>
            </p:grpSpPr>
            <p:sp>
              <p:nvSpPr>
                <p:cNvPr id="237" name="Google Shape;8806;p57">
                  <a:extLst>
                    <a:ext uri="{FF2B5EF4-FFF2-40B4-BE49-F238E27FC236}">
                      <a16:creationId xmlns:a16="http://schemas.microsoft.com/office/drawing/2014/main" id="{B22C0721-61E3-43F8-979C-E25E2AA441E0}"/>
                    </a:ext>
                  </a:extLst>
                </p:cNvPr>
                <p:cNvSpPr/>
                <p:nvPr/>
              </p:nvSpPr>
              <p:spPr>
                <a:xfrm>
                  <a:off x="4039908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8807;p57">
                  <a:extLst>
                    <a:ext uri="{FF2B5EF4-FFF2-40B4-BE49-F238E27FC236}">
                      <a16:creationId xmlns:a16="http://schemas.microsoft.com/office/drawing/2014/main" id="{CDB3D3DC-7ED3-4957-BAB9-F782D1E75378}"/>
                    </a:ext>
                  </a:extLst>
                </p:cNvPr>
                <p:cNvSpPr/>
                <p:nvPr/>
              </p:nvSpPr>
              <p:spPr>
                <a:xfrm>
                  <a:off x="4055033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63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0" name="Google Shape;8808;p57">
                <a:extLst>
                  <a:ext uri="{FF2B5EF4-FFF2-40B4-BE49-F238E27FC236}">
                    <a16:creationId xmlns:a16="http://schemas.microsoft.com/office/drawing/2014/main" id="{8E46E3F7-5086-4C1C-BD8C-0591D9489174}"/>
                  </a:ext>
                </a:extLst>
              </p:cNvPr>
              <p:cNvGrpSpPr/>
              <p:nvPr/>
            </p:nvGrpSpPr>
            <p:grpSpPr>
              <a:xfrm>
                <a:off x="4017360" y="3342061"/>
                <a:ext cx="37870" cy="32380"/>
                <a:chOff x="4017360" y="3342061"/>
                <a:chExt cx="37870" cy="32380"/>
              </a:xfrm>
            </p:grpSpPr>
            <p:sp>
              <p:nvSpPr>
                <p:cNvPr id="235" name="Google Shape;8809;p57">
                  <a:extLst>
                    <a:ext uri="{FF2B5EF4-FFF2-40B4-BE49-F238E27FC236}">
                      <a16:creationId xmlns:a16="http://schemas.microsoft.com/office/drawing/2014/main" id="{E9030B65-963A-4298-B596-DF649159CD9F}"/>
                    </a:ext>
                  </a:extLst>
                </p:cNvPr>
                <p:cNvSpPr/>
                <p:nvPr/>
              </p:nvSpPr>
              <p:spPr>
                <a:xfrm>
                  <a:off x="4017360" y="3342061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0"/>
                      </a:moveTo>
                      <a:cubicBezTo>
                        <a:pt x="2243" y="0"/>
                        <a:pt x="1726" y="189"/>
                        <a:pt x="1307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95" y="4116"/>
                        <a:pt x="4815" y="3197"/>
                        <a:pt x="4815" y="2060"/>
                      </a:cubicBezTo>
                      <a:cubicBezTo>
                        <a:pt x="4815" y="817"/>
                        <a:pt x="3804" y="0"/>
                        <a:pt x="2749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8810;p57">
                  <a:extLst>
                    <a:ext uri="{FF2B5EF4-FFF2-40B4-BE49-F238E27FC236}">
                      <a16:creationId xmlns:a16="http://schemas.microsoft.com/office/drawing/2014/main" id="{20CE0174-69FA-4F4C-BCA6-1B3B0F0DDB6D}"/>
                    </a:ext>
                  </a:extLst>
                </p:cNvPr>
                <p:cNvSpPr/>
                <p:nvPr/>
              </p:nvSpPr>
              <p:spPr>
                <a:xfrm>
                  <a:off x="403248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1" name="Google Shape;8811;p57">
                <a:extLst>
                  <a:ext uri="{FF2B5EF4-FFF2-40B4-BE49-F238E27FC236}">
                    <a16:creationId xmlns:a16="http://schemas.microsoft.com/office/drawing/2014/main" id="{3E72F94F-1AB6-4914-9D78-B09DEB730E47}"/>
                  </a:ext>
                </a:extLst>
              </p:cNvPr>
              <p:cNvSpPr/>
              <p:nvPr/>
            </p:nvSpPr>
            <p:spPr>
              <a:xfrm>
                <a:off x="3998712" y="3520180"/>
                <a:ext cx="47764" cy="40929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5204" extrusionOk="0">
                    <a:moveTo>
                      <a:pt x="3457" y="0"/>
                    </a:moveTo>
                    <a:cubicBezTo>
                      <a:pt x="2821" y="0"/>
                      <a:pt x="2173" y="236"/>
                      <a:pt x="1645" y="764"/>
                    </a:cubicBezTo>
                    <a:cubicBezTo>
                      <a:pt x="0" y="2397"/>
                      <a:pt x="1162" y="5191"/>
                      <a:pt x="3472" y="5203"/>
                    </a:cubicBezTo>
                    <a:cubicBezTo>
                      <a:pt x="4899" y="5191"/>
                      <a:pt x="6061" y="4030"/>
                      <a:pt x="6073" y="2602"/>
                    </a:cubicBezTo>
                    <a:cubicBezTo>
                      <a:pt x="6073" y="1038"/>
                      <a:pt x="4792" y="0"/>
                      <a:pt x="3457" y="0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8812;p57">
                <a:extLst>
                  <a:ext uri="{FF2B5EF4-FFF2-40B4-BE49-F238E27FC236}">
                    <a16:creationId xmlns:a16="http://schemas.microsoft.com/office/drawing/2014/main" id="{33561BFA-2034-4C89-9A1B-3AEEB6A86174}"/>
                  </a:ext>
                </a:extLst>
              </p:cNvPr>
              <p:cNvSpPr/>
              <p:nvPr/>
            </p:nvSpPr>
            <p:spPr>
              <a:xfrm>
                <a:off x="4011744" y="3529893"/>
                <a:ext cx="25026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2727" extrusionOk="0">
                    <a:moveTo>
                      <a:pt x="1815" y="0"/>
                    </a:moveTo>
                    <a:cubicBezTo>
                      <a:pt x="605" y="0"/>
                      <a:pt x="1" y="1464"/>
                      <a:pt x="847" y="2323"/>
                    </a:cubicBezTo>
                    <a:cubicBezTo>
                      <a:pt x="1126" y="2601"/>
                      <a:pt x="1468" y="2726"/>
                      <a:pt x="1803" y="2726"/>
                    </a:cubicBezTo>
                    <a:cubicBezTo>
                      <a:pt x="2503" y="2726"/>
                      <a:pt x="3174" y="2185"/>
                      <a:pt x="3182" y="1367"/>
                    </a:cubicBezTo>
                    <a:cubicBezTo>
                      <a:pt x="3182" y="605"/>
                      <a:pt x="2565" y="0"/>
                      <a:pt x="1815" y="0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" name="Google Shape;8813;p57">
                <a:extLst>
                  <a:ext uri="{FF2B5EF4-FFF2-40B4-BE49-F238E27FC236}">
                    <a16:creationId xmlns:a16="http://schemas.microsoft.com/office/drawing/2014/main" id="{C6837ABC-02E1-49A4-836F-4D2B6741C6E3}"/>
                  </a:ext>
                </a:extLst>
              </p:cNvPr>
              <p:cNvGrpSpPr/>
              <p:nvPr/>
            </p:nvGrpSpPr>
            <p:grpSpPr>
              <a:xfrm>
                <a:off x="3750870" y="3418650"/>
                <a:ext cx="37776" cy="32380"/>
                <a:chOff x="3750870" y="3418650"/>
                <a:chExt cx="37776" cy="32380"/>
              </a:xfrm>
            </p:grpSpPr>
            <p:sp>
              <p:nvSpPr>
                <p:cNvPr id="233" name="Google Shape;8814;p57">
                  <a:extLst>
                    <a:ext uri="{FF2B5EF4-FFF2-40B4-BE49-F238E27FC236}">
                      <a16:creationId xmlns:a16="http://schemas.microsoft.com/office/drawing/2014/main" id="{50957B9B-0ED8-4EFE-9853-FAAE0026053A}"/>
                    </a:ext>
                  </a:extLst>
                </p:cNvPr>
                <p:cNvSpPr/>
                <p:nvPr/>
              </p:nvSpPr>
              <p:spPr>
                <a:xfrm>
                  <a:off x="3750870" y="3418650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8"/>
                        <a:pt x="1295" y="608"/>
                      </a:cubicBezTo>
                      <a:cubicBezTo>
                        <a:pt x="0" y="1903"/>
                        <a:pt x="920" y="4116"/>
                        <a:pt x="2746" y="4116"/>
                      </a:cubicBezTo>
                      <a:cubicBezTo>
                        <a:pt x="3883" y="4104"/>
                        <a:pt x="4803" y="3185"/>
                        <a:pt x="4803" y="2060"/>
                      </a:cubicBezTo>
                      <a:cubicBezTo>
                        <a:pt x="4803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8815;p57">
                  <a:extLst>
                    <a:ext uri="{FF2B5EF4-FFF2-40B4-BE49-F238E27FC236}">
                      <a16:creationId xmlns:a16="http://schemas.microsoft.com/office/drawing/2014/main" id="{5498B8E1-E0F8-4055-B21A-9280CE1BE97A}"/>
                    </a:ext>
                  </a:extLst>
                </p:cNvPr>
                <p:cNvSpPr/>
                <p:nvPr/>
              </p:nvSpPr>
              <p:spPr>
                <a:xfrm>
                  <a:off x="3765994" y="342828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35"/>
                      </a:cubicBezTo>
                      <a:cubicBezTo>
                        <a:pt x="1" y="1294"/>
                        <a:pt x="363" y="1657"/>
                        <a:pt x="823" y="1657"/>
                      </a:cubicBezTo>
                      <a:cubicBezTo>
                        <a:pt x="1283" y="1657"/>
                        <a:pt x="1658" y="1294"/>
                        <a:pt x="1658" y="835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4" name="Google Shape;8816;p57">
                <a:extLst>
                  <a:ext uri="{FF2B5EF4-FFF2-40B4-BE49-F238E27FC236}">
                    <a16:creationId xmlns:a16="http://schemas.microsoft.com/office/drawing/2014/main" id="{7C37E89B-5B5A-41DC-8478-ACF07BFAD295}"/>
                  </a:ext>
                </a:extLst>
              </p:cNvPr>
              <p:cNvGrpSpPr/>
              <p:nvPr/>
            </p:nvGrpSpPr>
            <p:grpSpPr>
              <a:xfrm>
                <a:off x="3632509" y="3274438"/>
                <a:ext cx="37783" cy="32357"/>
                <a:chOff x="3632509" y="3274438"/>
                <a:chExt cx="37783" cy="32357"/>
              </a:xfrm>
            </p:grpSpPr>
            <p:sp>
              <p:nvSpPr>
                <p:cNvPr id="231" name="Google Shape;8817;p57">
                  <a:extLst>
                    <a:ext uri="{FF2B5EF4-FFF2-40B4-BE49-F238E27FC236}">
                      <a16:creationId xmlns:a16="http://schemas.microsoft.com/office/drawing/2014/main" id="{ED8C2EFC-18E5-4B66-9FFC-6ED00B0F06C5}"/>
                    </a:ext>
                  </a:extLst>
                </p:cNvPr>
                <p:cNvSpPr/>
                <p:nvPr/>
              </p:nvSpPr>
              <p:spPr>
                <a:xfrm>
                  <a:off x="3632509" y="327443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8818;p57">
                  <a:extLst>
                    <a:ext uri="{FF2B5EF4-FFF2-40B4-BE49-F238E27FC236}">
                      <a16:creationId xmlns:a16="http://schemas.microsoft.com/office/drawing/2014/main" id="{8D4E2F8D-7539-4670-90DD-655081E2F51D}"/>
                    </a:ext>
                  </a:extLst>
                </p:cNvPr>
                <p:cNvSpPr/>
                <p:nvPr/>
              </p:nvSpPr>
              <p:spPr>
                <a:xfrm>
                  <a:off x="3647547" y="328404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" name="Google Shape;8819;p57">
                <a:extLst>
                  <a:ext uri="{FF2B5EF4-FFF2-40B4-BE49-F238E27FC236}">
                    <a16:creationId xmlns:a16="http://schemas.microsoft.com/office/drawing/2014/main" id="{921492BD-1634-4D34-B305-088ED776F3D4}"/>
                  </a:ext>
                </a:extLst>
              </p:cNvPr>
              <p:cNvGrpSpPr/>
              <p:nvPr/>
            </p:nvGrpSpPr>
            <p:grpSpPr>
              <a:xfrm>
                <a:off x="3906424" y="3297561"/>
                <a:ext cx="37776" cy="32451"/>
                <a:chOff x="3906424" y="3297561"/>
                <a:chExt cx="37776" cy="32451"/>
              </a:xfrm>
            </p:grpSpPr>
            <p:sp>
              <p:nvSpPr>
                <p:cNvPr id="229" name="Google Shape;8820;p57">
                  <a:extLst>
                    <a:ext uri="{FF2B5EF4-FFF2-40B4-BE49-F238E27FC236}">
                      <a16:creationId xmlns:a16="http://schemas.microsoft.com/office/drawing/2014/main" id="{ED63C2F4-36C9-4376-8120-5B3E253C7DE6}"/>
                    </a:ext>
                  </a:extLst>
                </p:cNvPr>
                <p:cNvSpPr/>
                <p:nvPr/>
              </p:nvSpPr>
              <p:spPr>
                <a:xfrm>
                  <a:off x="3906424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0" y="1899"/>
                        <a:pt x="920" y="4125"/>
                        <a:pt x="2746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8821;p57">
                  <a:extLst>
                    <a:ext uri="{FF2B5EF4-FFF2-40B4-BE49-F238E27FC236}">
                      <a16:creationId xmlns:a16="http://schemas.microsoft.com/office/drawing/2014/main" id="{0E60690A-2C97-4503-9AF8-C05D597604BA}"/>
                    </a:ext>
                  </a:extLst>
                </p:cNvPr>
                <p:cNvSpPr/>
                <p:nvPr/>
              </p:nvSpPr>
              <p:spPr>
                <a:xfrm>
                  <a:off x="3921548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0"/>
                      </a:moveTo>
                      <a:cubicBezTo>
                        <a:pt x="364" y="0"/>
                        <a:pt x="1" y="363"/>
                        <a:pt x="1" y="823"/>
                      </a:cubicBezTo>
                      <a:cubicBezTo>
                        <a:pt x="1" y="1282"/>
                        <a:pt x="364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63"/>
                        <a:pt x="1283" y="0"/>
                        <a:pt x="823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6" name="Google Shape;8822;p57">
                <a:extLst>
                  <a:ext uri="{FF2B5EF4-FFF2-40B4-BE49-F238E27FC236}">
                    <a16:creationId xmlns:a16="http://schemas.microsoft.com/office/drawing/2014/main" id="{411156BB-024F-4443-A589-EC88AC7A9A0A}"/>
                  </a:ext>
                </a:extLst>
              </p:cNvPr>
              <p:cNvGrpSpPr/>
              <p:nvPr/>
            </p:nvGrpSpPr>
            <p:grpSpPr>
              <a:xfrm>
                <a:off x="3866084" y="3412107"/>
                <a:ext cx="37776" cy="32357"/>
                <a:chOff x="3866084" y="3412107"/>
                <a:chExt cx="37776" cy="32357"/>
              </a:xfrm>
            </p:grpSpPr>
            <p:sp>
              <p:nvSpPr>
                <p:cNvPr id="227" name="Google Shape;8823;p57">
                  <a:extLst>
                    <a:ext uri="{FF2B5EF4-FFF2-40B4-BE49-F238E27FC236}">
                      <a16:creationId xmlns:a16="http://schemas.microsoft.com/office/drawing/2014/main" id="{BFFAD55B-DDFA-4184-BD57-88ECD671671D}"/>
                    </a:ext>
                  </a:extLst>
                </p:cNvPr>
                <p:cNvSpPr/>
                <p:nvPr/>
              </p:nvSpPr>
              <p:spPr>
                <a:xfrm>
                  <a:off x="3866084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8824;p57">
                  <a:extLst>
                    <a:ext uri="{FF2B5EF4-FFF2-40B4-BE49-F238E27FC236}">
                      <a16:creationId xmlns:a16="http://schemas.microsoft.com/office/drawing/2014/main" id="{F6ECE386-2A0D-4304-9932-737A472AB210}"/>
                    </a:ext>
                  </a:extLst>
                </p:cNvPr>
                <p:cNvSpPr/>
                <p:nvPr/>
              </p:nvSpPr>
              <p:spPr>
                <a:xfrm>
                  <a:off x="3881208" y="342181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64" y="1"/>
                        <a:pt x="1" y="363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7" name="Google Shape;8825;p57">
                <a:extLst>
                  <a:ext uri="{FF2B5EF4-FFF2-40B4-BE49-F238E27FC236}">
                    <a16:creationId xmlns:a16="http://schemas.microsoft.com/office/drawing/2014/main" id="{954DC7C7-6780-4A60-81DF-C070CDDD6375}"/>
                  </a:ext>
                </a:extLst>
              </p:cNvPr>
              <p:cNvGrpSpPr/>
              <p:nvPr/>
            </p:nvGrpSpPr>
            <p:grpSpPr>
              <a:xfrm>
                <a:off x="4023919" y="3766409"/>
                <a:ext cx="37783" cy="32357"/>
                <a:chOff x="4023919" y="3766409"/>
                <a:chExt cx="37783" cy="32357"/>
              </a:xfrm>
            </p:grpSpPr>
            <p:sp>
              <p:nvSpPr>
                <p:cNvPr id="225" name="Google Shape;8826;p57">
                  <a:extLst>
                    <a:ext uri="{FF2B5EF4-FFF2-40B4-BE49-F238E27FC236}">
                      <a16:creationId xmlns:a16="http://schemas.microsoft.com/office/drawing/2014/main" id="{9E65D34F-9773-446A-9B53-BD87A3341BC4}"/>
                    </a:ext>
                  </a:extLst>
                </p:cNvPr>
                <p:cNvSpPr/>
                <p:nvPr/>
              </p:nvSpPr>
              <p:spPr>
                <a:xfrm>
                  <a:off x="4023919" y="37664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8827;p57">
                  <a:extLst>
                    <a:ext uri="{FF2B5EF4-FFF2-40B4-BE49-F238E27FC236}">
                      <a16:creationId xmlns:a16="http://schemas.microsoft.com/office/drawing/2014/main" id="{B0693D78-A9BE-4EC8-834B-33F261220066}"/>
                    </a:ext>
                  </a:extLst>
                </p:cNvPr>
                <p:cNvSpPr/>
                <p:nvPr/>
              </p:nvSpPr>
              <p:spPr>
                <a:xfrm>
                  <a:off x="4039051" y="377611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8" name="Google Shape;8828;p57">
                <a:extLst>
                  <a:ext uri="{FF2B5EF4-FFF2-40B4-BE49-F238E27FC236}">
                    <a16:creationId xmlns:a16="http://schemas.microsoft.com/office/drawing/2014/main" id="{06E167AA-876E-4F1A-A1E6-D5EF6C18DE36}"/>
                  </a:ext>
                </a:extLst>
              </p:cNvPr>
              <p:cNvGrpSpPr/>
              <p:nvPr/>
            </p:nvGrpSpPr>
            <p:grpSpPr>
              <a:xfrm>
                <a:off x="3973882" y="3779449"/>
                <a:ext cx="37776" cy="32357"/>
                <a:chOff x="3973882" y="3779449"/>
                <a:chExt cx="37776" cy="32357"/>
              </a:xfrm>
            </p:grpSpPr>
            <p:sp>
              <p:nvSpPr>
                <p:cNvPr id="223" name="Google Shape;8829;p57">
                  <a:extLst>
                    <a:ext uri="{FF2B5EF4-FFF2-40B4-BE49-F238E27FC236}">
                      <a16:creationId xmlns:a16="http://schemas.microsoft.com/office/drawing/2014/main" id="{4B227E0B-8D39-4365-918D-6CC794E33BB9}"/>
                    </a:ext>
                  </a:extLst>
                </p:cNvPr>
                <p:cNvSpPr/>
                <p:nvPr/>
              </p:nvSpPr>
              <p:spPr>
                <a:xfrm>
                  <a:off x="3973882" y="3779449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899"/>
                        <a:pt x="919" y="4113"/>
                        <a:pt x="2746" y="4113"/>
                      </a:cubicBezTo>
                      <a:cubicBezTo>
                        <a:pt x="3883" y="4113"/>
                        <a:pt x="4802" y="3194"/>
                        <a:pt x="4802" y="2069"/>
                      </a:cubicBezTo>
                      <a:cubicBezTo>
                        <a:pt x="4802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8830;p57">
                  <a:extLst>
                    <a:ext uri="{FF2B5EF4-FFF2-40B4-BE49-F238E27FC236}">
                      <a16:creationId xmlns:a16="http://schemas.microsoft.com/office/drawing/2014/main" id="{65238A52-D115-4AAB-83F4-B8AF1B431141}"/>
                    </a:ext>
                  </a:extLst>
                </p:cNvPr>
                <p:cNvSpPr/>
                <p:nvPr/>
              </p:nvSpPr>
              <p:spPr>
                <a:xfrm>
                  <a:off x="3989006" y="37891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23"/>
                      </a:cubicBezTo>
                      <a:cubicBezTo>
                        <a:pt x="0" y="1282"/>
                        <a:pt x="363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9" name="Google Shape;8831;p57">
                <a:extLst>
                  <a:ext uri="{FF2B5EF4-FFF2-40B4-BE49-F238E27FC236}">
                    <a16:creationId xmlns:a16="http://schemas.microsoft.com/office/drawing/2014/main" id="{F942C9F2-1749-426E-947F-E0CA433B5E49}"/>
                  </a:ext>
                </a:extLst>
              </p:cNvPr>
              <p:cNvGrpSpPr/>
              <p:nvPr/>
            </p:nvGrpSpPr>
            <p:grpSpPr>
              <a:xfrm>
                <a:off x="4073398" y="3838028"/>
                <a:ext cx="37776" cy="32380"/>
                <a:chOff x="4073398" y="3838028"/>
                <a:chExt cx="37776" cy="32380"/>
              </a:xfrm>
            </p:grpSpPr>
            <p:sp>
              <p:nvSpPr>
                <p:cNvPr id="221" name="Google Shape;8832;p57">
                  <a:extLst>
                    <a:ext uri="{FF2B5EF4-FFF2-40B4-BE49-F238E27FC236}">
                      <a16:creationId xmlns:a16="http://schemas.microsoft.com/office/drawing/2014/main" id="{43985A58-AC19-41E9-AB4B-1A5FC66D28C1}"/>
                    </a:ext>
                  </a:extLst>
                </p:cNvPr>
                <p:cNvSpPr/>
                <p:nvPr/>
              </p:nvSpPr>
              <p:spPr>
                <a:xfrm>
                  <a:off x="4073398" y="3838028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5" y="609"/>
                      </a:cubicBezTo>
                      <a:cubicBezTo>
                        <a:pt x="0" y="1891"/>
                        <a:pt x="920" y="4105"/>
                        <a:pt x="2746" y="4117"/>
                      </a:cubicBezTo>
                      <a:cubicBezTo>
                        <a:pt x="3883" y="4105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8833;p57">
                  <a:extLst>
                    <a:ext uri="{FF2B5EF4-FFF2-40B4-BE49-F238E27FC236}">
                      <a16:creationId xmlns:a16="http://schemas.microsoft.com/office/drawing/2014/main" id="{C0101ED0-756B-44C2-BF87-3E3C9472A020}"/>
                    </a:ext>
                  </a:extLst>
                </p:cNvPr>
                <p:cNvSpPr/>
                <p:nvPr/>
              </p:nvSpPr>
              <p:spPr>
                <a:xfrm>
                  <a:off x="4088428" y="38476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" name="Google Shape;8834;p57">
                <a:extLst>
                  <a:ext uri="{FF2B5EF4-FFF2-40B4-BE49-F238E27FC236}">
                    <a16:creationId xmlns:a16="http://schemas.microsoft.com/office/drawing/2014/main" id="{41E47BAF-1284-41D0-ACE5-47D5EBD521BA}"/>
                  </a:ext>
                </a:extLst>
              </p:cNvPr>
              <p:cNvGrpSpPr/>
              <p:nvPr/>
            </p:nvGrpSpPr>
            <p:grpSpPr>
              <a:xfrm>
                <a:off x="4342672" y="4144496"/>
                <a:ext cx="37752" cy="32364"/>
                <a:chOff x="4342672" y="4144496"/>
                <a:chExt cx="37752" cy="32364"/>
              </a:xfrm>
            </p:grpSpPr>
            <p:sp>
              <p:nvSpPr>
                <p:cNvPr id="219" name="Google Shape;8835;p57">
                  <a:extLst>
                    <a:ext uri="{FF2B5EF4-FFF2-40B4-BE49-F238E27FC236}">
                      <a16:creationId xmlns:a16="http://schemas.microsoft.com/office/drawing/2014/main" id="{728C9DF5-AF00-4DFB-A4D1-D139527A6432}"/>
                    </a:ext>
                  </a:extLst>
                </p:cNvPr>
                <p:cNvSpPr/>
                <p:nvPr/>
              </p:nvSpPr>
              <p:spPr>
                <a:xfrm>
                  <a:off x="4342672" y="4144496"/>
                  <a:ext cx="37752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0" h="4115" extrusionOk="0">
                      <a:moveTo>
                        <a:pt x="2729" y="1"/>
                      </a:moveTo>
                      <a:cubicBezTo>
                        <a:pt x="2224" y="1"/>
                        <a:pt x="1710" y="188"/>
                        <a:pt x="1291" y="606"/>
                      </a:cubicBezTo>
                      <a:cubicBezTo>
                        <a:pt x="1" y="1897"/>
                        <a:pt x="912" y="4114"/>
                        <a:pt x="2740" y="4114"/>
                      </a:cubicBezTo>
                      <a:cubicBezTo>
                        <a:pt x="2745" y="4114"/>
                        <a:pt x="2750" y="4114"/>
                        <a:pt x="2755" y="4114"/>
                      </a:cubicBezTo>
                      <a:cubicBezTo>
                        <a:pt x="3880" y="4114"/>
                        <a:pt x="4800" y="3195"/>
                        <a:pt x="4800" y="2058"/>
                      </a:cubicBezTo>
                      <a:cubicBezTo>
                        <a:pt x="4800" y="822"/>
                        <a:pt x="3785" y="1"/>
                        <a:pt x="2729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8836;p57">
                  <a:extLst>
                    <a:ext uri="{FF2B5EF4-FFF2-40B4-BE49-F238E27FC236}">
                      <a16:creationId xmlns:a16="http://schemas.microsoft.com/office/drawing/2014/main" id="{FBD51FCF-81F8-446F-8F7D-FCA3E44F73D9}"/>
                    </a:ext>
                  </a:extLst>
                </p:cNvPr>
                <p:cNvSpPr/>
                <p:nvPr/>
              </p:nvSpPr>
              <p:spPr>
                <a:xfrm>
                  <a:off x="4355586" y="4154209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01" y="0"/>
                      </a:moveTo>
                      <a:cubicBezTo>
                        <a:pt x="363" y="0"/>
                        <a:pt x="0" y="895"/>
                        <a:pt x="520" y="1416"/>
                      </a:cubicBezTo>
                      <a:cubicBezTo>
                        <a:pt x="688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1" name="Google Shape;8837;p57">
                <a:extLst>
                  <a:ext uri="{FF2B5EF4-FFF2-40B4-BE49-F238E27FC236}">
                    <a16:creationId xmlns:a16="http://schemas.microsoft.com/office/drawing/2014/main" id="{E58E827D-5CC3-4EF5-92D4-BF1E6F359175}"/>
                  </a:ext>
                </a:extLst>
              </p:cNvPr>
              <p:cNvGrpSpPr/>
              <p:nvPr/>
            </p:nvGrpSpPr>
            <p:grpSpPr>
              <a:xfrm>
                <a:off x="4406386" y="4056872"/>
                <a:ext cx="37783" cy="32364"/>
                <a:chOff x="4406386" y="4056872"/>
                <a:chExt cx="37783" cy="32364"/>
              </a:xfrm>
            </p:grpSpPr>
            <p:sp>
              <p:nvSpPr>
                <p:cNvPr id="217" name="Google Shape;8838;p57">
                  <a:extLst>
                    <a:ext uri="{FF2B5EF4-FFF2-40B4-BE49-F238E27FC236}">
                      <a16:creationId xmlns:a16="http://schemas.microsoft.com/office/drawing/2014/main" id="{C2608980-0092-4968-A4EB-F12F9C0492A9}"/>
                    </a:ext>
                  </a:extLst>
                </p:cNvPr>
                <p:cNvSpPr/>
                <p:nvPr/>
              </p:nvSpPr>
              <p:spPr>
                <a:xfrm>
                  <a:off x="4406386" y="4056872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3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8839;p57">
                  <a:extLst>
                    <a:ext uri="{FF2B5EF4-FFF2-40B4-BE49-F238E27FC236}">
                      <a16:creationId xmlns:a16="http://schemas.microsoft.com/office/drawing/2014/main" id="{93959627-65E3-4828-A45C-0867427F2D18}"/>
                    </a:ext>
                  </a:extLst>
                </p:cNvPr>
                <p:cNvSpPr/>
                <p:nvPr/>
              </p:nvSpPr>
              <p:spPr>
                <a:xfrm>
                  <a:off x="4419332" y="4066577"/>
                  <a:ext cx="15227" cy="13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5" extrusionOk="0">
                      <a:moveTo>
                        <a:pt x="1123" y="1"/>
                      </a:moveTo>
                      <a:cubicBezTo>
                        <a:pt x="1115" y="1"/>
                        <a:pt x="1108" y="1"/>
                        <a:pt x="1101" y="1"/>
                      </a:cubicBezTo>
                      <a:cubicBezTo>
                        <a:pt x="363" y="1"/>
                        <a:pt x="0" y="884"/>
                        <a:pt x="520" y="1404"/>
                      </a:cubicBezTo>
                      <a:cubicBezTo>
                        <a:pt x="689" y="1577"/>
                        <a:pt x="898" y="1655"/>
                        <a:pt x="1103" y="1655"/>
                      </a:cubicBezTo>
                      <a:cubicBezTo>
                        <a:pt x="1528" y="1655"/>
                        <a:pt x="1936" y="1322"/>
                        <a:pt x="1936" y="824"/>
                      </a:cubicBezTo>
                      <a:cubicBezTo>
                        <a:pt x="1936" y="371"/>
                        <a:pt x="1572" y="1"/>
                        <a:pt x="112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2" name="Google Shape;8840;p57">
                <a:extLst>
                  <a:ext uri="{FF2B5EF4-FFF2-40B4-BE49-F238E27FC236}">
                    <a16:creationId xmlns:a16="http://schemas.microsoft.com/office/drawing/2014/main" id="{3FE5804C-C1CA-45D2-AFB8-20BEE590D93C}"/>
                  </a:ext>
                </a:extLst>
              </p:cNvPr>
              <p:cNvGrpSpPr/>
              <p:nvPr/>
            </p:nvGrpSpPr>
            <p:grpSpPr>
              <a:xfrm>
                <a:off x="4284416" y="4245254"/>
                <a:ext cx="37783" cy="32357"/>
                <a:chOff x="4284416" y="4245254"/>
                <a:chExt cx="37783" cy="32357"/>
              </a:xfrm>
            </p:grpSpPr>
            <p:sp>
              <p:nvSpPr>
                <p:cNvPr id="215" name="Google Shape;8841;p57">
                  <a:extLst>
                    <a:ext uri="{FF2B5EF4-FFF2-40B4-BE49-F238E27FC236}">
                      <a16:creationId xmlns:a16="http://schemas.microsoft.com/office/drawing/2014/main" id="{85311B19-2604-4011-9222-4BF71C63332E}"/>
                    </a:ext>
                  </a:extLst>
                </p:cNvPr>
                <p:cNvSpPr/>
                <p:nvPr/>
              </p:nvSpPr>
              <p:spPr>
                <a:xfrm>
                  <a:off x="4284416" y="4245254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8842;p57">
                  <a:extLst>
                    <a:ext uri="{FF2B5EF4-FFF2-40B4-BE49-F238E27FC236}">
                      <a16:creationId xmlns:a16="http://schemas.microsoft.com/office/drawing/2014/main" id="{1FA810B4-C3A7-4B4A-BB1F-6C78C66A1EDD}"/>
                    </a:ext>
                  </a:extLst>
                </p:cNvPr>
                <p:cNvSpPr/>
                <p:nvPr/>
              </p:nvSpPr>
              <p:spPr>
                <a:xfrm>
                  <a:off x="4299548" y="425495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3" name="Google Shape;8843;p57">
                <a:extLst>
                  <a:ext uri="{FF2B5EF4-FFF2-40B4-BE49-F238E27FC236}">
                    <a16:creationId xmlns:a16="http://schemas.microsoft.com/office/drawing/2014/main" id="{44C7D401-242B-45CD-8DF0-1BEA51564B4C}"/>
                  </a:ext>
                </a:extLst>
              </p:cNvPr>
              <p:cNvGrpSpPr/>
              <p:nvPr/>
            </p:nvGrpSpPr>
            <p:grpSpPr>
              <a:xfrm>
                <a:off x="4219057" y="4331258"/>
                <a:ext cx="37776" cy="32364"/>
                <a:chOff x="4219057" y="4331258"/>
                <a:chExt cx="37776" cy="32364"/>
              </a:xfrm>
            </p:grpSpPr>
            <p:sp>
              <p:nvSpPr>
                <p:cNvPr id="213" name="Google Shape;8844;p57">
                  <a:extLst>
                    <a:ext uri="{FF2B5EF4-FFF2-40B4-BE49-F238E27FC236}">
                      <a16:creationId xmlns:a16="http://schemas.microsoft.com/office/drawing/2014/main" id="{2AF51EC9-C1A1-4E49-BBF5-81E9B8152DE8}"/>
                    </a:ext>
                  </a:extLst>
                </p:cNvPr>
                <p:cNvSpPr/>
                <p:nvPr/>
              </p:nvSpPr>
              <p:spPr>
                <a:xfrm>
                  <a:off x="4219057" y="4331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8845;p57">
                  <a:extLst>
                    <a:ext uri="{FF2B5EF4-FFF2-40B4-BE49-F238E27FC236}">
                      <a16:creationId xmlns:a16="http://schemas.microsoft.com/office/drawing/2014/main" id="{863FDA9C-9710-4CC6-8858-4FFEF1804A51}"/>
                    </a:ext>
                  </a:extLst>
                </p:cNvPr>
                <p:cNvSpPr/>
                <p:nvPr/>
              </p:nvSpPr>
              <p:spPr>
                <a:xfrm>
                  <a:off x="4231995" y="4340971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13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4" name="Google Shape;8846;p57">
                <a:extLst>
                  <a:ext uri="{FF2B5EF4-FFF2-40B4-BE49-F238E27FC236}">
                    <a16:creationId xmlns:a16="http://schemas.microsoft.com/office/drawing/2014/main" id="{36952F97-6393-4079-870D-2F59A8B3C54F}"/>
                  </a:ext>
                </a:extLst>
              </p:cNvPr>
              <p:cNvGrpSpPr/>
              <p:nvPr/>
            </p:nvGrpSpPr>
            <p:grpSpPr>
              <a:xfrm>
                <a:off x="4204122" y="4141688"/>
                <a:ext cx="33497" cy="28699"/>
                <a:chOff x="4204122" y="4141688"/>
                <a:chExt cx="33497" cy="28699"/>
              </a:xfrm>
            </p:grpSpPr>
            <p:sp>
              <p:nvSpPr>
                <p:cNvPr id="211" name="Google Shape;8847;p57">
                  <a:extLst>
                    <a:ext uri="{FF2B5EF4-FFF2-40B4-BE49-F238E27FC236}">
                      <a16:creationId xmlns:a16="http://schemas.microsoft.com/office/drawing/2014/main" id="{61B1FB27-1B12-4B0E-8FFC-A9A6A8D09A19}"/>
                    </a:ext>
                  </a:extLst>
                </p:cNvPr>
                <p:cNvSpPr/>
                <p:nvPr/>
              </p:nvSpPr>
              <p:spPr>
                <a:xfrm>
                  <a:off x="4204122" y="4141688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8"/>
                        <a:pt x="1149" y="540"/>
                      </a:cubicBezTo>
                      <a:cubicBezTo>
                        <a:pt x="0" y="1677"/>
                        <a:pt x="811" y="3649"/>
                        <a:pt x="2432" y="3649"/>
                      </a:cubicBezTo>
                      <a:cubicBezTo>
                        <a:pt x="3448" y="3649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8848;p57">
                  <a:extLst>
                    <a:ext uri="{FF2B5EF4-FFF2-40B4-BE49-F238E27FC236}">
                      <a16:creationId xmlns:a16="http://schemas.microsoft.com/office/drawing/2014/main" id="{6060B77A-8B5F-4F87-82C5-A90BCC1A72AB}"/>
                    </a:ext>
                  </a:extLst>
                </p:cNvPr>
                <p:cNvSpPr/>
                <p:nvPr/>
              </p:nvSpPr>
              <p:spPr>
                <a:xfrm>
                  <a:off x="4216965" y="4151259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6" y="0"/>
                        <a:pt x="0" y="641"/>
                        <a:pt x="375" y="1016"/>
                      </a:cubicBezTo>
                      <a:cubicBezTo>
                        <a:pt x="498" y="1139"/>
                        <a:pt x="650" y="1195"/>
                        <a:pt x="799" y="1195"/>
                      </a:cubicBezTo>
                      <a:cubicBezTo>
                        <a:pt x="1103" y="1195"/>
                        <a:pt x="1395" y="963"/>
                        <a:pt x="1404" y="605"/>
                      </a:cubicBezTo>
                      <a:cubicBezTo>
                        <a:pt x="1404" y="278"/>
                        <a:pt x="1137" y="0"/>
                        <a:pt x="799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5" name="Google Shape;8849;p57">
                <a:extLst>
                  <a:ext uri="{FF2B5EF4-FFF2-40B4-BE49-F238E27FC236}">
                    <a16:creationId xmlns:a16="http://schemas.microsoft.com/office/drawing/2014/main" id="{0F906212-86D2-493F-825C-891F2313DAA5}"/>
                  </a:ext>
                </a:extLst>
              </p:cNvPr>
              <p:cNvGrpSpPr/>
              <p:nvPr/>
            </p:nvGrpSpPr>
            <p:grpSpPr>
              <a:xfrm>
                <a:off x="4301546" y="4003869"/>
                <a:ext cx="38916" cy="33324"/>
                <a:chOff x="4301546" y="4003869"/>
                <a:chExt cx="38916" cy="33324"/>
              </a:xfrm>
            </p:grpSpPr>
            <p:sp>
              <p:nvSpPr>
                <p:cNvPr id="209" name="Google Shape;8850;p57">
                  <a:extLst>
                    <a:ext uri="{FF2B5EF4-FFF2-40B4-BE49-F238E27FC236}">
                      <a16:creationId xmlns:a16="http://schemas.microsoft.com/office/drawing/2014/main" id="{A1B3AE3B-2170-4DFE-A5F4-9F0D060EFAD4}"/>
                    </a:ext>
                  </a:extLst>
                </p:cNvPr>
                <p:cNvSpPr/>
                <p:nvPr/>
              </p:nvSpPr>
              <p:spPr>
                <a:xfrm>
                  <a:off x="4301546" y="4003869"/>
                  <a:ext cx="38916" cy="3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8" h="4237" extrusionOk="0">
                      <a:moveTo>
                        <a:pt x="2818" y="1"/>
                      </a:moveTo>
                      <a:cubicBezTo>
                        <a:pt x="2295" y="1"/>
                        <a:pt x="1763" y="196"/>
                        <a:pt x="1331" y="631"/>
                      </a:cubicBezTo>
                      <a:cubicBezTo>
                        <a:pt x="0" y="1962"/>
                        <a:pt x="944" y="4236"/>
                        <a:pt x="2831" y="4236"/>
                      </a:cubicBezTo>
                      <a:cubicBezTo>
                        <a:pt x="3992" y="4236"/>
                        <a:pt x="4948" y="3293"/>
                        <a:pt x="4948" y="2119"/>
                      </a:cubicBezTo>
                      <a:cubicBezTo>
                        <a:pt x="4948" y="845"/>
                        <a:pt x="3905" y="1"/>
                        <a:pt x="2818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8851;p57">
                  <a:extLst>
                    <a:ext uri="{FF2B5EF4-FFF2-40B4-BE49-F238E27FC236}">
                      <a16:creationId xmlns:a16="http://schemas.microsoft.com/office/drawing/2014/main" id="{BD2A0D83-4FD9-4CC1-A216-A40879E93DEF}"/>
                    </a:ext>
                  </a:extLst>
                </p:cNvPr>
                <p:cNvSpPr/>
                <p:nvPr/>
              </p:nvSpPr>
              <p:spPr>
                <a:xfrm>
                  <a:off x="4314389" y="4013590"/>
                  <a:ext cx="16469" cy="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780" extrusionOk="0">
                      <a:moveTo>
                        <a:pt x="1220" y="0"/>
                      </a:moveTo>
                      <a:cubicBezTo>
                        <a:pt x="1213" y="0"/>
                        <a:pt x="1205" y="0"/>
                        <a:pt x="1198" y="0"/>
                      </a:cubicBezTo>
                      <a:cubicBezTo>
                        <a:pt x="400" y="0"/>
                        <a:pt x="0" y="956"/>
                        <a:pt x="569" y="1512"/>
                      </a:cubicBezTo>
                      <a:cubicBezTo>
                        <a:pt x="750" y="1697"/>
                        <a:pt x="974" y="1780"/>
                        <a:pt x="1194" y="1780"/>
                      </a:cubicBezTo>
                      <a:cubicBezTo>
                        <a:pt x="1652" y="1780"/>
                        <a:pt x="2093" y="1422"/>
                        <a:pt x="2093" y="883"/>
                      </a:cubicBezTo>
                      <a:cubicBezTo>
                        <a:pt x="2093" y="395"/>
                        <a:pt x="1706" y="0"/>
                        <a:pt x="1220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6" name="Google Shape;8852;p57">
                <a:extLst>
                  <a:ext uri="{FF2B5EF4-FFF2-40B4-BE49-F238E27FC236}">
                    <a16:creationId xmlns:a16="http://schemas.microsoft.com/office/drawing/2014/main" id="{80C9C492-5D18-4551-A474-336DD054E4FD}"/>
                  </a:ext>
                </a:extLst>
              </p:cNvPr>
              <p:cNvGrpSpPr/>
              <p:nvPr/>
            </p:nvGrpSpPr>
            <p:grpSpPr>
              <a:xfrm>
                <a:off x="4210681" y="3924669"/>
                <a:ext cx="36549" cy="31366"/>
                <a:chOff x="4210681" y="3924669"/>
                <a:chExt cx="36549" cy="31366"/>
              </a:xfrm>
            </p:grpSpPr>
            <p:sp>
              <p:nvSpPr>
                <p:cNvPr id="207" name="Google Shape;8853;p57">
                  <a:extLst>
                    <a:ext uri="{FF2B5EF4-FFF2-40B4-BE49-F238E27FC236}">
                      <a16:creationId xmlns:a16="http://schemas.microsoft.com/office/drawing/2014/main" id="{B2D5D79B-6164-43EF-B1E6-DB54D1F80213}"/>
                    </a:ext>
                  </a:extLst>
                </p:cNvPr>
                <p:cNvSpPr/>
                <p:nvPr/>
              </p:nvSpPr>
              <p:spPr>
                <a:xfrm>
                  <a:off x="4210681" y="3924669"/>
                  <a:ext cx="36549" cy="31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7" h="3988" extrusionOk="0">
                      <a:moveTo>
                        <a:pt x="2642" y="0"/>
                      </a:moveTo>
                      <a:cubicBezTo>
                        <a:pt x="2152" y="0"/>
                        <a:pt x="1654" y="182"/>
                        <a:pt x="1247" y="589"/>
                      </a:cubicBezTo>
                      <a:cubicBezTo>
                        <a:pt x="1" y="1847"/>
                        <a:pt x="884" y="3988"/>
                        <a:pt x="2662" y="3988"/>
                      </a:cubicBezTo>
                      <a:cubicBezTo>
                        <a:pt x="3751" y="3976"/>
                        <a:pt x="4646" y="3093"/>
                        <a:pt x="4646" y="1992"/>
                      </a:cubicBezTo>
                      <a:cubicBezTo>
                        <a:pt x="4646" y="797"/>
                        <a:pt x="3665" y="0"/>
                        <a:pt x="2642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8854;p57">
                  <a:extLst>
                    <a:ext uri="{FF2B5EF4-FFF2-40B4-BE49-F238E27FC236}">
                      <a16:creationId xmlns:a16="http://schemas.microsoft.com/office/drawing/2014/main" id="{535504F1-224A-4197-8C2C-9BA14C5F4AC0}"/>
                    </a:ext>
                  </a:extLst>
                </p:cNvPr>
                <p:cNvSpPr/>
                <p:nvPr/>
              </p:nvSpPr>
              <p:spPr>
                <a:xfrm>
                  <a:off x="4225625" y="3934335"/>
                  <a:ext cx="11994" cy="1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" h="1525" extrusionOk="0">
                      <a:moveTo>
                        <a:pt x="762" y="1"/>
                      </a:moveTo>
                      <a:cubicBezTo>
                        <a:pt x="339" y="1"/>
                        <a:pt x="0" y="339"/>
                        <a:pt x="0" y="763"/>
                      </a:cubicBezTo>
                      <a:cubicBezTo>
                        <a:pt x="0" y="1186"/>
                        <a:pt x="339" y="1525"/>
                        <a:pt x="762" y="1525"/>
                      </a:cubicBezTo>
                      <a:cubicBezTo>
                        <a:pt x="1173" y="1525"/>
                        <a:pt x="1524" y="1186"/>
                        <a:pt x="1524" y="763"/>
                      </a:cubicBezTo>
                      <a:cubicBezTo>
                        <a:pt x="1524" y="339"/>
                        <a:pt x="1173" y="1"/>
                        <a:pt x="762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" name="Google Shape;8855;p57">
                <a:extLst>
                  <a:ext uri="{FF2B5EF4-FFF2-40B4-BE49-F238E27FC236}">
                    <a16:creationId xmlns:a16="http://schemas.microsoft.com/office/drawing/2014/main" id="{3AAC22B9-4CBF-490F-A45D-D0041504412D}"/>
                  </a:ext>
                </a:extLst>
              </p:cNvPr>
              <p:cNvGrpSpPr/>
              <p:nvPr/>
            </p:nvGrpSpPr>
            <p:grpSpPr>
              <a:xfrm>
                <a:off x="3987771" y="3628874"/>
                <a:ext cx="31499" cy="26993"/>
                <a:chOff x="3987771" y="3628874"/>
                <a:chExt cx="31499" cy="26993"/>
              </a:xfrm>
            </p:grpSpPr>
            <p:sp>
              <p:nvSpPr>
                <p:cNvPr id="205" name="Google Shape;8856;p57">
                  <a:extLst>
                    <a:ext uri="{FF2B5EF4-FFF2-40B4-BE49-F238E27FC236}">
                      <a16:creationId xmlns:a16="http://schemas.microsoft.com/office/drawing/2014/main" id="{4EE899F1-66B7-4571-B461-CDDD7502E94C}"/>
                    </a:ext>
                  </a:extLst>
                </p:cNvPr>
                <p:cNvSpPr/>
                <p:nvPr/>
              </p:nvSpPr>
              <p:spPr>
                <a:xfrm>
                  <a:off x="3987771" y="3628874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8857;p57">
                  <a:extLst>
                    <a:ext uri="{FF2B5EF4-FFF2-40B4-BE49-F238E27FC236}">
                      <a16:creationId xmlns:a16="http://schemas.microsoft.com/office/drawing/2014/main" id="{090EF519-E771-4891-9ADD-EF33AADA9033}"/>
                    </a:ext>
                  </a:extLst>
                </p:cNvPr>
                <p:cNvSpPr/>
                <p:nvPr/>
              </p:nvSpPr>
              <p:spPr>
                <a:xfrm>
                  <a:off x="4000709" y="3638540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8" name="Google Shape;8858;p57">
                <a:extLst>
                  <a:ext uri="{FF2B5EF4-FFF2-40B4-BE49-F238E27FC236}">
                    <a16:creationId xmlns:a16="http://schemas.microsoft.com/office/drawing/2014/main" id="{DF326C60-5C8B-495B-937E-39554D6ACB81}"/>
                  </a:ext>
                </a:extLst>
              </p:cNvPr>
              <p:cNvGrpSpPr/>
              <p:nvPr/>
            </p:nvGrpSpPr>
            <p:grpSpPr>
              <a:xfrm>
                <a:off x="4087382" y="3775674"/>
                <a:ext cx="31405" cy="26898"/>
                <a:chOff x="4087382" y="3775674"/>
                <a:chExt cx="31405" cy="26898"/>
              </a:xfrm>
            </p:grpSpPr>
            <p:sp>
              <p:nvSpPr>
                <p:cNvPr id="203" name="Google Shape;8859;p57">
                  <a:extLst>
                    <a:ext uri="{FF2B5EF4-FFF2-40B4-BE49-F238E27FC236}">
                      <a16:creationId xmlns:a16="http://schemas.microsoft.com/office/drawing/2014/main" id="{7E1AC9B3-7A95-478B-9128-BBACBD386795}"/>
                    </a:ext>
                  </a:extLst>
                </p:cNvPr>
                <p:cNvSpPr/>
                <p:nvPr/>
              </p:nvSpPr>
              <p:spPr>
                <a:xfrm>
                  <a:off x="4087382" y="37756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20"/>
                        <a:pt x="2275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8860;p57">
                  <a:extLst>
                    <a:ext uri="{FF2B5EF4-FFF2-40B4-BE49-F238E27FC236}">
                      <a16:creationId xmlns:a16="http://schemas.microsoft.com/office/drawing/2014/main" id="{D2A2D4BC-220D-4F64-9644-255F16A164EB}"/>
                    </a:ext>
                  </a:extLst>
                </p:cNvPr>
                <p:cNvSpPr/>
                <p:nvPr/>
              </p:nvSpPr>
              <p:spPr>
                <a:xfrm>
                  <a:off x="4101460" y="378534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9" name="Google Shape;8861;p57">
                <a:extLst>
                  <a:ext uri="{FF2B5EF4-FFF2-40B4-BE49-F238E27FC236}">
                    <a16:creationId xmlns:a16="http://schemas.microsoft.com/office/drawing/2014/main" id="{99C29449-F2A4-46DD-816C-1E5F1F0CBA58}"/>
                  </a:ext>
                </a:extLst>
              </p:cNvPr>
              <p:cNvGrpSpPr/>
              <p:nvPr/>
            </p:nvGrpSpPr>
            <p:grpSpPr>
              <a:xfrm>
                <a:off x="4118873" y="3856637"/>
                <a:ext cx="31405" cy="26906"/>
                <a:chOff x="4118873" y="3856637"/>
                <a:chExt cx="31405" cy="26906"/>
              </a:xfrm>
            </p:grpSpPr>
            <p:sp>
              <p:nvSpPr>
                <p:cNvPr id="201" name="Google Shape;8862;p57">
                  <a:extLst>
                    <a:ext uri="{FF2B5EF4-FFF2-40B4-BE49-F238E27FC236}">
                      <a16:creationId xmlns:a16="http://schemas.microsoft.com/office/drawing/2014/main" id="{D772E15E-99B1-4692-ADB1-4D6048A31AD2}"/>
                    </a:ext>
                  </a:extLst>
                </p:cNvPr>
                <p:cNvSpPr/>
                <p:nvPr/>
              </p:nvSpPr>
              <p:spPr>
                <a:xfrm>
                  <a:off x="4118873" y="3856637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8863;p57">
                  <a:extLst>
                    <a:ext uri="{FF2B5EF4-FFF2-40B4-BE49-F238E27FC236}">
                      <a16:creationId xmlns:a16="http://schemas.microsoft.com/office/drawing/2014/main" id="{69B6370D-94D8-45CF-8E6C-F1779797EAAF}"/>
                    </a:ext>
                  </a:extLst>
                </p:cNvPr>
                <p:cNvSpPr/>
                <p:nvPr/>
              </p:nvSpPr>
              <p:spPr>
                <a:xfrm>
                  <a:off x="4133046" y="3866310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0" name="Google Shape;8864;p57">
                <a:extLst>
                  <a:ext uri="{FF2B5EF4-FFF2-40B4-BE49-F238E27FC236}">
                    <a16:creationId xmlns:a16="http://schemas.microsoft.com/office/drawing/2014/main" id="{38DD3B6E-A224-48BD-89FC-9FF24DB2D59F}"/>
                  </a:ext>
                </a:extLst>
              </p:cNvPr>
              <p:cNvGrpSpPr/>
              <p:nvPr/>
            </p:nvGrpSpPr>
            <p:grpSpPr>
              <a:xfrm>
                <a:off x="4168541" y="3639523"/>
                <a:ext cx="31499" cy="26906"/>
                <a:chOff x="4168541" y="3639523"/>
                <a:chExt cx="31499" cy="26906"/>
              </a:xfrm>
            </p:grpSpPr>
            <p:sp>
              <p:nvSpPr>
                <p:cNvPr id="199" name="Google Shape;8865;p57">
                  <a:extLst>
                    <a:ext uri="{FF2B5EF4-FFF2-40B4-BE49-F238E27FC236}">
                      <a16:creationId xmlns:a16="http://schemas.microsoft.com/office/drawing/2014/main" id="{F32BF473-F55E-4C8E-9F48-451FFB34F786}"/>
                    </a:ext>
                  </a:extLst>
                </p:cNvPr>
                <p:cNvSpPr/>
                <p:nvPr/>
              </p:nvSpPr>
              <p:spPr>
                <a:xfrm>
                  <a:off x="4168541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2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5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8866;p57">
                  <a:extLst>
                    <a:ext uri="{FF2B5EF4-FFF2-40B4-BE49-F238E27FC236}">
                      <a16:creationId xmlns:a16="http://schemas.microsoft.com/office/drawing/2014/main" id="{833B7FA2-35C6-43CE-B861-B825D1C5717E}"/>
                    </a:ext>
                  </a:extLst>
                </p:cNvPr>
                <p:cNvSpPr/>
                <p:nvPr/>
              </p:nvSpPr>
              <p:spPr>
                <a:xfrm>
                  <a:off x="4182713" y="3649197"/>
                  <a:ext cx="7716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1" h="969" extrusionOk="0">
                      <a:moveTo>
                        <a:pt x="496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96" y="968"/>
                      </a:cubicBezTo>
                      <a:cubicBezTo>
                        <a:pt x="763" y="968"/>
                        <a:pt x="980" y="751"/>
                        <a:pt x="980" y="485"/>
                      </a:cubicBezTo>
                      <a:cubicBezTo>
                        <a:pt x="980" y="218"/>
                        <a:pt x="763" y="1"/>
                        <a:pt x="496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1" name="Google Shape;8867;p57">
                <a:extLst>
                  <a:ext uri="{FF2B5EF4-FFF2-40B4-BE49-F238E27FC236}">
                    <a16:creationId xmlns:a16="http://schemas.microsoft.com/office/drawing/2014/main" id="{B4D71CEC-B37D-4C30-BA9D-9A75704B877A}"/>
                  </a:ext>
                </a:extLst>
              </p:cNvPr>
              <p:cNvGrpSpPr/>
              <p:nvPr/>
            </p:nvGrpSpPr>
            <p:grpSpPr>
              <a:xfrm>
                <a:off x="3965789" y="3393545"/>
                <a:ext cx="31405" cy="26945"/>
                <a:chOff x="3965789" y="3393545"/>
                <a:chExt cx="31405" cy="26945"/>
              </a:xfrm>
            </p:grpSpPr>
            <p:sp>
              <p:nvSpPr>
                <p:cNvPr id="197" name="Google Shape;8868;p57">
                  <a:extLst>
                    <a:ext uri="{FF2B5EF4-FFF2-40B4-BE49-F238E27FC236}">
                      <a16:creationId xmlns:a16="http://schemas.microsoft.com/office/drawing/2014/main" id="{58C26FFD-3687-498D-AC1C-52F842444CCC}"/>
                    </a:ext>
                  </a:extLst>
                </p:cNvPr>
                <p:cNvSpPr/>
                <p:nvPr/>
              </p:nvSpPr>
              <p:spPr>
                <a:xfrm>
                  <a:off x="3965789" y="3393545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0"/>
                      </a:moveTo>
                      <a:cubicBezTo>
                        <a:pt x="1854" y="0"/>
                        <a:pt x="1426" y="158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8869;p57">
                  <a:extLst>
                    <a:ext uri="{FF2B5EF4-FFF2-40B4-BE49-F238E27FC236}">
                      <a16:creationId xmlns:a16="http://schemas.microsoft.com/office/drawing/2014/main" id="{92DE4DAD-AF15-4DC5-9609-D35A1C01D779}"/>
                    </a:ext>
                  </a:extLst>
                </p:cNvPr>
                <p:cNvSpPr/>
                <p:nvPr/>
              </p:nvSpPr>
              <p:spPr>
                <a:xfrm>
                  <a:off x="3978632" y="3403259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9" y="1"/>
                        <a:pt x="1" y="509"/>
                        <a:pt x="315" y="823"/>
                      </a:cubicBezTo>
                      <a:cubicBezTo>
                        <a:pt x="413" y="921"/>
                        <a:pt x="533" y="964"/>
                        <a:pt x="651" y="964"/>
                      </a:cubicBezTo>
                      <a:cubicBezTo>
                        <a:pt x="899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8870;p57">
                <a:extLst>
                  <a:ext uri="{FF2B5EF4-FFF2-40B4-BE49-F238E27FC236}">
                    <a16:creationId xmlns:a16="http://schemas.microsoft.com/office/drawing/2014/main" id="{02EFD0A7-3B17-4570-B626-6A9970633C91}"/>
                  </a:ext>
                </a:extLst>
              </p:cNvPr>
              <p:cNvGrpSpPr/>
              <p:nvPr/>
            </p:nvGrpSpPr>
            <p:grpSpPr>
              <a:xfrm>
                <a:off x="3925166" y="3491008"/>
                <a:ext cx="31405" cy="27001"/>
                <a:chOff x="3925166" y="3491008"/>
                <a:chExt cx="31405" cy="27001"/>
              </a:xfrm>
            </p:grpSpPr>
            <p:sp>
              <p:nvSpPr>
                <p:cNvPr id="195" name="Google Shape;8871;p57">
                  <a:extLst>
                    <a:ext uri="{FF2B5EF4-FFF2-40B4-BE49-F238E27FC236}">
                      <a16:creationId xmlns:a16="http://schemas.microsoft.com/office/drawing/2014/main" id="{F06BB084-1109-4F6A-82FE-0F0A8B315CBA}"/>
                    </a:ext>
                  </a:extLst>
                </p:cNvPr>
                <p:cNvSpPr/>
                <p:nvPr/>
              </p:nvSpPr>
              <p:spPr>
                <a:xfrm>
                  <a:off x="3925166" y="349100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5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8872;p57">
                  <a:extLst>
                    <a:ext uri="{FF2B5EF4-FFF2-40B4-BE49-F238E27FC236}">
                      <a16:creationId xmlns:a16="http://schemas.microsoft.com/office/drawing/2014/main" id="{20D9230C-761B-45C0-8AD3-B42943989BFB}"/>
                    </a:ext>
                  </a:extLst>
                </p:cNvPr>
                <p:cNvSpPr/>
                <p:nvPr/>
              </p:nvSpPr>
              <p:spPr>
                <a:xfrm>
                  <a:off x="3939339" y="350068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5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5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3" name="Google Shape;8873;p57">
                <a:extLst>
                  <a:ext uri="{FF2B5EF4-FFF2-40B4-BE49-F238E27FC236}">
                    <a16:creationId xmlns:a16="http://schemas.microsoft.com/office/drawing/2014/main" id="{415E8524-8B7B-49ED-BC91-AE9D61846294}"/>
                  </a:ext>
                </a:extLst>
              </p:cNvPr>
              <p:cNvGrpSpPr/>
              <p:nvPr/>
            </p:nvGrpSpPr>
            <p:grpSpPr>
              <a:xfrm>
                <a:off x="3682845" y="3340976"/>
                <a:ext cx="31397" cy="26898"/>
                <a:chOff x="3682845" y="3340976"/>
                <a:chExt cx="31397" cy="26898"/>
              </a:xfrm>
            </p:grpSpPr>
            <p:sp>
              <p:nvSpPr>
                <p:cNvPr id="193" name="Google Shape;8874;p57">
                  <a:extLst>
                    <a:ext uri="{FF2B5EF4-FFF2-40B4-BE49-F238E27FC236}">
                      <a16:creationId xmlns:a16="http://schemas.microsoft.com/office/drawing/2014/main" id="{DC766B40-B4B9-4AA2-A641-CDDB07D2A2BC}"/>
                    </a:ext>
                  </a:extLst>
                </p:cNvPr>
                <p:cNvSpPr/>
                <p:nvPr/>
              </p:nvSpPr>
              <p:spPr>
                <a:xfrm>
                  <a:off x="3682845" y="3340976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8875;p57">
                  <a:extLst>
                    <a:ext uri="{FF2B5EF4-FFF2-40B4-BE49-F238E27FC236}">
                      <a16:creationId xmlns:a16="http://schemas.microsoft.com/office/drawing/2014/main" id="{7C94A32A-B122-421F-8B83-0F5B65F8AD06}"/>
                    </a:ext>
                  </a:extLst>
                </p:cNvPr>
                <p:cNvSpPr/>
                <p:nvPr/>
              </p:nvSpPr>
              <p:spPr>
                <a:xfrm>
                  <a:off x="3695783" y="3350650"/>
                  <a:ext cx="8856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2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23"/>
                      </a:cubicBezTo>
                      <a:cubicBezTo>
                        <a:pt x="401" y="926"/>
                        <a:pt x="524" y="972"/>
                        <a:pt x="643" y="972"/>
                      </a:cubicBezTo>
                      <a:cubicBezTo>
                        <a:pt x="890" y="972"/>
                        <a:pt x="1125" y="777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" name="Google Shape;8876;p57">
                <a:extLst>
                  <a:ext uri="{FF2B5EF4-FFF2-40B4-BE49-F238E27FC236}">
                    <a16:creationId xmlns:a16="http://schemas.microsoft.com/office/drawing/2014/main" id="{ABA006A8-8F4B-41A9-9184-21B0D838FACE}"/>
                  </a:ext>
                </a:extLst>
              </p:cNvPr>
              <p:cNvGrpSpPr/>
              <p:nvPr/>
            </p:nvGrpSpPr>
            <p:grpSpPr>
              <a:xfrm>
                <a:off x="3795393" y="3353725"/>
                <a:ext cx="31499" cy="26993"/>
                <a:chOff x="3795393" y="3353725"/>
                <a:chExt cx="31499" cy="26993"/>
              </a:xfrm>
            </p:grpSpPr>
            <p:sp>
              <p:nvSpPr>
                <p:cNvPr id="191" name="Google Shape;8877;p57">
                  <a:extLst>
                    <a:ext uri="{FF2B5EF4-FFF2-40B4-BE49-F238E27FC236}">
                      <a16:creationId xmlns:a16="http://schemas.microsoft.com/office/drawing/2014/main" id="{23F03ED4-BAB7-44B1-A568-C6D89DB44CE0}"/>
                    </a:ext>
                  </a:extLst>
                </p:cNvPr>
                <p:cNvSpPr/>
                <p:nvPr/>
              </p:nvSpPr>
              <p:spPr>
                <a:xfrm>
                  <a:off x="3795393" y="335372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32"/>
                        <a:pt x="2299" y="3432"/>
                      </a:cubicBezTo>
                      <a:cubicBezTo>
                        <a:pt x="3242" y="3432"/>
                        <a:pt x="4005" y="2658"/>
                        <a:pt x="4005" y="1714"/>
                      </a:cubicBezTo>
                      <a:cubicBezTo>
                        <a:pt x="4005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8878;p57">
                  <a:extLst>
                    <a:ext uri="{FF2B5EF4-FFF2-40B4-BE49-F238E27FC236}">
                      <a16:creationId xmlns:a16="http://schemas.microsoft.com/office/drawing/2014/main" id="{6E1D3280-EADF-4230-90A6-5B1AED49D775}"/>
                    </a:ext>
                  </a:extLst>
                </p:cNvPr>
                <p:cNvSpPr/>
                <p:nvPr/>
              </p:nvSpPr>
              <p:spPr>
                <a:xfrm>
                  <a:off x="3809668" y="3363399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06" y="0"/>
                        <a:pt x="0" y="218"/>
                        <a:pt x="0" y="484"/>
                      </a:cubicBezTo>
                      <a:cubicBezTo>
                        <a:pt x="0" y="750"/>
                        <a:pt x="206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" name="Google Shape;8879;p57">
                <a:extLst>
                  <a:ext uri="{FF2B5EF4-FFF2-40B4-BE49-F238E27FC236}">
                    <a16:creationId xmlns:a16="http://schemas.microsoft.com/office/drawing/2014/main" id="{491F53F5-E267-487C-964B-0DCB11283CAB}"/>
                  </a:ext>
                </a:extLst>
              </p:cNvPr>
              <p:cNvGrpSpPr/>
              <p:nvPr/>
            </p:nvGrpSpPr>
            <p:grpSpPr>
              <a:xfrm>
                <a:off x="4176909" y="4363221"/>
                <a:ext cx="38924" cy="33316"/>
                <a:chOff x="4176909" y="4363221"/>
                <a:chExt cx="38924" cy="33316"/>
              </a:xfrm>
            </p:grpSpPr>
            <p:sp>
              <p:nvSpPr>
                <p:cNvPr id="189" name="Google Shape;8880;p57">
                  <a:extLst>
                    <a:ext uri="{FF2B5EF4-FFF2-40B4-BE49-F238E27FC236}">
                      <a16:creationId xmlns:a16="http://schemas.microsoft.com/office/drawing/2014/main" id="{397C5BBA-FAB8-4164-9860-2F3C53D4AA58}"/>
                    </a:ext>
                  </a:extLst>
                </p:cNvPr>
                <p:cNvSpPr/>
                <p:nvPr/>
              </p:nvSpPr>
              <p:spPr>
                <a:xfrm>
                  <a:off x="4176909" y="4363221"/>
                  <a:ext cx="38924" cy="33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9" h="4236" extrusionOk="0">
                      <a:moveTo>
                        <a:pt x="2823" y="0"/>
                      </a:moveTo>
                      <a:cubicBezTo>
                        <a:pt x="2301" y="0"/>
                        <a:pt x="1767" y="195"/>
                        <a:pt x="1331" y="631"/>
                      </a:cubicBezTo>
                      <a:cubicBezTo>
                        <a:pt x="1" y="1961"/>
                        <a:pt x="944" y="4236"/>
                        <a:pt x="2831" y="4236"/>
                      </a:cubicBezTo>
                      <a:cubicBezTo>
                        <a:pt x="4005" y="4236"/>
                        <a:pt x="4948" y="3292"/>
                        <a:pt x="4948" y="2119"/>
                      </a:cubicBezTo>
                      <a:cubicBezTo>
                        <a:pt x="4948" y="844"/>
                        <a:pt x="3911" y="0"/>
                        <a:pt x="2823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8881;p57">
                  <a:extLst>
                    <a:ext uri="{FF2B5EF4-FFF2-40B4-BE49-F238E27FC236}">
                      <a16:creationId xmlns:a16="http://schemas.microsoft.com/office/drawing/2014/main" id="{336F55D0-A893-46D7-952C-6CB6D738F943}"/>
                    </a:ext>
                  </a:extLst>
                </p:cNvPr>
                <p:cNvSpPr/>
                <p:nvPr/>
              </p:nvSpPr>
              <p:spPr>
                <a:xfrm>
                  <a:off x="4192230" y="4372934"/>
                  <a:ext cx="13897" cy="1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" h="1779" extrusionOk="0">
                      <a:moveTo>
                        <a:pt x="883" y="1"/>
                      </a:moveTo>
                      <a:cubicBezTo>
                        <a:pt x="399" y="1"/>
                        <a:pt x="0" y="400"/>
                        <a:pt x="0" y="896"/>
                      </a:cubicBezTo>
                      <a:cubicBezTo>
                        <a:pt x="0" y="1380"/>
                        <a:pt x="399" y="1779"/>
                        <a:pt x="883" y="1779"/>
                      </a:cubicBezTo>
                      <a:cubicBezTo>
                        <a:pt x="1379" y="1779"/>
                        <a:pt x="1766" y="1380"/>
                        <a:pt x="1766" y="896"/>
                      </a:cubicBezTo>
                      <a:cubicBezTo>
                        <a:pt x="1766" y="400"/>
                        <a:pt x="1379" y="1"/>
                        <a:pt x="88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6" name="Google Shape;8882;p57">
                <a:extLst>
                  <a:ext uri="{FF2B5EF4-FFF2-40B4-BE49-F238E27FC236}">
                    <a16:creationId xmlns:a16="http://schemas.microsoft.com/office/drawing/2014/main" id="{36FD705B-B68E-4006-9061-3905A1C35B00}"/>
                  </a:ext>
                </a:extLst>
              </p:cNvPr>
              <p:cNvGrpSpPr/>
              <p:nvPr/>
            </p:nvGrpSpPr>
            <p:grpSpPr>
              <a:xfrm>
                <a:off x="4226191" y="4007660"/>
                <a:ext cx="33560" cy="28770"/>
                <a:chOff x="4226191" y="4007660"/>
                <a:chExt cx="33560" cy="28770"/>
              </a:xfrm>
            </p:grpSpPr>
            <p:sp>
              <p:nvSpPr>
                <p:cNvPr id="187" name="Google Shape;8883;p57">
                  <a:extLst>
                    <a:ext uri="{FF2B5EF4-FFF2-40B4-BE49-F238E27FC236}">
                      <a16:creationId xmlns:a16="http://schemas.microsoft.com/office/drawing/2014/main" id="{098413BC-8A7D-4092-A47D-B0757C2F9511}"/>
                    </a:ext>
                  </a:extLst>
                </p:cNvPr>
                <p:cNvSpPr/>
                <p:nvPr/>
              </p:nvSpPr>
              <p:spPr>
                <a:xfrm>
                  <a:off x="4226191" y="4007660"/>
                  <a:ext cx="33560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3658" extrusionOk="0">
                      <a:moveTo>
                        <a:pt x="2427" y="1"/>
                      </a:moveTo>
                      <a:cubicBezTo>
                        <a:pt x="1980" y="1"/>
                        <a:pt x="1524" y="167"/>
                        <a:pt x="1150" y="537"/>
                      </a:cubicBezTo>
                      <a:cubicBezTo>
                        <a:pt x="1" y="1686"/>
                        <a:pt x="811" y="3645"/>
                        <a:pt x="2444" y="3658"/>
                      </a:cubicBezTo>
                      <a:cubicBezTo>
                        <a:pt x="3436" y="3645"/>
                        <a:pt x="4259" y="2835"/>
                        <a:pt x="4259" y="1843"/>
                      </a:cubicBezTo>
                      <a:cubicBezTo>
                        <a:pt x="4267" y="736"/>
                        <a:pt x="3369" y="1"/>
                        <a:pt x="2427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8884;p57">
                  <a:extLst>
                    <a:ext uri="{FF2B5EF4-FFF2-40B4-BE49-F238E27FC236}">
                      <a16:creationId xmlns:a16="http://schemas.microsoft.com/office/drawing/2014/main" id="{62107DA5-89A8-489A-866D-DCDE922D8C74}"/>
                    </a:ext>
                  </a:extLst>
                </p:cNvPr>
                <p:cNvSpPr/>
                <p:nvPr/>
              </p:nvSpPr>
              <p:spPr>
                <a:xfrm>
                  <a:off x="4239129" y="4017397"/>
                  <a:ext cx="10948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" h="1193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8"/>
                        <a:pt x="647" y="1192"/>
                        <a:pt x="794" y="1192"/>
                      </a:cubicBezTo>
                      <a:cubicBezTo>
                        <a:pt x="1099" y="1192"/>
                        <a:pt x="1392" y="957"/>
                        <a:pt x="1392" y="605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" name="Google Shape;8885;p57">
                <a:extLst>
                  <a:ext uri="{FF2B5EF4-FFF2-40B4-BE49-F238E27FC236}">
                    <a16:creationId xmlns:a16="http://schemas.microsoft.com/office/drawing/2014/main" id="{01206596-3117-4B12-879E-6582A7FC0717}"/>
                  </a:ext>
                </a:extLst>
              </p:cNvPr>
              <p:cNvGrpSpPr/>
              <p:nvPr/>
            </p:nvGrpSpPr>
            <p:grpSpPr>
              <a:xfrm>
                <a:off x="3597785" y="3377045"/>
                <a:ext cx="33591" cy="28699"/>
                <a:chOff x="3597785" y="3377045"/>
                <a:chExt cx="33591" cy="28699"/>
              </a:xfrm>
            </p:grpSpPr>
            <p:sp>
              <p:nvSpPr>
                <p:cNvPr id="185" name="Google Shape;8886;p57">
                  <a:extLst>
                    <a:ext uri="{FF2B5EF4-FFF2-40B4-BE49-F238E27FC236}">
                      <a16:creationId xmlns:a16="http://schemas.microsoft.com/office/drawing/2014/main" id="{508127CF-FF64-4720-AFC6-95319556419A}"/>
                    </a:ext>
                  </a:extLst>
                </p:cNvPr>
                <p:cNvSpPr/>
                <p:nvPr/>
              </p:nvSpPr>
              <p:spPr>
                <a:xfrm>
                  <a:off x="3597785" y="3377045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28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0" y="1676"/>
                        <a:pt x="811" y="3648"/>
                        <a:pt x="2444" y="3648"/>
                      </a:cubicBezTo>
                      <a:cubicBezTo>
                        <a:pt x="3448" y="3648"/>
                        <a:pt x="4259" y="2826"/>
                        <a:pt x="4271" y="1822"/>
                      </a:cubicBezTo>
                      <a:cubicBezTo>
                        <a:pt x="4262" y="726"/>
                        <a:pt x="3364" y="0"/>
                        <a:pt x="2428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8887;p57">
                  <a:extLst>
                    <a:ext uri="{FF2B5EF4-FFF2-40B4-BE49-F238E27FC236}">
                      <a16:creationId xmlns:a16="http://schemas.microsoft.com/office/drawing/2014/main" id="{678599FB-4B20-49F3-94B6-A52E6D744313}"/>
                    </a:ext>
                  </a:extLst>
                </p:cNvPr>
                <p:cNvSpPr/>
                <p:nvPr/>
              </p:nvSpPr>
              <p:spPr>
                <a:xfrm>
                  <a:off x="3612343" y="3386703"/>
                  <a:ext cx="9328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20" y="1186"/>
                        <a:pt x="1186" y="920"/>
                        <a:pt x="1186" y="594"/>
                      </a:cubicBezTo>
                      <a:cubicBezTo>
                        <a:pt x="1186" y="267"/>
                        <a:pt x="920" y="1"/>
                        <a:pt x="59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8" name="Google Shape;8888;p57">
                <a:extLst>
                  <a:ext uri="{FF2B5EF4-FFF2-40B4-BE49-F238E27FC236}">
                    <a16:creationId xmlns:a16="http://schemas.microsoft.com/office/drawing/2014/main" id="{DB4E75FE-0DF6-487D-9645-411D3E87C4C2}"/>
                  </a:ext>
                </a:extLst>
              </p:cNvPr>
              <p:cNvGrpSpPr/>
              <p:nvPr/>
            </p:nvGrpSpPr>
            <p:grpSpPr>
              <a:xfrm>
                <a:off x="3887870" y="3669796"/>
                <a:ext cx="33591" cy="28692"/>
                <a:chOff x="3887870" y="3669796"/>
                <a:chExt cx="33591" cy="28692"/>
              </a:xfrm>
            </p:grpSpPr>
            <p:sp>
              <p:nvSpPr>
                <p:cNvPr id="183" name="Google Shape;8889;p57">
                  <a:extLst>
                    <a:ext uri="{FF2B5EF4-FFF2-40B4-BE49-F238E27FC236}">
                      <a16:creationId xmlns:a16="http://schemas.microsoft.com/office/drawing/2014/main" id="{C4E587EA-8B76-4B20-88A5-B22628351F17}"/>
                    </a:ext>
                  </a:extLst>
                </p:cNvPr>
                <p:cNvSpPr/>
                <p:nvPr/>
              </p:nvSpPr>
              <p:spPr>
                <a:xfrm>
                  <a:off x="3887870" y="3669796"/>
                  <a:ext cx="33591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8" extrusionOk="0">
                      <a:moveTo>
                        <a:pt x="2431" y="0"/>
                      </a:moveTo>
                      <a:cubicBezTo>
                        <a:pt x="1981" y="0"/>
                        <a:pt x="1522" y="167"/>
                        <a:pt x="1150" y="539"/>
                      </a:cubicBezTo>
                      <a:cubicBezTo>
                        <a:pt x="1" y="1676"/>
                        <a:pt x="823" y="3648"/>
                        <a:pt x="2444" y="3648"/>
                      </a:cubicBezTo>
                      <a:cubicBezTo>
                        <a:pt x="3448" y="3648"/>
                        <a:pt x="4271" y="2825"/>
                        <a:pt x="4271" y="1821"/>
                      </a:cubicBezTo>
                      <a:cubicBezTo>
                        <a:pt x="4271" y="725"/>
                        <a:pt x="3370" y="0"/>
                        <a:pt x="2431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8890;p57">
                  <a:extLst>
                    <a:ext uri="{FF2B5EF4-FFF2-40B4-BE49-F238E27FC236}">
                      <a16:creationId xmlns:a16="http://schemas.microsoft.com/office/drawing/2014/main" id="{881DA47B-EF7A-4E82-9268-631F1E869E1E}"/>
                    </a:ext>
                  </a:extLst>
                </p:cNvPr>
                <p:cNvSpPr/>
                <p:nvPr/>
              </p:nvSpPr>
              <p:spPr>
                <a:xfrm>
                  <a:off x="3902428" y="3679454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3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1"/>
                        <a:pt x="59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9" name="Google Shape;8891;p57">
                <a:extLst>
                  <a:ext uri="{FF2B5EF4-FFF2-40B4-BE49-F238E27FC236}">
                    <a16:creationId xmlns:a16="http://schemas.microsoft.com/office/drawing/2014/main" id="{44CA81AC-ED6B-466E-9626-33BCF5122F97}"/>
                  </a:ext>
                </a:extLst>
              </p:cNvPr>
              <p:cNvGrpSpPr/>
              <p:nvPr/>
            </p:nvGrpSpPr>
            <p:grpSpPr>
              <a:xfrm>
                <a:off x="3818320" y="3481625"/>
                <a:ext cx="33497" cy="28770"/>
                <a:chOff x="3818320" y="3481625"/>
                <a:chExt cx="33497" cy="28770"/>
              </a:xfrm>
            </p:grpSpPr>
            <p:sp>
              <p:nvSpPr>
                <p:cNvPr id="181" name="Google Shape;8892;p57">
                  <a:extLst>
                    <a:ext uri="{FF2B5EF4-FFF2-40B4-BE49-F238E27FC236}">
                      <a16:creationId xmlns:a16="http://schemas.microsoft.com/office/drawing/2014/main" id="{68FD9341-1F60-4303-8878-42544D2F186E}"/>
                    </a:ext>
                  </a:extLst>
                </p:cNvPr>
                <p:cNvSpPr/>
                <p:nvPr/>
              </p:nvSpPr>
              <p:spPr>
                <a:xfrm>
                  <a:off x="3818320" y="3481625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1"/>
                      </a:moveTo>
                      <a:cubicBezTo>
                        <a:pt x="1975" y="1"/>
                        <a:pt x="1520" y="166"/>
                        <a:pt x="1150" y="537"/>
                      </a:cubicBezTo>
                      <a:cubicBezTo>
                        <a:pt x="1" y="1686"/>
                        <a:pt x="811" y="3658"/>
                        <a:pt x="2432" y="3658"/>
                      </a:cubicBezTo>
                      <a:cubicBezTo>
                        <a:pt x="3448" y="3658"/>
                        <a:pt x="4259" y="2835"/>
                        <a:pt x="4259" y="1831"/>
                      </a:cubicBezTo>
                      <a:cubicBezTo>
                        <a:pt x="4259" y="732"/>
                        <a:pt x="3359" y="1"/>
                        <a:pt x="2421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8893;p57">
                  <a:extLst>
                    <a:ext uri="{FF2B5EF4-FFF2-40B4-BE49-F238E27FC236}">
                      <a16:creationId xmlns:a16="http://schemas.microsoft.com/office/drawing/2014/main" id="{735B2AFC-5AAA-4517-B542-9501633FAED4}"/>
                    </a:ext>
                  </a:extLst>
                </p:cNvPr>
                <p:cNvSpPr/>
                <p:nvPr/>
              </p:nvSpPr>
              <p:spPr>
                <a:xfrm>
                  <a:off x="3831258" y="3491362"/>
                  <a:ext cx="10956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2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6" y="1192"/>
                        <a:pt x="792" y="1192"/>
                      </a:cubicBezTo>
                      <a:cubicBezTo>
                        <a:pt x="1098" y="1192"/>
                        <a:pt x="1392" y="953"/>
                        <a:pt x="1392" y="593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0" name="Google Shape;8894;p57">
                <a:extLst>
                  <a:ext uri="{FF2B5EF4-FFF2-40B4-BE49-F238E27FC236}">
                    <a16:creationId xmlns:a16="http://schemas.microsoft.com/office/drawing/2014/main" id="{12EBBA7F-B404-4C45-A357-63445A631D75}"/>
                  </a:ext>
                </a:extLst>
              </p:cNvPr>
              <p:cNvGrpSpPr/>
              <p:nvPr/>
            </p:nvGrpSpPr>
            <p:grpSpPr>
              <a:xfrm>
                <a:off x="4278139" y="4120948"/>
                <a:ext cx="37492" cy="32129"/>
                <a:chOff x="4278139" y="4120948"/>
                <a:chExt cx="37492" cy="32129"/>
              </a:xfrm>
            </p:grpSpPr>
            <p:sp>
              <p:nvSpPr>
                <p:cNvPr id="179" name="Google Shape;8895;p57">
                  <a:extLst>
                    <a:ext uri="{FF2B5EF4-FFF2-40B4-BE49-F238E27FC236}">
                      <a16:creationId xmlns:a16="http://schemas.microsoft.com/office/drawing/2014/main" id="{69EDDA09-4FBC-4C76-829A-D1A5CD680BDA}"/>
                    </a:ext>
                  </a:extLst>
                </p:cNvPr>
                <p:cNvSpPr/>
                <p:nvPr/>
              </p:nvSpPr>
              <p:spPr>
                <a:xfrm>
                  <a:off x="4278139" y="4120948"/>
                  <a:ext cx="37492" cy="3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7" h="4085" extrusionOk="0">
                      <a:moveTo>
                        <a:pt x="2708" y="0"/>
                      </a:moveTo>
                      <a:cubicBezTo>
                        <a:pt x="2207" y="0"/>
                        <a:pt x="1697" y="186"/>
                        <a:pt x="1283" y="600"/>
                      </a:cubicBezTo>
                      <a:cubicBezTo>
                        <a:pt x="1" y="1895"/>
                        <a:pt x="908" y="4084"/>
                        <a:pt x="2722" y="4084"/>
                      </a:cubicBezTo>
                      <a:cubicBezTo>
                        <a:pt x="3847" y="4084"/>
                        <a:pt x="4755" y="3177"/>
                        <a:pt x="4767" y="2052"/>
                      </a:cubicBezTo>
                      <a:cubicBezTo>
                        <a:pt x="4767" y="815"/>
                        <a:pt x="3758" y="0"/>
                        <a:pt x="2708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8896;p57">
                  <a:extLst>
                    <a:ext uri="{FF2B5EF4-FFF2-40B4-BE49-F238E27FC236}">
                      <a16:creationId xmlns:a16="http://schemas.microsoft.com/office/drawing/2014/main" id="{78725ACC-D7B4-4CB5-A373-3B670706713E}"/>
                    </a:ext>
                  </a:extLst>
                </p:cNvPr>
                <p:cNvSpPr/>
                <p:nvPr/>
              </p:nvSpPr>
              <p:spPr>
                <a:xfrm>
                  <a:off x="4290983" y="4130614"/>
                  <a:ext cx="14943" cy="12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0" h="1629" extrusionOk="0">
                      <a:moveTo>
                        <a:pt x="1089" y="0"/>
                      </a:moveTo>
                      <a:cubicBezTo>
                        <a:pt x="363" y="0"/>
                        <a:pt x="1" y="883"/>
                        <a:pt x="509" y="1391"/>
                      </a:cubicBezTo>
                      <a:cubicBezTo>
                        <a:pt x="673" y="1555"/>
                        <a:pt x="876" y="1629"/>
                        <a:pt x="1076" y="1629"/>
                      </a:cubicBezTo>
                      <a:cubicBezTo>
                        <a:pt x="1495" y="1629"/>
                        <a:pt x="1900" y="1306"/>
                        <a:pt x="1900" y="823"/>
                      </a:cubicBezTo>
                      <a:cubicBezTo>
                        <a:pt x="1900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1" name="Google Shape;8897;p57">
                <a:extLst>
                  <a:ext uri="{FF2B5EF4-FFF2-40B4-BE49-F238E27FC236}">
                    <a16:creationId xmlns:a16="http://schemas.microsoft.com/office/drawing/2014/main" id="{4F9B52F4-93A2-4058-A955-E52A40D95A32}"/>
                  </a:ext>
                </a:extLst>
              </p:cNvPr>
              <p:cNvGrpSpPr/>
              <p:nvPr/>
            </p:nvGrpSpPr>
            <p:grpSpPr>
              <a:xfrm>
                <a:off x="4419898" y="3977388"/>
                <a:ext cx="33497" cy="28692"/>
                <a:chOff x="4419898" y="3977388"/>
                <a:chExt cx="33497" cy="28692"/>
              </a:xfrm>
            </p:grpSpPr>
            <p:sp>
              <p:nvSpPr>
                <p:cNvPr id="177" name="Google Shape;8898;p57">
                  <a:extLst>
                    <a:ext uri="{FF2B5EF4-FFF2-40B4-BE49-F238E27FC236}">
                      <a16:creationId xmlns:a16="http://schemas.microsoft.com/office/drawing/2014/main" id="{94259FC8-90FA-41FA-94BE-16317F7445F5}"/>
                    </a:ext>
                  </a:extLst>
                </p:cNvPr>
                <p:cNvSpPr/>
                <p:nvPr/>
              </p:nvSpPr>
              <p:spPr>
                <a:xfrm>
                  <a:off x="4419898" y="3977388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1" y="1688"/>
                        <a:pt x="811" y="3648"/>
                        <a:pt x="2432" y="3648"/>
                      </a:cubicBezTo>
                      <a:cubicBezTo>
                        <a:pt x="3448" y="3648"/>
                        <a:pt x="4259" y="2837"/>
                        <a:pt x="4259" y="1833"/>
                      </a:cubicBezTo>
                      <a:cubicBezTo>
                        <a:pt x="4259" y="729"/>
                        <a:pt x="3362" y="0"/>
                        <a:pt x="2426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8899;p57">
                  <a:extLst>
                    <a:ext uri="{FF2B5EF4-FFF2-40B4-BE49-F238E27FC236}">
                      <a16:creationId xmlns:a16="http://schemas.microsoft.com/office/drawing/2014/main" id="{748F48BC-4996-4A35-8D1C-85429447F683}"/>
                    </a:ext>
                  </a:extLst>
                </p:cNvPr>
                <p:cNvSpPr/>
                <p:nvPr/>
              </p:nvSpPr>
              <p:spPr>
                <a:xfrm>
                  <a:off x="4432742" y="3987046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9" y="1139"/>
                        <a:pt x="650" y="1195"/>
                        <a:pt x="799" y="1195"/>
                      </a:cubicBezTo>
                      <a:cubicBezTo>
                        <a:pt x="1104" y="1195"/>
                        <a:pt x="1396" y="963"/>
                        <a:pt x="1404" y="605"/>
                      </a:cubicBezTo>
                      <a:cubicBezTo>
                        <a:pt x="1404" y="266"/>
                        <a:pt x="1138" y="0"/>
                        <a:pt x="799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2" name="Google Shape;8900;p57">
                <a:extLst>
                  <a:ext uri="{FF2B5EF4-FFF2-40B4-BE49-F238E27FC236}">
                    <a16:creationId xmlns:a16="http://schemas.microsoft.com/office/drawing/2014/main" id="{5806C0BB-379A-4BAE-AAAA-10C0D0386852}"/>
                  </a:ext>
                </a:extLst>
              </p:cNvPr>
              <p:cNvGrpSpPr/>
              <p:nvPr/>
            </p:nvGrpSpPr>
            <p:grpSpPr>
              <a:xfrm>
                <a:off x="4158930" y="4034684"/>
                <a:ext cx="33497" cy="28762"/>
                <a:chOff x="4158930" y="4034684"/>
                <a:chExt cx="33497" cy="28762"/>
              </a:xfrm>
            </p:grpSpPr>
            <p:sp>
              <p:nvSpPr>
                <p:cNvPr id="175" name="Google Shape;8901;p57">
                  <a:extLst>
                    <a:ext uri="{FF2B5EF4-FFF2-40B4-BE49-F238E27FC236}">
                      <a16:creationId xmlns:a16="http://schemas.microsoft.com/office/drawing/2014/main" id="{279059A6-540E-476E-AA9C-0D8EB84B7EA6}"/>
                    </a:ext>
                  </a:extLst>
                </p:cNvPr>
                <p:cNvSpPr/>
                <p:nvPr/>
              </p:nvSpPr>
              <p:spPr>
                <a:xfrm>
                  <a:off x="4158930" y="4034684"/>
                  <a:ext cx="33497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7" extrusionOk="0">
                      <a:moveTo>
                        <a:pt x="2421" y="0"/>
                      </a:moveTo>
                      <a:cubicBezTo>
                        <a:pt x="1974" y="0"/>
                        <a:pt x="1520" y="166"/>
                        <a:pt x="1149" y="536"/>
                      </a:cubicBezTo>
                      <a:cubicBezTo>
                        <a:pt x="0" y="1685"/>
                        <a:pt x="811" y="3645"/>
                        <a:pt x="2432" y="3657"/>
                      </a:cubicBezTo>
                      <a:cubicBezTo>
                        <a:pt x="3436" y="3645"/>
                        <a:pt x="4258" y="2834"/>
                        <a:pt x="4258" y="1830"/>
                      </a:cubicBezTo>
                      <a:cubicBezTo>
                        <a:pt x="4258" y="732"/>
                        <a:pt x="3358" y="0"/>
                        <a:pt x="2421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8902;p57">
                  <a:extLst>
                    <a:ext uri="{FF2B5EF4-FFF2-40B4-BE49-F238E27FC236}">
                      <a16:creationId xmlns:a16="http://schemas.microsoft.com/office/drawing/2014/main" id="{BCDE8752-0378-4097-85DC-384388145CA8}"/>
                    </a:ext>
                  </a:extLst>
                </p:cNvPr>
                <p:cNvSpPr/>
                <p:nvPr/>
              </p:nvSpPr>
              <p:spPr>
                <a:xfrm>
                  <a:off x="4173385" y="4044319"/>
                  <a:ext cx="9336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99" extrusionOk="0">
                      <a:moveTo>
                        <a:pt x="594" y="1"/>
                      </a:moveTo>
                      <a:cubicBezTo>
                        <a:pt x="267" y="1"/>
                        <a:pt x="1" y="279"/>
                        <a:pt x="1" y="605"/>
                      </a:cubicBezTo>
                      <a:cubicBezTo>
                        <a:pt x="1" y="932"/>
                        <a:pt x="267" y="1198"/>
                        <a:pt x="594" y="1198"/>
                      </a:cubicBezTo>
                      <a:cubicBezTo>
                        <a:pt x="920" y="1198"/>
                        <a:pt x="1186" y="932"/>
                        <a:pt x="1186" y="605"/>
                      </a:cubicBezTo>
                      <a:cubicBezTo>
                        <a:pt x="1186" y="279"/>
                        <a:pt x="920" y="1"/>
                        <a:pt x="594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3" name="Google Shape;8903;p57">
                <a:extLst>
                  <a:ext uri="{FF2B5EF4-FFF2-40B4-BE49-F238E27FC236}">
                    <a16:creationId xmlns:a16="http://schemas.microsoft.com/office/drawing/2014/main" id="{582375C5-AA60-4645-9A61-D6E5D7C87C99}"/>
                  </a:ext>
                </a:extLst>
              </p:cNvPr>
              <p:cNvGrpSpPr/>
              <p:nvPr/>
            </p:nvGrpSpPr>
            <p:grpSpPr>
              <a:xfrm>
                <a:off x="4134949" y="3957049"/>
                <a:ext cx="33497" cy="28770"/>
                <a:chOff x="4134949" y="3957049"/>
                <a:chExt cx="33497" cy="28770"/>
              </a:xfrm>
            </p:grpSpPr>
            <p:sp>
              <p:nvSpPr>
                <p:cNvPr id="173" name="Google Shape;8904;p57">
                  <a:extLst>
                    <a:ext uri="{FF2B5EF4-FFF2-40B4-BE49-F238E27FC236}">
                      <a16:creationId xmlns:a16="http://schemas.microsoft.com/office/drawing/2014/main" id="{8FF5C913-4863-4A08-B417-57C058E59A20}"/>
                    </a:ext>
                  </a:extLst>
                </p:cNvPr>
                <p:cNvSpPr/>
                <p:nvPr/>
              </p:nvSpPr>
              <p:spPr>
                <a:xfrm>
                  <a:off x="4134949" y="3957049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0"/>
                      </a:moveTo>
                      <a:cubicBezTo>
                        <a:pt x="1975" y="0"/>
                        <a:pt x="1520" y="166"/>
                        <a:pt x="1150" y="536"/>
                      </a:cubicBezTo>
                      <a:cubicBezTo>
                        <a:pt x="1" y="1685"/>
                        <a:pt x="811" y="3657"/>
                        <a:pt x="2432" y="3657"/>
                      </a:cubicBezTo>
                      <a:cubicBezTo>
                        <a:pt x="3436" y="3657"/>
                        <a:pt x="4259" y="2834"/>
                        <a:pt x="4259" y="1830"/>
                      </a:cubicBezTo>
                      <a:cubicBezTo>
                        <a:pt x="4259" y="732"/>
                        <a:pt x="3359" y="0"/>
                        <a:pt x="2421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8905;p57">
                  <a:extLst>
                    <a:ext uri="{FF2B5EF4-FFF2-40B4-BE49-F238E27FC236}">
                      <a16:creationId xmlns:a16="http://schemas.microsoft.com/office/drawing/2014/main" id="{70A59A2A-F75C-4F98-B2DB-4DB820E2F45D}"/>
                    </a:ext>
                  </a:extLst>
                </p:cNvPr>
                <p:cNvSpPr/>
                <p:nvPr/>
              </p:nvSpPr>
              <p:spPr>
                <a:xfrm>
                  <a:off x="4147793" y="3966778"/>
                  <a:ext cx="10956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3" extrusionOk="0">
                      <a:moveTo>
                        <a:pt x="799" y="1"/>
                      </a:moveTo>
                      <a:cubicBezTo>
                        <a:pt x="267" y="1"/>
                        <a:pt x="1" y="642"/>
                        <a:pt x="376" y="1017"/>
                      </a:cubicBezTo>
                      <a:cubicBezTo>
                        <a:pt x="497" y="1138"/>
                        <a:pt x="646" y="1192"/>
                        <a:pt x="792" y="1192"/>
                      </a:cubicBezTo>
                      <a:cubicBezTo>
                        <a:pt x="1098" y="1192"/>
                        <a:pt x="1392" y="954"/>
                        <a:pt x="1392" y="593"/>
                      </a:cubicBezTo>
                      <a:cubicBezTo>
                        <a:pt x="1392" y="267"/>
                        <a:pt x="1126" y="1"/>
                        <a:pt x="799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4" name="Google Shape;8906;p57">
                <a:extLst>
                  <a:ext uri="{FF2B5EF4-FFF2-40B4-BE49-F238E27FC236}">
                    <a16:creationId xmlns:a16="http://schemas.microsoft.com/office/drawing/2014/main" id="{959F9160-2C3F-447F-AFEA-7D1A9D9E6AA4}"/>
                  </a:ext>
                </a:extLst>
              </p:cNvPr>
              <p:cNvGrpSpPr/>
              <p:nvPr/>
            </p:nvGrpSpPr>
            <p:grpSpPr>
              <a:xfrm>
                <a:off x="4193653" y="4184403"/>
                <a:ext cx="43580" cy="37264"/>
                <a:chOff x="4193653" y="4184403"/>
                <a:chExt cx="43580" cy="37264"/>
              </a:xfrm>
            </p:grpSpPr>
            <p:sp>
              <p:nvSpPr>
                <p:cNvPr id="171" name="Google Shape;8907;p57">
                  <a:extLst>
                    <a:ext uri="{FF2B5EF4-FFF2-40B4-BE49-F238E27FC236}">
                      <a16:creationId xmlns:a16="http://schemas.microsoft.com/office/drawing/2014/main" id="{BF313F45-2DB1-4DD0-8B7B-04D2667396A1}"/>
                    </a:ext>
                  </a:extLst>
                </p:cNvPr>
                <p:cNvSpPr/>
                <p:nvPr/>
              </p:nvSpPr>
              <p:spPr>
                <a:xfrm>
                  <a:off x="4193653" y="4184403"/>
                  <a:ext cx="43580" cy="37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38" extrusionOk="0">
                      <a:moveTo>
                        <a:pt x="3156" y="1"/>
                      </a:moveTo>
                      <a:cubicBezTo>
                        <a:pt x="2575" y="1"/>
                        <a:pt x="1982" y="216"/>
                        <a:pt x="1501" y="698"/>
                      </a:cubicBezTo>
                      <a:cubicBezTo>
                        <a:pt x="1" y="2185"/>
                        <a:pt x="1065" y="4738"/>
                        <a:pt x="3170" y="4738"/>
                      </a:cubicBezTo>
                      <a:cubicBezTo>
                        <a:pt x="4476" y="4738"/>
                        <a:pt x="5529" y="3673"/>
                        <a:pt x="5541" y="2367"/>
                      </a:cubicBezTo>
                      <a:cubicBezTo>
                        <a:pt x="5541" y="943"/>
                        <a:pt x="4373" y="1"/>
                        <a:pt x="3156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8908;p57">
                  <a:extLst>
                    <a:ext uri="{FF2B5EF4-FFF2-40B4-BE49-F238E27FC236}">
                      <a16:creationId xmlns:a16="http://schemas.microsoft.com/office/drawing/2014/main" id="{98436663-8384-43CA-AC20-0EF9AEF0E92E}"/>
                    </a:ext>
                  </a:extLst>
                </p:cNvPr>
                <p:cNvSpPr/>
                <p:nvPr/>
              </p:nvSpPr>
              <p:spPr>
                <a:xfrm>
                  <a:off x="4206591" y="4194069"/>
                  <a:ext cx="20944" cy="17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2282" extrusionOk="0">
                      <a:moveTo>
                        <a:pt x="1525" y="1"/>
                      </a:moveTo>
                      <a:cubicBezTo>
                        <a:pt x="509" y="1"/>
                        <a:pt x="1" y="1223"/>
                        <a:pt x="714" y="1948"/>
                      </a:cubicBezTo>
                      <a:cubicBezTo>
                        <a:pt x="948" y="2179"/>
                        <a:pt x="1234" y="2282"/>
                        <a:pt x="1514" y="2282"/>
                      </a:cubicBezTo>
                      <a:cubicBezTo>
                        <a:pt x="2101" y="2282"/>
                        <a:pt x="2662" y="1826"/>
                        <a:pt x="2662" y="1138"/>
                      </a:cubicBezTo>
                      <a:cubicBezTo>
                        <a:pt x="2662" y="509"/>
                        <a:pt x="2154" y="1"/>
                        <a:pt x="1525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5" name="Google Shape;8909;p57">
                <a:extLst>
                  <a:ext uri="{FF2B5EF4-FFF2-40B4-BE49-F238E27FC236}">
                    <a16:creationId xmlns:a16="http://schemas.microsoft.com/office/drawing/2014/main" id="{388DA44B-3E03-417E-93D8-16B94C798F40}"/>
                  </a:ext>
                </a:extLst>
              </p:cNvPr>
              <p:cNvGrpSpPr/>
              <p:nvPr/>
            </p:nvGrpSpPr>
            <p:grpSpPr>
              <a:xfrm>
                <a:off x="4343600" y="3943844"/>
                <a:ext cx="43580" cy="37312"/>
                <a:chOff x="4343600" y="3943844"/>
                <a:chExt cx="43580" cy="37312"/>
              </a:xfrm>
            </p:grpSpPr>
            <p:sp>
              <p:nvSpPr>
                <p:cNvPr id="169" name="Google Shape;8910;p57">
                  <a:extLst>
                    <a:ext uri="{FF2B5EF4-FFF2-40B4-BE49-F238E27FC236}">
                      <a16:creationId xmlns:a16="http://schemas.microsoft.com/office/drawing/2014/main" id="{C0BC58D5-611D-4812-AA66-BB217F634048}"/>
                    </a:ext>
                  </a:extLst>
                </p:cNvPr>
                <p:cNvSpPr/>
                <p:nvPr/>
              </p:nvSpPr>
              <p:spPr>
                <a:xfrm>
                  <a:off x="4343600" y="3943844"/>
                  <a:ext cx="43580" cy="37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44" extrusionOk="0">
                      <a:moveTo>
                        <a:pt x="3156" y="1"/>
                      </a:moveTo>
                      <a:cubicBezTo>
                        <a:pt x="2574" y="1"/>
                        <a:pt x="1982" y="218"/>
                        <a:pt x="1500" y="703"/>
                      </a:cubicBezTo>
                      <a:cubicBezTo>
                        <a:pt x="0" y="2191"/>
                        <a:pt x="1065" y="4743"/>
                        <a:pt x="3169" y="4743"/>
                      </a:cubicBezTo>
                      <a:cubicBezTo>
                        <a:pt x="4476" y="4731"/>
                        <a:pt x="5528" y="3679"/>
                        <a:pt x="5540" y="2372"/>
                      </a:cubicBezTo>
                      <a:cubicBezTo>
                        <a:pt x="5540" y="949"/>
                        <a:pt x="4373" y="1"/>
                        <a:pt x="3156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8911;p57">
                  <a:extLst>
                    <a:ext uri="{FF2B5EF4-FFF2-40B4-BE49-F238E27FC236}">
                      <a16:creationId xmlns:a16="http://schemas.microsoft.com/office/drawing/2014/main" id="{B33C6F7F-0BFA-438E-98A7-364DCB30EA64}"/>
                    </a:ext>
                  </a:extLst>
                </p:cNvPr>
                <p:cNvSpPr/>
                <p:nvPr/>
              </p:nvSpPr>
              <p:spPr>
                <a:xfrm>
                  <a:off x="4359581" y="3953557"/>
                  <a:ext cx="17893" cy="1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5" h="2275" extrusionOk="0">
                      <a:moveTo>
                        <a:pt x="1137" y="0"/>
                      </a:moveTo>
                      <a:cubicBezTo>
                        <a:pt x="508" y="0"/>
                        <a:pt x="0" y="508"/>
                        <a:pt x="0" y="1137"/>
                      </a:cubicBezTo>
                      <a:cubicBezTo>
                        <a:pt x="0" y="1766"/>
                        <a:pt x="508" y="2274"/>
                        <a:pt x="1137" y="2274"/>
                      </a:cubicBezTo>
                      <a:cubicBezTo>
                        <a:pt x="1766" y="2274"/>
                        <a:pt x="2275" y="1766"/>
                        <a:pt x="2275" y="1137"/>
                      </a:cubicBezTo>
                      <a:cubicBezTo>
                        <a:pt x="2275" y="508"/>
                        <a:pt x="1766" y="0"/>
                        <a:pt x="1137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" name="Google Shape;8912;p57">
                <a:extLst>
                  <a:ext uri="{FF2B5EF4-FFF2-40B4-BE49-F238E27FC236}">
                    <a16:creationId xmlns:a16="http://schemas.microsoft.com/office/drawing/2014/main" id="{12F434CB-B2F4-4006-9EEE-DC31F9D38102}"/>
                  </a:ext>
                </a:extLst>
              </p:cNvPr>
              <p:cNvGrpSpPr/>
              <p:nvPr/>
            </p:nvGrpSpPr>
            <p:grpSpPr>
              <a:xfrm>
                <a:off x="4172339" y="3381693"/>
                <a:ext cx="31499" cy="27001"/>
                <a:chOff x="4172339" y="3381693"/>
                <a:chExt cx="31499" cy="27001"/>
              </a:xfrm>
            </p:grpSpPr>
            <p:sp>
              <p:nvSpPr>
                <p:cNvPr id="167" name="Google Shape;8913;p57">
                  <a:extLst>
                    <a:ext uri="{FF2B5EF4-FFF2-40B4-BE49-F238E27FC236}">
                      <a16:creationId xmlns:a16="http://schemas.microsoft.com/office/drawing/2014/main" id="{B9A6D623-6273-4316-8494-3744B543160B}"/>
                    </a:ext>
                  </a:extLst>
                </p:cNvPr>
                <p:cNvSpPr/>
                <p:nvPr/>
              </p:nvSpPr>
              <p:spPr>
                <a:xfrm>
                  <a:off x="4172339" y="33816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20"/>
                        <a:pt x="2299" y="3432"/>
                      </a:cubicBezTo>
                      <a:cubicBezTo>
                        <a:pt x="3243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8914;p57">
                  <a:extLst>
                    <a:ext uri="{FF2B5EF4-FFF2-40B4-BE49-F238E27FC236}">
                      <a16:creationId xmlns:a16="http://schemas.microsoft.com/office/drawing/2014/main" id="{12303D40-2B28-43D9-BB7C-74E5A9E11C6A}"/>
                    </a:ext>
                  </a:extLst>
                </p:cNvPr>
                <p:cNvSpPr/>
                <p:nvPr/>
              </p:nvSpPr>
              <p:spPr>
                <a:xfrm>
                  <a:off x="4185285" y="3391367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2" y="823"/>
                      </a:cubicBezTo>
                      <a:cubicBezTo>
                        <a:pt x="401" y="922"/>
                        <a:pt x="523" y="967"/>
                        <a:pt x="643" y="967"/>
                      </a:cubicBezTo>
                      <a:cubicBezTo>
                        <a:pt x="889" y="967"/>
                        <a:pt x="1125" y="778"/>
                        <a:pt x="1125" y="484"/>
                      </a:cubicBezTo>
                      <a:cubicBezTo>
                        <a:pt x="1125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914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5"/>
          <p:cNvSpPr txBox="1">
            <a:spLocks noGrp="1"/>
          </p:cNvSpPr>
          <p:nvPr>
            <p:ph type="title"/>
          </p:nvPr>
        </p:nvSpPr>
        <p:spPr>
          <a:xfrm>
            <a:off x="1355001" y="59679"/>
            <a:ext cx="5708969" cy="732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l-GR" sz="2400" dirty="0">
                <a:latin typeface="Arial Narrow" panose="020B0606020202030204" pitchFamily="34" charset="0"/>
              </a:rPr>
              <a:t>Υβριδικό μοντέλο πρόβλεψης</a:t>
            </a:r>
            <a:br>
              <a:rPr lang="el-GR" sz="4400" dirty="0">
                <a:latin typeface="Arial Narrow" panose="020B0606020202030204" pitchFamily="34" charset="0"/>
              </a:rPr>
            </a:br>
            <a:endParaRPr sz="2400" dirty="0">
              <a:solidFill>
                <a:schemeClr val="accent3"/>
              </a:solidFill>
              <a:latin typeface="Arial Narrow" panose="020B0606020202030204" pitchFamily="34" charset="0"/>
            </a:endParaRPr>
          </a:p>
        </p:txBody>
      </p:sp>
      <p:sp>
        <p:nvSpPr>
          <p:cNvPr id="45" name="Google Shape;253;p32">
            <a:extLst>
              <a:ext uri="{FF2B5EF4-FFF2-40B4-BE49-F238E27FC236}">
                <a16:creationId xmlns:a16="http://schemas.microsoft.com/office/drawing/2014/main" id="{9E1F778F-ED20-4B57-9D1D-0AE05D27F284}"/>
              </a:ext>
            </a:extLst>
          </p:cNvPr>
          <p:cNvSpPr txBox="1">
            <a:spLocks/>
          </p:cNvSpPr>
          <p:nvPr/>
        </p:nvSpPr>
        <p:spPr>
          <a:xfrm>
            <a:off x="7491984" y="-138156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  <a:t>0</a:t>
            </a:r>
            <a:r>
              <a:rPr lang="el-G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  <a:t>4</a:t>
            </a:r>
            <a:endParaRPr lang="en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63966551-93D2-40A6-A114-E2E1AF3DBA87}"/>
              </a:ext>
            </a:extLst>
          </p:cNvPr>
          <p:cNvSpPr/>
          <p:nvPr/>
        </p:nvSpPr>
        <p:spPr>
          <a:xfrm>
            <a:off x="88837" y="489287"/>
            <a:ext cx="3853639" cy="5630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en-US" sz="1600" dirty="0">
                <a:solidFill>
                  <a:schemeClr val="accent3"/>
                </a:solidFill>
              </a:rPr>
              <a:t>H</a:t>
            </a:r>
            <a:r>
              <a:rPr lang="el-GR" sz="1600" dirty="0">
                <a:solidFill>
                  <a:schemeClr val="accent3"/>
                </a:solidFill>
              </a:rPr>
              <a:t> </a:t>
            </a:r>
            <a:r>
              <a:rPr lang="el-GR" sz="1600" dirty="0" err="1">
                <a:solidFill>
                  <a:schemeClr val="accent3"/>
                </a:solidFill>
              </a:rPr>
              <a:t>Offline</a:t>
            </a:r>
            <a:r>
              <a:rPr lang="el-GR" sz="1600" dirty="0">
                <a:solidFill>
                  <a:schemeClr val="accent3"/>
                </a:solidFill>
              </a:rPr>
              <a:t> φάση</a:t>
            </a:r>
            <a:r>
              <a:rPr lang="en-US" sz="1600" dirty="0">
                <a:solidFill>
                  <a:schemeClr val="accent3"/>
                </a:solidFill>
              </a:rPr>
              <a:t>: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l-GR" sz="1600" dirty="0" err="1">
                <a:solidFill>
                  <a:schemeClr val="accent3"/>
                </a:solidFill>
              </a:rPr>
              <a:t>Προεπεξεργασία</a:t>
            </a:r>
            <a:r>
              <a:rPr lang="en-US" sz="1600" dirty="0">
                <a:solidFill>
                  <a:schemeClr val="accent3"/>
                </a:solidFill>
              </a:rPr>
              <a:t>: </a:t>
            </a:r>
            <a:r>
              <a:rPr lang="el-GR" sz="1600" dirty="0">
                <a:solidFill>
                  <a:schemeClr val="accent3"/>
                </a:solidFill>
              </a:rPr>
              <a:t>Κάθε καταχώριση αρχείου καταγραφής πρόσβασης υποβάλλεται σε </a:t>
            </a:r>
            <a:r>
              <a:rPr lang="el-GR" sz="1600" dirty="0" err="1">
                <a:solidFill>
                  <a:schemeClr val="accent3"/>
                </a:solidFill>
              </a:rPr>
              <a:t>προεπεξεργασία</a:t>
            </a:r>
            <a:r>
              <a:rPr lang="en-US" sz="1600" dirty="0">
                <a:solidFill>
                  <a:schemeClr val="accent3"/>
                </a:solidFill>
              </a:rPr>
              <a:t>.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l-GR" sz="16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Δημιουργία διμερούς γραφήματος: </a:t>
            </a:r>
            <a:r>
              <a:rPr lang="el-GR" sz="1600" dirty="0">
                <a:solidFill>
                  <a:schemeClr val="accent3"/>
                </a:solidFill>
              </a:rPr>
              <a:t>διμερές γράφημα μεταξύ των ερωτημάτων Q και των διευθύνσεων URL U</a:t>
            </a:r>
            <a:r>
              <a:rPr lang="en-US" sz="1600" dirty="0">
                <a:solidFill>
                  <a:schemeClr val="accent3"/>
                </a:solidFill>
              </a:rPr>
              <a:t>.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l-GR" sz="1600" dirty="0">
                <a:solidFill>
                  <a:schemeClr val="accent3"/>
                </a:solidFill>
              </a:rPr>
              <a:t>Ανάλυση ερωτήματος</a:t>
            </a:r>
            <a:r>
              <a:rPr lang="en-US" sz="1600" dirty="0">
                <a:solidFill>
                  <a:schemeClr val="accent3"/>
                </a:solidFill>
              </a:rPr>
              <a:t>:</a:t>
            </a:r>
            <a:r>
              <a:rPr lang="el-GR" sz="1600" dirty="0">
                <a:solidFill>
                  <a:schemeClr val="accent3"/>
                </a:solidFill>
              </a:rPr>
              <a:t> </a:t>
            </a:r>
            <a:r>
              <a:rPr lang="en-US" sz="1600" dirty="0">
                <a:solidFill>
                  <a:schemeClr val="accent3"/>
                </a:solidFill>
              </a:rPr>
              <a:t> T</a:t>
            </a:r>
            <a:r>
              <a:rPr lang="el-GR" sz="1600" dirty="0">
                <a:solidFill>
                  <a:schemeClr val="accent3"/>
                </a:solidFill>
              </a:rPr>
              <a:t>α ερωτήματα που υπάρχουν στο γράφημα C αναλύονται σε N-διαγράμματα</a:t>
            </a:r>
            <a:r>
              <a:rPr lang="en-US" sz="1600" dirty="0">
                <a:solidFill>
                  <a:schemeClr val="accent3"/>
                </a:solidFill>
              </a:rPr>
              <a:t>.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l-GR" sz="1600" dirty="0">
                <a:solidFill>
                  <a:schemeClr val="accent3"/>
                </a:solidFill>
              </a:rPr>
              <a:t>Εκχώρηση βάρους: τα βάρη εκχωρούνται σε κάθε N-</a:t>
            </a:r>
            <a:r>
              <a:rPr lang="el-GR" sz="1600" dirty="0" err="1">
                <a:solidFill>
                  <a:schemeClr val="accent3"/>
                </a:solidFill>
              </a:rPr>
              <a:t>gram</a:t>
            </a:r>
            <a:r>
              <a:rPr lang="el-GR" sz="1600" dirty="0">
                <a:solidFill>
                  <a:schemeClr val="accent3"/>
                </a:solidFill>
              </a:rPr>
              <a:t> του ερωτήματος, με βάση τον αριθμό των κλικ σε ένα ερώτημα</a:t>
            </a:r>
            <a:r>
              <a:rPr lang="en-US" sz="1600" dirty="0">
                <a:solidFill>
                  <a:schemeClr val="accent3"/>
                </a:solidFill>
              </a:rPr>
              <a:t>.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l-GR" dirty="0">
              <a:solidFill>
                <a:schemeClr val="accent3"/>
              </a:solidFill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endParaRPr lang="el-G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466" name="Google Shape;1284;p43">
            <a:extLst>
              <a:ext uri="{FF2B5EF4-FFF2-40B4-BE49-F238E27FC236}">
                <a16:creationId xmlns:a16="http://schemas.microsoft.com/office/drawing/2014/main" id="{E28B84DC-D901-4B0F-9B08-76AAD96BDE53}"/>
              </a:ext>
            </a:extLst>
          </p:cNvPr>
          <p:cNvGrpSpPr/>
          <p:nvPr/>
        </p:nvGrpSpPr>
        <p:grpSpPr>
          <a:xfrm rot="923037">
            <a:off x="6259144" y="2715021"/>
            <a:ext cx="2935182" cy="3343747"/>
            <a:chOff x="5243062" y="3036439"/>
            <a:chExt cx="2073118" cy="2439205"/>
          </a:xfrm>
        </p:grpSpPr>
        <p:sp>
          <p:nvSpPr>
            <p:cNvPr id="3467" name="Google Shape;1285;p43">
              <a:extLst>
                <a:ext uri="{FF2B5EF4-FFF2-40B4-BE49-F238E27FC236}">
                  <a16:creationId xmlns:a16="http://schemas.microsoft.com/office/drawing/2014/main" id="{AD87BE1D-2A87-47E3-9A28-A8525C6834AB}"/>
                </a:ext>
              </a:extLst>
            </p:cNvPr>
            <p:cNvSpPr/>
            <p:nvPr/>
          </p:nvSpPr>
          <p:spPr>
            <a:xfrm>
              <a:off x="6084591" y="3809137"/>
              <a:ext cx="407796" cy="198621"/>
            </a:xfrm>
            <a:custGeom>
              <a:avLst/>
              <a:gdLst/>
              <a:ahLst/>
              <a:cxnLst/>
              <a:rect l="l" t="t" r="r" b="b"/>
              <a:pathLst>
                <a:path w="27200" h="13248" extrusionOk="0">
                  <a:moveTo>
                    <a:pt x="11558" y="0"/>
                  </a:moveTo>
                  <a:cubicBezTo>
                    <a:pt x="3179" y="6493"/>
                    <a:pt x="1" y="11278"/>
                    <a:pt x="1" y="11278"/>
                  </a:cubicBezTo>
                  <a:cubicBezTo>
                    <a:pt x="1" y="11278"/>
                    <a:pt x="12900" y="13247"/>
                    <a:pt x="14494" y="13247"/>
                  </a:cubicBezTo>
                  <a:cubicBezTo>
                    <a:pt x="14593" y="13247"/>
                    <a:pt x="14649" y="13240"/>
                    <a:pt x="14655" y="13224"/>
                  </a:cubicBezTo>
                  <a:cubicBezTo>
                    <a:pt x="14755" y="12949"/>
                    <a:pt x="27199" y="3313"/>
                    <a:pt x="27199" y="3313"/>
                  </a:cubicBezTo>
                  <a:lnTo>
                    <a:pt x="1155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1286;p43">
              <a:extLst>
                <a:ext uri="{FF2B5EF4-FFF2-40B4-BE49-F238E27FC236}">
                  <a16:creationId xmlns:a16="http://schemas.microsoft.com/office/drawing/2014/main" id="{21FFEEE1-A969-4FEE-B187-3F2D3D3B1E91}"/>
                </a:ext>
              </a:extLst>
            </p:cNvPr>
            <p:cNvSpPr/>
            <p:nvPr/>
          </p:nvSpPr>
          <p:spPr>
            <a:xfrm>
              <a:off x="6736180" y="4079617"/>
              <a:ext cx="245682" cy="1078650"/>
            </a:xfrm>
            <a:custGeom>
              <a:avLst/>
              <a:gdLst/>
              <a:ahLst/>
              <a:cxnLst/>
              <a:rect l="l" t="t" r="r" b="b"/>
              <a:pathLst>
                <a:path w="16387" h="71946" extrusionOk="0">
                  <a:moveTo>
                    <a:pt x="82" y="0"/>
                  </a:moveTo>
                  <a:cubicBezTo>
                    <a:pt x="37" y="0"/>
                    <a:pt x="0" y="36"/>
                    <a:pt x="0" y="82"/>
                  </a:cubicBezTo>
                  <a:lnTo>
                    <a:pt x="0" y="71810"/>
                  </a:lnTo>
                  <a:cubicBezTo>
                    <a:pt x="0" y="71884"/>
                    <a:pt x="62" y="71946"/>
                    <a:pt x="136" y="71946"/>
                  </a:cubicBezTo>
                  <a:lnTo>
                    <a:pt x="16250" y="71946"/>
                  </a:lnTo>
                  <a:cubicBezTo>
                    <a:pt x="16325" y="71946"/>
                    <a:pt x="16386" y="71884"/>
                    <a:pt x="16386" y="71810"/>
                  </a:cubicBezTo>
                  <a:lnTo>
                    <a:pt x="16386" y="82"/>
                  </a:lnTo>
                  <a:cubicBezTo>
                    <a:pt x="16386" y="38"/>
                    <a:pt x="16349" y="0"/>
                    <a:pt x="16305" y="0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1287;p43">
              <a:extLst>
                <a:ext uri="{FF2B5EF4-FFF2-40B4-BE49-F238E27FC236}">
                  <a16:creationId xmlns:a16="http://schemas.microsoft.com/office/drawing/2014/main" id="{1FA695DE-04B3-440F-91AE-5550136792F5}"/>
                </a:ext>
              </a:extLst>
            </p:cNvPr>
            <p:cNvSpPr/>
            <p:nvPr/>
          </p:nvSpPr>
          <p:spPr>
            <a:xfrm>
              <a:off x="6533331" y="3809122"/>
              <a:ext cx="647886" cy="706027"/>
            </a:xfrm>
            <a:custGeom>
              <a:avLst/>
              <a:gdLst/>
              <a:ahLst/>
              <a:cxnLst/>
              <a:rect l="l" t="t" r="r" b="b"/>
              <a:pathLst>
                <a:path w="43214" h="47092" extrusionOk="0">
                  <a:moveTo>
                    <a:pt x="16749" y="0"/>
                  </a:moveTo>
                  <a:cubicBezTo>
                    <a:pt x="16010" y="0"/>
                    <a:pt x="15263" y="58"/>
                    <a:pt x="14508" y="179"/>
                  </a:cubicBezTo>
                  <a:lnTo>
                    <a:pt x="0" y="4684"/>
                  </a:lnTo>
                  <a:cubicBezTo>
                    <a:pt x="8960" y="10156"/>
                    <a:pt x="14600" y="22448"/>
                    <a:pt x="18222" y="31339"/>
                  </a:cubicBezTo>
                  <a:cubicBezTo>
                    <a:pt x="20301" y="36443"/>
                    <a:pt x="21919" y="41729"/>
                    <a:pt x="22960" y="47091"/>
                  </a:cubicBezTo>
                  <a:lnTo>
                    <a:pt x="34963" y="35586"/>
                  </a:lnTo>
                  <a:cubicBezTo>
                    <a:pt x="43213" y="24414"/>
                    <a:pt x="31904" y="0"/>
                    <a:pt x="167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1288;p43">
              <a:extLst>
                <a:ext uri="{FF2B5EF4-FFF2-40B4-BE49-F238E27FC236}">
                  <a16:creationId xmlns:a16="http://schemas.microsoft.com/office/drawing/2014/main" id="{05B638FD-C7A3-43A8-942D-1A57FBF5223D}"/>
                </a:ext>
              </a:extLst>
            </p:cNvPr>
            <p:cNvSpPr/>
            <p:nvPr/>
          </p:nvSpPr>
          <p:spPr>
            <a:xfrm>
              <a:off x="6620348" y="3838837"/>
              <a:ext cx="441904" cy="563778"/>
            </a:xfrm>
            <a:custGeom>
              <a:avLst/>
              <a:gdLst/>
              <a:ahLst/>
              <a:cxnLst/>
              <a:rect l="l" t="t" r="r" b="b"/>
              <a:pathLst>
                <a:path w="29475" h="37604" extrusionOk="0">
                  <a:moveTo>
                    <a:pt x="11290" y="1"/>
                  </a:moveTo>
                  <a:cubicBezTo>
                    <a:pt x="11120" y="1"/>
                    <a:pt x="10946" y="25"/>
                    <a:pt x="10774" y="75"/>
                  </a:cubicBezTo>
                  <a:lnTo>
                    <a:pt x="1404" y="2757"/>
                  </a:lnTo>
                  <a:cubicBezTo>
                    <a:pt x="560" y="2999"/>
                    <a:pt x="0" y="3798"/>
                    <a:pt x="61" y="4674"/>
                  </a:cubicBezTo>
                  <a:cubicBezTo>
                    <a:pt x="122" y="5549"/>
                    <a:pt x="787" y="6263"/>
                    <a:pt x="1656" y="6386"/>
                  </a:cubicBezTo>
                  <a:cubicBezTo>
                    <a:pt x="1742" y="6399"/>
                    <a:pt x="1830" y="6405"/>
                    <a:pt x="1917" y="6405"/>
                  </a:cubicBezTo>
                  <a:cubicBezTo>
                    <a:pt x="2090" y="6405"/>
                    <a:pt x="2262" y="6380"/>
                    <a:pt x="2429" y="6332"/>
                  </a:cubicBezTo>
                  <a:lnTo>
                    <a:pt x="11798" y="3652"/>
                  </a:lnTo>
                  <a:cubicBezTo>
                    <a:pt x="12786" y="3369"/>
                    <a:pt x="13357" y="2339"/>
                    <a:pt x="13074" y="1352"/>
                  </a:cubicBezTo>
                  <a:cubicBezTo>
                    <a:pt x="12841" y="536"/>
                    <a:pt x="12098" y="1"/>
                    <a:pt x="11290" y="1"/>
                  </a:cubicBezTo>
                  <a:close/>
                  <a:moveTo>
                    <a:pt x="21144" y="6508"/>
                  </a:moveTo>
                  <a:cubicBezTo>
                    <a:pt x="20871" y="6508"/>
                    <a:pt x="20593" y="6568"/>
                    <a:pt x="20330" y="6697"/>
                  </a:cubicBezTo>
                  <a:lnTo>
                    <a:pt x="7773" y="12402"/>
                  </a:lnTo>
                  <a:cubicBezTo>
                    <a:pt x="6869" y="12843"/>
                    <a:pt x="6479" y="13927"/>
                    <a:pt x="6896" y="14843"/>
                  </a:cubicBezTo>
                  <a:cubicBezTo>
                    <a:pt x="7207" y="15529"/>
                    <a:pt x="7883" y="15936"/>
                    <a:pt x="8592" y="15936"/>
                  </a:cubicBezTo>
                  <a:cubicBezTo>
                    <a:pt x="8833" y="15936"/>
                    <a:pt x="9077" y="15889"/>
                    <a:pt x="9313" y="15790"/>
                  </a:cubicBezTo>
                  <a:lnTo>
                    <a:pt x="21869" y="10084"/>
                  </a:lnTo>
                  <a:cubicBezTo>
                    <a:pt x="22834" y="9678"/>
                    <a:pt x="23273" y="8554"/>
                    <a:pt x="22841" y="7599"/>
                  </a:cubicBezTo>
                  <a:cubicBezTo>
                    <a:pt x="22528" y="6912"/>
                    <a:pt x="21851" y="6508"/>
                    <a:pt x="21144" y="6508"/>
                  </a:cubicBezTo>
                  <a:close/>
                  <a:moveTo>
                    <a:pt x="25914" y="16654"/>
                  </a:moveTo>
                  <a:cubicBezTo>
                    <a:pt x="25566" y="16654"/>
                    <a:pt x="25213" y="16752"/>
                    <a:pt x="24900" y="16957"/>
                  </a:cubicBezTo>
                  <a:lnTo>
                    <a:pt x="15893" y="22843"/>
                  </a:lnTo>
                  <a:cubicBezTo>
                    <a:pt x="15034" y="23404"/>
                    <a:pt x="14792" y="24556"/>
                    <a:pt x="15353" y="25417"/>
                  </a:cubicBezTo>
                  <a:cubicBezTo>
                    <a:pt x="15710" y="25963"/>
                    <a:pt x="16305" y="26259"/>
                    <a:pt x="16912" y="26259"/>
                  </a:cubicBezTo>
                  <a:cubicBezTo>
                    <a:pt x="17261" y="26259"/>
                    <a:pt x="17613" y="26161"/>
                    <a:pt x="17927" y="25957"/>
                  </a:cubicBezTo>
                  <a:lnTo>
                    <a:pt x="26933" y="20071"/>
                  </a:lnTo>
                  <a:cubicBezTo>
                    <a:pt x="27792" y="19510"/>
                    <a:pt x="28034" y="18357"/>
                    <a:pt x="27473" y="17496"/>
                  </a:cubicBezTo>
                  <a:cubicBezTo>
                    <a:pt x="27116" y="16951"/>
                    <a:pt x="26521" y="16654"/>
                    <a:pt x="25914" y="16654"/>
                  </a:cubicBezTo>
                  <a:close/>
                  <a:moveTo>
                    <a:pt x="27380" y="28650"/>
                  </a:moveTo>
                  <a:cubicBezTo>
                    <a:pt x="26975" y="28650"/>
                    <a:pt x="26567" y="28782"/>
                    <a:pt x="26224" y="29054"/>
                  </a:cubicBezTo>
                  <a:lnTo>
                    <a:pt x="19677" y="34281"/>
                  </a:lnTo>
                  <a:cubicBezTo>
                    <a:pt x="18865" y="34919"/>
                    <a:pt x="18728" y="36098"/>
                    <a:pt x="19373" y="36904"/>
                  </a:cubicBezTo>
                  <a:cubicBezTo>
                    <a:pt x="19741" y="37364"/>
                    <a:pt x="20282" y="37603"/>
                    <a:pt x="20828" y="37603"/>
                  </a:cubicBezTo>
                  <a:cubicBezTo>
                    <a:pt x="21240" y="37603"/>
                    <a:pt x="21654" y="37467"/>
                    <a:pt x="21999" y="37187"/>
                  </a:cubicBezTo>
                  <a:lnTo>
                    <a:pt x="28547" y="31960"/>
                  </a:lnTo>
                  <a:cubicBezTo>
                    <a:pt x="29345" y="31317"/>
                    <a:pt x="29474" y="30150"/>
                    <a:pt x="28834" y="29348"/>
                  </a:cubicBezTo>
                  <a:cubicBezTo>
                    <a:pt x="28467" y="28889"/>
                    <a:pt x="27926" y="28650"/>
                    <a:pt x="27380" y="28650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1289;p43">
              <a:extLst>
                <a:ext uri="{FF2B5EF4-FFF2-40B4-BE49-F238E27FC236}">
                  <a16:creationId xmlns:a16="http://schemas.microsoft.com/office/drawing/2014/main" id="{C97A0D89-A76F-4124-B205-BA1D8A93EB1D}"/>
                </a:ext>
              </a:extLst>
            </p:cNvPr>
            <p:cNvSpPr/>
            <p:nvPr/>
          </p:nvSpPr>
          <p:spPr>
            <a:xfrm>
              <a:off x="5498654" y="3836094"/>
              <a:ext cx="1479625" cy="1474692"/>
            </a:xfrm>
            <a:custGeom>
              <a:avLst/>
              <a:gdLst/>
              <a:ahLst/>
              <a:cxnLst/>
              <a:rect l="l" t="t" r="r" b="b"/>
              <a:pathLst>
                <a:path w="98691" h="98362" extrusionOk="0">
                  <a:moveTo>
                    <a:pt x="98690" y="34435"/>
                  </a:moveTo>
                  <a:cubicBezTo>
                    <a:pt x="98690" y="22735"/>
                    <a:pt x="90475" y="8509"/>
                    <a:pt x="80343" y="2659"/>
                  </a:cubicBezTo>
                  <a:cubicBezTo>
                    <a:pt x="75738" y="0"/>
                    <a:pt x="71755" y="269"/>
                    <a:pt x="68312" y="911"/>
                  </a:cubicBezTo>
                  <a:cubicBezTo>
                    <a:pt x="48494" y="4601"/>
                    <a:pt x="0" y="14030"/>
                    <a:pt x="0" y="14030"/>
                  </a:cubicBezTo>
                  <a:lnTo>
                    <a:pt x="49211" y="98361"/>
                  </a:lnTo>
                  <a:cubicBezTo>
                    <a:pt x="49211" y="98361"/>
                    <a:pt x="79256" y="62815"/>
                    <a:pt x="93225" y="46360"/>
                  </a:cubicBezTo>
                  <a:cubicBezTo>
                    <a:pt x="95728" y="43411"/>
                    <a:pt x="98690" y="40337"/>
                    <a:pt x="98690" y="34435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1290;p43">
              <a:extLst>
                <a:ext uri="{FF2B5EF4-FFF2-40B4-BE49-F238E27FC236}">
                  <a16:creationId xmlns:a16="http://schemas.microsoft.com/office/drawing/2014/main" id="{2EDB97C3-850D-431C-965E-AA654C6107B8}"/>
                </a:ext>
              </a:extLst>
            </p:cNvPr>
            <p:cNvSpPr/>
            <p:nvPr/>
          </p:nvSpPr>
          <p:spPr>
            <a:xfrm>
              <a:off x="5314366" y="3948702"/>
              <a:ext cx="1095937" cy="1497421"/>
            </a:xfrm>
            <a:custGeom>
              <a:avLst/>
              <a:gdLst/>
              <a:ahLst/>
              <a:cxnLst/>
              <a:rect l="l" t="t" r="r" b="b"/>
              <a:pathLst>
                <a:path w="73099" h="99878" extrusionOk="0">
                  <a:moveTo>
                    <a:pt x="22130" y="1"/>
                  </a:moveTo>
                  <a:cubicBezTo>
                    <a:pt x="19297" y="1"/>
                    <a:pt x="16615" y="563"/>
                    <a:pt x="14159" y="1703"/>
                  </a:cubicBezTo>
                  <a:cubicBezTo>
                    <a:pt x="6773" y="5132"/>
                    <a:pt x="2048" y="13502"/>
                    <a:pt x="1025" y="24971"/>
                  </a:cubicBezTo>
                  <a:cubicBezTo>
                    <a:pt x="1" y="36442"/>
                    <a:pt x="2763" y="50074"/>
                    <a:pt x="8702" y="62867"/>
                  </a:cubicBezTo>
                  <a:cubicBezTo>
                    <a:pt x="14639" y="75659"/>
                    <a:pt x="23268" y="86566"/>
                    <a:pt x="32690" y="93188"/>
                  </a:cubicBezTo>
                  <a:cubicBezTo>
                    <a:pt x="38981" y="97609"/>
                    <a:pt x="45280" y="99878"/>
                    <a:pt x="50971" y="99878"/>
                  </a:cubicBezTo>
                  <a:cubicBezTo>
                    <a:pt x="53804" y="99878"/>
                    <a:pt x="56485" y="99316"/>
                    <a:pt x="58940" y="98176"/>
                  </a:cubicBezTo>
                  <a:cubicBezTo>
                    <a:pt x="66326" y="94747"/>
                    <a:pt x="71051" y="86377"/>
                    <a:pt x="72075" y="74906"/>
                  </a:cubicBezTo>
                  <a:cubicBezTo>
                    <a:pt x="73098" y="63437"/>
                    <a:pt x="70338" y="49805"/>
                    <a:pt x="64399" y="37012"/>
                  </a:cubicBezTo>
                  <a:cubicBezTo>
                    <a:pt x="58460" y="24220"/>
                    <a:pt x="49831" y="13313"/>
                    <a:pt x="40410" y="6691"/>
                  </a:cubicBezTo>
                  <a:cubicBezTo>
                    <a:pt x="34120" y="2270"/>
                    <a:pt x="27820" y="1"/>
                    <a:pt x="221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1291;p43">
              <a:extLst>
                <a:ext uri="{FF2B5EF4-FFF2-40B4-BE49-F238E27FC236}">
                  <a16:creationId xmlns:a16="http://schemas.microsoft.com/office/drawing/2014/main" id="{8245E6C6-ABC5-4270-8A69-5D01A8702DC8}"/>
                </a:ext>
              </a:extLst>
            </p:cNvPr>
            <p:cNvSpPr/>
            <p:nvPr/>
          </p:nvSpPr>
          <p:spPr>
            <a:xfrm>
              <a:off x="5243062" y="3978223"/>
              <a:ext cx="1095907" cy="1497421"/>
            </a:xfrm>
            <a:custGeom>
              <a:avLst/>
              <a:gdLst/>
              <a:ahLst/>
              <a:cxnLst/>
              <a:rect l="l" t="t" r="r" b="b"/>
              <a:pathLst>
                <a:path w="73097" h="99878" extrusionOk="0">
                  <a:moveTo>
                    <a:pt x="22128" y="1"/>
                  </a:moveTo>
                  <a:cubicBezTo>
                    <a:pt x="19295" y="1"/>
                    <a:pt x="16613" y="563"/>
                    <a:pt x="14158" y="1702"/>
                  </a:cubicBezTo>
                  <a:cubicBezTo>
                    <a:pt x="6771" y="5131"/>
                    <a:pt x="2048" y="13501"/>
                    <a:pt x="1024" y="24971"/>
                  </a:cubicBezTo>
                  <a:cubicBezTo>
                    <a:pt x="1" y="36442"/>
                    <a:pt x="2761" y="50074"/>
                    <a:pt x="8700" y="62866"/>
                  </a:cubicBezTo>
                  <a:cubicBezTo>
                    <a:pt x="14637" y="75659"/>
                    <a:pt x="23267" y="86566"/>
                    <a:pt x="32689" y="93188"/>
                  </a:cubicBezTo>
                  <a:cubicBezTo>
                    <a:pt x="38979" y="97609"/>
                    <a:pt x="45279" y="99878"/>
                    <a:pt x="50969" y="99878"/>
                  </a:cubicBezTo>
                  <a:cubicBezTo>
                    <a:pt x="53802" y="99878"/>
                    <a:pt x="56485" y="99315"/>
                    <a:pt x="58940" y="98176"/>
                  </a:cubicBezTo>
                  <a:cubicBezTo>
                    <a:pt x="66325" y="94747"/>
                    <a:pt x="71049" y="86377"/>
                    <a:pt x="72073" y="74906"/>
                  </a:cubicBezTo>
                  <a:cubicBezTo>
                    <a:pt x="73097" y="63436"/>
                    <a:pt x="70336" y="49805"/>
                    <a:pt x="64398" y="37012"/>
                  </a:cubicBezTo>
                  <a:cubicBezTo>
                    <a:pt x="58459" y="24219"/>
                    <a:pt x="49830" y="13312"/>
                    <a:pt x="40409" y="6690"/>
                  </a:cubicBezTo>
                  <a:cubicBezTo>
                    <a:pt x="34118" y="2270"/>
                    <a:pt x="27819" y="1"/>
                    <a:pt x="2212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1292;p43">
              <a:extLst>
                <a:ext uri="{FF2B5EF4-FFF2-40B4-BE49-F238E27FC236}">
                  <a16:creationId xmlns:a16="http://schemas.microsoft.com/office/drawing/2014/main" id="{7B85E7F1-73B1-47D6-BD78-6E3BCEF345D5}"/>
                </a:ext>
              </a:extLst>
            </p:cNvPr>
            <p:cNvSpPr/>
            <p:nvPr/>
          </p:nvSpPr>
          <p:spPr>
            <a:xfrm>
              <a:off x="5288399" y="4060456"/>
              <a:ext cx="1005112" cy="1333193"/>
            </a:xfrm>
            <a:custGeom>
              <a:avLst/>
              <a:gdLst/>
              <a:ahLst/>
              <a:cxnLst/>
              <a:rect l="l" t="t" r="r" b="b"/>
              <a:pathLst>
                <a:path w="67041" h="88924" extrusionOk="0">
                  <a:moveTo>
                    <a:pt x="20711" y="1"/>
                  </a:moveTo>
                  <a:cubicBezTo>
                    <a:pt x="19596" y="1"/>
                    <a:pt x="18513" y="100"/>
                    <a:pt x="17468" y="295"/>
                  </a:cubicBezTo>
                  <a:cubicBezTo>
                    <a:pt x="9059" y="1840"/>
                    <a:pt x="3014" y="9560"/>
                    <a:pt x="1898" y="22226"/>
                  </a:cubicBezTo>
                  <a:cubicBezTo>
                    <a:pt x="1" y="43488"/>
                    <a:pt x="12611" y="70684"/>
                    <a:pt x="30079" y="82961"/>
                  </a:cubicBezTo>
                  <a:cubicBezTo>
                    <a:pt x="35831" y="87002"/>
                    <a:pt x="41390" y="88924"/>
                    <a:pt x="46328" y="88924"/>
                  </a:cubicBezTo>
                  <a:cubicBezTo>
                    <a:pt x="51641" y="88924"/>
                    <a:pt x="56236" y="86699"/>
                    <a:pt x="59581" y="82496"/>
                  </a:cubicBezTo>
                  <a:cubicBezTo>
                    <a:pt x="62558" y="78757"/>
                    <a:pt x="64548" y="73418"/>
                    <a:pt x="65143" y="66685"/>
                  </a:cubicBezTo>
                  <a:cubicBezTo>
                    <a:pt x="67040" y="45423"/>
                    <a:pt x="54428" y="18227"/>
                    <a:pt x="36962" y="5969"/>
                  </a:cubicBezTo>
                  <a:cubicBezTo>
                    <a:pt x="31212" y="1933"/>
                    <a:pt x="25646" y="1"/>
                    <a:pt x="207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1293;p43">
              <a:extLst>
                <a:ext uri="{FF2B5EF4-FFF2-40B4-BE49-F238E27FC236}">
                  <a16:creationId xmlns:a16="http://schemas.microsoft.com/office/drawing/2014/main" id="{C7931C2B-A996-4343-93B3-15563DF74670}"/>
                </a:ext>
              </a:extLst>
            </p:cNvPr>
            <p:cNvSpPr/>
            <p:nvPr/>
          </p:nvSpPr>
          <p:spPr>
            <a:xfrm>
              <a:off x="5371233" y="4060456"/>
              <a:ext cx="922279" cy="1274273"/>
            </a:xfrm>
            <a:custGeom>
              <a:avLst/>
              <a:gdLst/>
              <a:ahLst/>
              <a:cxnLst/>
              <a:rect l="l" t="t" r="r" b="b"/>
              <a:pathLst>
                <a:path w="61516" h="84994" extrusionOk="0">
                  <a:moveTo>
                    <a:pt x="15186" y="1"/>
                  </a:moveTo>
                  <a:cubicBezTo>
                    <a:pt x="14071" y="1"/>
                    <a:pt x="12988" y="100"/>
                    <a:pt x="11943" y="295"/>
                  </a:cubicBezTo>
                  <a:cubicBezTo>
                    <a:pt x="6455" y="3513"/>
                    <a:pt x="2715" y="10210"/>
                    <a:pt x="1860" y="19827"/>
                  </a:cubicBezTo>
                  <a:cubicBezTo>
                    <a:pt x="1" y="40606"/>
                    <a:pt x="12334" y="67169"/>
                    <a:pt x="29390" y="79167"/>
                  </a:cubicBezTo>
                  <a:cubicBezTo>
                    <a:pt x="35016" y="83113"/>
                    <a:pt x="40449" y="84993"/>
                    <a:pt x="45273" y="84993"/>
                  </a:cubicBezTo>
                  <a:cubicBezTo>
                    <a:pt x="48519" y="84993"/>
                    <a:pt x="51489" y="84142"/>
                    <a:pt x="54056" y="82496"/>
                  </a:cubicBezTo>
                  <a:cubicBezTo>
                    <a:pt x="57033" y="78757"/>
                    <a:pt x="59023" y="73418"/>
                    <a:pt x="59618" y="66685"/>
                  </a:cubicBezTo>
                  <a:cubicBezTo>
                    <a:pt x="61515" y="45423"/>
                    <a:pt x="48903" y="18227"/>
                    <a:pt x="31436" y="5969"/>
                  </a:cubicBezTo>
                  <a:cubicBezTo>
                    <a:pt x="25685" y="1933"/>
                    <a:pt x="20121" y="1"/>
                    <a:pt x="15186" y="1"/>
                  </a:cubicBezTo>
                  <a:close/>
                </a:path>
              </a:pathLst>
            </a:custGeom>
            <a:solidFill>
              <a:srgbClr val="194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1294;p43">
              <a:extLst>
                <a:ext uri="{FF2B5EF4-FFF2-40B4-BE49-F238E27FC236}">
                  <a16:creationId xmlns:a16="http://schemas.microsoft.com/office/drawing/2014/main" id="{9AC0777F-8FB5-483A-A42D-A4B646DC3B24}"/>
                </a:ext>
              </a:extLst>
            </p:cNvPr>
            <p:cNvSpPr/>
            <p:nvPr/>
          </p:nvSpPr>
          <p:spPr>
            <a:xfrm>
              <a:off x="5677784" y="4297773"/>
              <a:ext cx="572219" cy="668426"/>
            </a:xfrm>
            <a:custGeom>
              <a:avLst/>
              <a:gdLst/>
              <a:ahLst/>
              <a:cxnLst/>
              <a:rect l="l" t="t" r="r" b="b"/>
              <a:pathLst>
                <a:path w="38167" h="44584" extrusionOk="0">
                  <a:moveTo>
                    <a:pt x="21517" y="0"/>
                  </a:moveTo>
                  <a:lnTo>
                    <a:pt x="0" y="13048"/>
                  </a:lnTo>
                  <a:lnTo>
                    <a:pt x="14239" y="44583"/>
                  </a:lnTo>
                  <a:lnTo>
                    <a:pt x="38166" y="34915"/>
                  </a:lnTo>
                  <a:cubicBezTo>
                    <a:pt x="35724" y="22423"/>
                    <a:pt x="29652" y="9680"/>
                    <a:pt x="21517" y="0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1295;p43">
              <a:extLst>
                <a:ext uri="{FF2B5EF4-FFF2-40B4-BE49-F238E27FC236}">
                  <a16:creationId xmlns:a16="http://schemas.microsoft.com/office/drawing/2014/main" id="{D77B6E7B-7682-45B7-8712-A73DB1614982}"/>
                </a:ext>
              </a:extLst>
            </p:cNvPr>
            <p:cNvSpPr/>
            <p:nvPr/>
          </p:nvSpPr>
          <p:spPr>
            <a:xfrm>
              <a:off x="5606900" y="4482900"/>
              <a:ext cx="368156" cy="488321"/>
            </a:xfrm>
            <a:custGeom>
              <a:avLst/>
              <a:gdLst/>
              <a:ahLst/>
              <a:cxnLst/>
              <a:rect l="l" t="t" r="r" b="b"/>
              <a:pathLst>
                <a:path w="24556" h="32571" extrusionOk="0">
                  <a:moveTo>
                    <a:pt x="7588" y="1"/>
                  </a:moveTo>
                  <a:cubicBezTo>
                    <a:pt x="3903" y="1"/>
                    <a:pt x="1163" y="2921"/>
                    <a:pt x="697" y="8145"/>
                  </a:cubicBezTo>
                  <a:cubicBezTo>
                    <a:pt x="1" y="15932"/>
                    <a:pt x="4624" y="25890"/>
                    <a:pt x="11019" y="30386"/>
                  </a:cubicBezTo>
                  <a:cubicBezTo>
                    <a:pt x="13126" y="31866"/>
                    <a:pt x="15162" y="32570"/>
                    <a:pt x="16970" y="32570"/>
                  </a:cubicBezTo>
                  <a:cubicBezTo>
                    <a:pt x="20654" y="32570"/>
                    <a:pt x="23394" y="29650"/>
                    <a:pt x="23861" y="24427"/>
                  </a:cubicBezTo>
                  <a:cubicBezTo>
                    <a:pt x="24555" y="16638"/>
                    <a:pt x="19933" y="6682"/>
                    <a:pt x="13538" y="2184"/>
                  </a:cubicBezTo>
                  <a:cubicBezTo>
                    <a:pt x="11432" y="704"/>
                    <a:pt x="9396" y="1"/>
                    <a:pt x="75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1296;p43">
              <a:extLst>
                <a:ext uri="{FF2B5EF4-FFF2-40B4-BE49-F238E27FC236}">
                  <a16:creationId xmlns:a16="http://schemas.microsoft.com/office/drawing/2014/main" id="{8C2FD4AE-E244-4DF9-A6E9-34202C1484E4}"/>
                </a:ext>
              </a:extLst>
            </p:cNvPr>
            <p:cNvSpPr/>
            <p:nvPr/>
          </p:nvSpPr>
          <p:spPr>
            <a:xfrm>
              <a:off x="6416735" y="4344399"/>
              <a:ext cx="899445" cy="341499"/>
            </a:xfrm>
            <a:custGeom>
              <a:avLst/>
              <a:gdLst/>
              <a:ahLst/>
              <a:cxnLst/>
              <a:rect l="l" t="t" r="r" b="b"/>
              <a:pathLst>
                <a:path w="59993" h="22778" extrusionOk="0">
                  <a:moveTo>
                    <a:pt x="34851" y="0"/>
                  </a:moveTo>
                  <a:lnTo>
                    <a:pt x="0" y="20913"/>
                  </a:lnTo>
                  <a:lnTo>
                    <a:pt x="0" y="22778"/>
                  </a:lnTo>
                  <a:lnTo>
                    <a:pt x="56383" y="18382"/>
                  </a:lnTo>
                  <a:cubicBezTo>
                    <a:pt x="59162" y="18166"/>
                    <a:pt x="59993" y="14491"/>
                    <a:pt x="57579" y="13099"/>
                  </a:cubicBezTo>
                  <a:lnTo>
                    <a:pt x="348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1297;p43">
              <a:extLst>
                <a:ext uri="{FF2B5EF4-FFF2-40B4-BE49-F238E27FC236}">
                  <a16:creationId xmlns:a16="http://schemas.microsoft.com/office/drawing/2014/main" id="{B4BBCF70-CCB3-4B55-9B26-41FCE0D34CE8}"/>
                </a:ext>
              </a:extLst>
            </p:cNvPr>
            <p:cNvSpPr/>
            <p:nvPr/>
          </p:nvSpPr>
          <p:spPr>
            <a:xfrm>
              <a:off x="6416735" y="4316438"/>
              <a:ext cx="899445" cy="341514"/>
            </a:xfrm>
            <a:custGeom>
              <a:avLst/>
              <a:gdLst/>
              <a:ahLst/>
              <a:cxnLst/>
              <a:rect l="l" t="t" r="r" b="b"/>
              <a:pathLst>
                <a:path w="59993" h="22779" extrusionOk="0">
                  <a:moveTo>
                    <a:pt x="34851" y="1"/>
                  </a:moveTo>
                  <a:lnTo>
                    <a:pt x="0" y="22778"/>
                  </a:lnTo>
                  <a:lnTo>
                    <a:pt x="56383" y="18383"/>
                  </a:lnTo>
                  <a:cubicBezTo>
                    <a:pt x="59162" y="18167"/>
                    <a:pt x="59993" y="14492"/>
                    <a:pt x="57579" y="13100"/>
                  </a:cubicBezTo>
                  <a:lnTo>
                    <a:pt x="34851" y="1"/>
                  </a:ln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1298;p43">
              <a:extLst>
                <a:ext uri="{FF2B5EF4-FFF2-40B4-BE49-F238E27FC236}">
                  <a16:creationId xmlns:a16="http://schemas.microsoft.com/office/drawing/2014/main" id="{58A09EA1-17C7-471C-B22B-CCC26BB2F46E}"/>
                </a:ext>
              </a:extLst>
            </p:cNvPr>
            <p:cNvSpPr/>
            <p:nvPr/>
          </p:nvSpPr>
          <p:spPr>
            <a:xfrm>
              <a:off x="5735176" y="3382196"/>
              <a:ext cx="120810" cy="96447"/>
            </a:xfrm>
            <a:custGeom>
              <a:avLst/>
              <a:gdLst/>
              <a:ahLst/>
              <a:cxnLst/>
              <a:rect l="l" t="t" r="r" b="b"/>
              <a:pathLst>
                <a:path w="8058" h="6433" extrusionOk="0">
                  <a:moveTo>
                    <a:pt x="505" y="1"/>
                  </a:moveTo>
                  <a:cubicBezTo>
                    <a:pt x="0" y="1"/>
                    <a:pt x="2503" y="1612"/>
                    <a:pt x="2939" y="2485"/>
                  </a:cubicBezTo>
                  <a:cubicBezTo>
                    <a:pt x="3751" y="4107"/>
                    <a:pt x="2100" y="4286"/>
                    <a:pt x="4675" y="5963"/>
                  </a:cubicBezTo>
                  <a:cubicBezTo>
                    <a:pt x="5205" y="6308"/>
                    <a:pt x="8057" y="6432"/>
                    <a:pt x="8057" y="6432"/>
                  </a:cubicBezTo>
                  <a:lnTo>
                    <a:pt x="7215" y="3167"/>
                  </a:lnTo>
                  <a:cubicBezTo>
                    <a:pt x="4562" y="1931"/>
                    <a:pt x="2939" y="391"/>
                    <a:pt x="569" y="7"/>
                  </a:cubicBezTo>
                  <a:cubicBezTo>
                    <a:pt x="544" y="3"/>
                    <a:pt x="522" y="1"/>
                    <a:pt x="5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1299;p43">
              <a:extLst>
                <a:ext uri="{FF2B5EF4-FFF2-40B4-BE49-F238E27FC236}">
                  <a16:creationId xmlns:a16="http://schemas.microsoft.com/office/drawing/2014/main" id="{56DB9FC8-1A14-4517-9B57-5A66EACB18E0}"/>
                </a:ext>
              </a:extLst>
            </p:cNvPr>
            <p:cNvSpPr/>
            <p:nvPr/>
          </p:nvSpPr>
          <p:spPr>
            <a:xfrm>
              <a:off x="6159448" y="3961176"/>
              <a:ext cx="121529" cy="80555"/>
            </a:xfrm>
            <a:custGeom>
              <a:avLst/>
              <a:gdLst/>
              <a:ahLst/>
              <a:cxnLst/>
              <a:rect l="l" t="t" r="r" b="b"/>
              <a:pathLst>
                <a:path w="8106" h="5373" extrusionOk="0">
                  <a:moveTo>
                    <a:pt x="5269" y="0"/>
                  </a:moveTo>
                  <a:cubicBezTo>
                    <a:pt x="2763" y="1781"/>
                    <a:pt x="0" y="3058"/>
                    <a:pt x="0" y="3987"/>
                  </a:cubicBezTo>
                  <a:cubicBezTo>
                    <a:pt x="0" y="4634"/>
                    <a:pt x="1149" y="5372"/>
                    <a:pt x="2552" y="5372"/>
                  </a:cubicBezTo>
                  <a:cubicBezTo>
                    <a:pt x="3167" y="5372"/>
                    <a:pt x="3830" y="5230"/>
                    <a:pt x="4467" y="4877"/>
                  </a:cubicBezTo>
                  <a:cubicBezTo>
                    <a:pt x="6558" y="3715"/>
                    <a:pt x="8105" y="0"/>
                    <a:pt x="81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1300;p43">
              <a:extLst>
                <a:ext uri="{FF2B5EF4-FFF2-40B4-BE49-F238E27FC236}">
                  <a16:creationId xmlns:a16="http://schemas.microsoft.com/office/drawing/2014/main" id="{19A25A4E-2916-4FFE-9FDC-A376DD2D37F8}"/>
                </a:ext>
              </a:extLst>
            </p:cNvPr>
            <p:cNvSpPr/>
            <p:nvPr/>
          </p:nvSpPr>
          <p:spPr>
            <a:xfrm>
              <a:off x="6643976" y="4420276"/>
              <a:ext cx="142909" cy="181004"/>
            </a:xfrm>
            <a:custGeom>
              <a:avLst/>
              <a:gdLst/>
              <a:ahLst/>
              <a:cxnLst/>
              <a:rect l="l" t="t" r="r" b="b"/>
              <a:pathLst>
                <a:path w="9532" h="12073" extrusionOk="0">
                  <a:moveTo>
                    <a:pt x="6263" y="0"/>
                  </a:moveTo>
                  <a:lnTo>
                    <a:pt x="2452" y="2178"/>
                  </a:lnTo>
                  <a:lnTo>
                    <a:pt x="3814" y="4993"/>
                  </a:lnTo>
                  <a:lnTo>
                    <a:pt x="1" y="12073"/>
                  </a:lnTo>
                  <a:lnTo>
                    <a:pt x="9532" y="5355"/>
                  </a:lnTo>
                  <a:lnTo>
                    <a:pt x="626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1301;p43">
              <a:extLst>
                <a:ext uri="{FF2B5EF4-FFF2-40B4-BE49-F238E27FC236}">
                  <a16:creationId xmlns:a16="http://schemas.microsoft.com/office/drawing/2014/main" id="{C83B1EC5-5679-4EBE-A157-B3BB64A0EBA3}"/>
                </a:ext>
              </a:extLst>
            </p:cNvPr>
            <p:cNvSpPr/>
            <p:nvPr/>
          </p:nvSpPr>
          <p:spPr>
            <a:xfrm>
              <a:off x="6324411" y="3747653"/>
              <a:ext cx="441574" cy="739565"/>
            </a:xfrm>
            <a:custGeom>
              <a:avLst/>
              <a:gdLst/>
              <a:ahLst/>
              <a:cxnLst/>
              <a:rect l="l" t="t" r="r" b="b"/>
              <a:pathLst>
                <a:path w="29453" h="49329" extrusionOk="0">
                  <a:moveTo>
                    <a:pt x="9571" y="1"/>
                  </a:moveTo>
                  <a:cubicBezTo>
                    <a:pt x="6977" y="1"/>
                    <a:pt x="5038" y="2068"/>
                    <a:pt x="2692" y="6379"/>
                  </a:cubicBezTo>
                  <a:cubicBezTo>
                    <a:pt x="198" y="10963"/>
                    <a:pt x="0" y="25443"/>
                    <a:pt x="156" y="27539"/>
                  </a:cubicBezTo>
                  <a:cubicBezTo>
                    <a:pt x="517" y="32342"/>
                    <a:pt x="23584" y="49328"/>
                    <a:pt x="23584" y="49328"/>
                  </a:cubicBezTo>
                  <a:lnTo>
                    <a:pt x="29452" y="45493"/>
                  </a:lnTo>
                  <a:lnTo>
                    <a:pt x="10271" y="26005"/>
                  </a:lnTo>
                  <a:cubicBezTo>
                    <a:pt x="10271" y="26005"/>
                    <a:pt x="21216" y="4804"/>
                    <a:pt x="12803" y="854"/>
                  </a:cubicBezTo>
                  <a:cubicBezTo>
                    <a:pt x="11598" y="288"/>
                    <a:pt x="10539" y="1"/>
                    <a:pt x="957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1302;p43">
              <a:extLst>
                <a:ext uri="{FF2B5EF4-FFF2-40B4-BE49-F238E27FC236}">
                  <a16:creationId xmlns:a16="http://schemas.microsoft.com/office/drawing/2014/main" id="{D644E4CE-F25F-476F-8C35-959E5F082DCE}"/>
                </a:ext>
              </a:extLst>
            </p:cNvPr>
            <p:cNvSpPr/>
            <p:nvPr/>
          </p:nvSpPr>
          <p:spPr>
            <a:xfrm>
              <a:off x="5832297" y="3334115"/>
              <a:ext cx="495517" cy="155577"/>
            </a:xfrm>
            <a:custGeom>
              <a:avLst/>
              <a:gdLst/>
              <a:ahLst/>
              <a:cxnLst/>
              <a:rect l="l" t="t" r="r" b="b"/>
              <a:pathLst>
                <a:path w="33051" h="10377" extrusionOk="0">
                  <a:moveTo>
                    <a:pt x="32953" y="1"/>
                  </a:moveTo>
                  <a:lnTo>
                    <a:pt x="32953" y="1"/>
                  </a:lnTo>
                  <a:cubicBezTo>
                    <a:pt x="28219" y="904"/>
                    <a:pt x="16506" y="6298"/>
                    <a:pt x="5770" y="6298"/>
                  </a:cubicBezTo>
                  <a:cubicBezTo>
                    <a:pt x="3797" y="6298"/>
                    <a:pt x="1857" y="6116"/>
                    <a:pt x="0" y="5691"/>
                  </a:cubicBezTo>
                  <a:lnTo>
                    <a:pt x="0" y="5691"/>
                  </a:lnTo>
                  <a:lnTo>
                    <a:pt x="328" y="9936"/>
                  </a:lnTo>
                  <a:cubicBezTo>
                    <a:pt x="3123" y="10229"/>
                    <a:pt x="5940" y="10376"/>
                    <a:pt x="8737" y="10376"/>
                  </a:cubicBezTo>
                  <a:cubicBezTo>
                    <a:pt x="16432" y="10376"/>
                    <a:pt x="23967" y="9261"/>
                    <a:pt x="30429" y="6996"/>
                  </a:cubicBezTo>
                  <a:cubicBezTo>
                    <a:pt x="32647" y="4620"/>
                    <a:pt x="33050" y="2216"/>
                    <a:pt x="32953" y="1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1303;p43">
              <a:extLst>
                <a:ext uri="{FF2B5EF4-FFF2-40B4-BE49-F238E27FC236}">
                  <a16:creationId xmlns:a16="http://schemas.microsoft.com/office/drawing/2014/main" id="{2282A767-F4AF-4EAB-B3B8-A90E2B5ADC69}"/>
                </a:ext>
              </a:extLst>
            </p:cNvPr>
            <p:cNvSpPr/>
            <p:nvPr/>
          </p:nvSpPr>
          <p:spPr>
            <a:xfrm>
              <a:off x="6238429" y="3325359"/>
              <a:ext cx="342714" cy="520195"/>
            </a:xfrm>
            <a:custGeom>
              <a:avLst/>
              <a:gdLst/>
              <a:ahLst/>
              <a:cxnLst/>
              <a:rect l="l" t="t" r="r" b="b"/>
              <a:pathLst>
                <a:path w="22859" h="34697" extrusionOk="0">
                  <a:moveTo>
                    <a:pt x="8037" y="0"/>
                  </a:moveTo>
                  <a:cubicBezTo>
                    <a:pt x="4394" y="0"/>
                    <a:pt x="2129" y="4898"/>
                    <a:pt x="2837" y="10110"/>
                  </a:cubicBezTo>
                  <a:cubicBezTo>
                    <a:pt x="4136" y="19686"/>
                    <a:pt x="1532" y="27801"/>
                    <a:pt x="1" y="33071"/>
                  </a:cubicBezTo>
                  <a:cubicBezTo>
                    <a:pt x="3436" y="34018"/>
                    <a:pt x="8799" y="34697"/>
                    <a:pt x="13792" y="34697"/>
                  </a:cubicBezTo>
                  <a:cubicBezTo>
                    <a:pt x="17246" y="34697"/>
                    <a:pt x="20522" y="34372"/>
                    <a:pt x="22859" y="33587"/>
                  </a:cubicBezTo>
                  <a:cubicBezTo>
                    <a:pt x="22139" y="26362"/>
                    <a:pt x="17876" y="5145"/>
                    <a:pt x="10799" y="863"/>
                  </a:cubicBezTo>
                  <a:cubicBezTo>
                    <a:pt x="9817" y="268"/>
                    <a:pt x="8889" y="0"/>
                    <a:pt x="8037" y="0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1304;p43">
              <a:extLst>
                <a:ext uri="{FF2B5EF4-FFF2-40B4-BE49-F238E27FC236}">
                  <a16:creationId xmlns:a16="http://schemas.microsoft.com/office/drawing/2014/main" id="{82F4F956-D9FA-4342-B84C-346C88D8FEBB}"/>
                </a:ext>
              </a:extLst>
            </p:cNvPr>
            <p:cNvSpPr/>
            <p:nvPr/>
          </p:nvSpPr>
          <p:spPr>
            <a:xfrm>
              <a:off x="6210183" y="3354370"/>
              <a:ext cx="312669" cy="638156"/>
            </a:xfrm>
            <a:custGeom>
              <a:avLst/>
              <a:gdLst/>
              <a:ahLst/>
              <a:cxnLst/>
              <a:rect l="l" t="t" r="r" b="b"/>
              <a:pathLst>
                <a:path w="20855" h="42565" extrusionOk="0">
                  <a:moveTo>
                    <a:pt x="13848" y="0"/>
                  </a:moveTo>
                  <a:cubicBezTo>
                    <a:pt x="12332" y="0"/>
                    <a:pt x="11785" y="6305"/>
                    <a:pt x="11721" y="7379"/>
                  </a:cubicBezTo>
                  <a:cubicBezTo>
                    <a:pt x="10929" y="20474"/>
                    <a:pt x="6803" y="29261"/>
                    <a:pt x="1" y="41094"/>
                  </a:cubicBezTo>
                  <a:lnTo>
                    <a:pt x="5224" y="42564"/>
                  </a:lnTo>
                  <a:cubicBezTo>
                    <a:pt x="13196" y="30333"/>
                    <a:pt x="20854" y="10168"/>
                    <a:pt x="14882" y="858"/>
                  </a:cubicBezTo>
                  <a:cubicBezTo>
                    <a:pt x="14496" y="255"/>
                    <a:pt x="14152" y="0"/>
                    <a:pt x="13848" y="0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1305;p43">
              <a:extLst>
                <a:ext uri="{FF2B5EF4-FFF2-40B4-BE49-F238E27FC236}">
                  <a16:creationId xmlns:a16="http://schemas.microsoft.com/office/drawing/2014/main" id="{07587EDF-3384-46A2-B192-1ACF246B1B88}"/>
                </a:ext>
              </a:extLst>
            </p:cNvPr>
            <p:cNvSpPr/>
            <p:nvPr/>
          </p:nvSpPr>
          <p:spPr>
            <a:xfrm>
              <a:off x="6332072" y="3274969"/>
              <a:ext cx="48771" cy="74168"/>
            </a:xfrm>
            <a:custGeom>
              <a:avLst/>
              <a:gdLst/>
              <a:ahLst/>
              <a:cxnLst/>
              <a:rect l="l" t="t" r="r" b="b"/>
              <a:pathLst>
                <a:path w="3253" h="4947" extrusionOk="0">
                  <a:moveTo>
                    <a:pt x="1172" y="0"/>
                  </a:moveTo>
                  <a:cubicBezTo>
                    <a:pt x="907" y="0"/>
                    <a:pt x="634" y="113"/>
                    <a:pt x="390" y="387"/>
                  </a:cubicBezTo>
                  <a:cubicBezTo>
                    <a:pt x="0" y="822"/>
                    <a:pt x="16" y="4141"/>
                    <a:pt x="5" y="4708"/>
                  </a:cubicBezTo>
                  <a:cubicBezTo>
                    <a:pt x="1" y="4877"/>
                    <a:pt x="256" y="4947"/>
                    <a:pt x="624" y="4947"/>
                  </a:cubicBezTo>
                  <a:cubicBezTo>
                    <a:pt x="1567" y="4947"/>
                    <a:pt x="3252" y="4486"/>
                    <a:pt x="3250" y="4040"/>
                  </a:cubicBezTo>
                  <a:cubicBezTo>
                    <a:pt x="3249" y="3469"/>
                    <a:pt x="2765" y="1996"/>
                    <a:pt x="2360" y="924"/>
                  </a:cubicBezTo>
                  <a:cubicBezTo>
                    <a:pt x="2171" y="424"/>
                    <a:pt x="1686" y="0"/>
                    <a:pt x="11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1306;p43">
              <a:extLst>
                <a:ext uri="{FF2B5EF4-FFF2-40B4-BE49-F238E27FC236}">
                  <a16:creationId xmlns:a16="http://schemas.microsoft.com/office/drawing/2014/main" id="{B0A0F54D-FE90-4B79-8918-BA1F3137D7E5}"/>
                </a:ext>
              </a:extLst>
            </p:cNvPr>
            <p:cNvSpPr/>
            <p:nvPr/>
          </p:nvSpPr>
          <p:spPr>
            <a:xfrm>
              <a:off x="6270768" y="3153545"/>
              <a:ext cx="131769" cy="145022"/>
            </a:xfrm>
            <a:custGeom>
              <a:avLst/>
              <a:gdLst/>
              <a:ahLst/>
              <a:cxnLst/>
              <a:rect l="l" t="t" r="r" b="b"/>
              <a:pathLst>
                <a:path w="8789" h="9673" extrusionOk="0">
                  <a:moveTo>
                    <a:pt x="3758" y="0"/>
                  </a:moveTo>
                  <a:cubicBezTo>
                    <a:pt x="587" y="0"/>
                    <a:pt x="0" y="5821"/>
                    <a:pt x="1793" y="8294"/>
                  </a:cubicBezTo>
                  <a:cubicBezTo>
                    <a:pt x="2448" y="9198"/>
                    <a:pt x="3564" y="9673"/>
                    <a:pt x="4682" y="9673"/>
                  </a:cubicBezTo>
                  <a:cubicBezTo>
                    <a:pt x="5286" y="9673"/>
                    <a:pt x="5891" y="9534"/>
                    <a:pt x="6423" y="9249"/>
                  </a:cubicBezTo>
                  <a:cubicBezTo>
                    <a:pt x="7938" y="8437"/>
                    <a:pt x="8788" y="6619"/>
                    <a:pt x="8622" y="4908"/>
                  </a:cubicBezTo>
                  <a:cubicBezTo>
                    <a:pt x="8456" y="3195"/>
                    <a:pt x="7365" y="1643"/>
                    <a:pt x="5908" y="731"/>
                  </a:cubicBezTo>
                  <a:cubicBezTo>
                    <a:pt x="5092" y="221"/>
                    <a:pt x="4376" y="0"/>
                    <a:pt x="37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1307;p43">
              <a:extLst>
                <a:ext uri="{FF2B5EF4-FFF2-40B4-BE49-F238E27FC236}">
                  <a16:creationId xmlns:a16="http://schemas.microsoft.com/office/drawing/2014/main" id="{E84A5913-E642-45A9-8AF3-E156AB10FD76}"/>
                </a:ext>
              </a:extLst>
            </p:cNvPr>
            <p:cNvSpPr/>
            <p:nvPr/>
          </p:nvSpPr>
          <p:spPr>
            <a:xfrm>
              <a:off x="6237604" y="3036439"/>
              <a:ext cx="625337" cy="317946"/>
            </a:xfrm>
            <a:custGeom>
              <a:avLst/>
              <a:gdLst/>
              <a:ahLst/>
              <a:cxnLst/>
              <a:rect l="l" t="t" r="r" b="b"/>
              <a:pathLst>
                <a:path w="41710" h="21207" extrusionOk="0">
                  <a:moveTo>
                    <a:pt x="33853" y="0"/>
                  </a:moveTo>
                  <a:cubicBezTo>
                    <a:pt x="33199" y="0"/>
                    <a:pt x="32545" y="61"/>
                    <a:pt x="31912" y="178"/>
                  </a:cubicBezTo>
                  <a:cubicBezTo>
                    <a:pt x="28844" y="745"/>
                    <a:pt x="26098" y="2373"/>
                    <a:pt x="23302" y="3755"/>
                  </a:cubicBezTo>
                  <a:cubicBezTo>
                    <a:pt x="20901" y="4940"/>
                    <a:pt x="18293" y="5978"/>
                    <a:pt x="15649" y="5978"/>
                  </a:cubicBezTo>
                  <a:cubicBezTo>
                    <a:pt x="15212" y="5978"/>
                    <a:pt x="14774" y="5950"/>
                    <a:pt x="14336" y="5889"/>
                  </a:cubicBezTo>
                  <a:cubicBezTo>
                    <a:pt x="12402" y="5620"/>
                    <a:pt x="10614" y="4740"/>
                    <a:pt x="8758" y="4131"/>
                  </a:cubicBezTo>
                  <a:cubicBezTo>
                    <a:pt x="7702" y="3785"/>
                    <a:pt x="6568" y="3532"/>
                    <a:pt x="5462" y="3532"/>
                  </a:cubicBezTo>
                  <a:cubicBezTo>
                    <a:pt x="4624" y="3532"/>
                    <a:pt x="3801" y="3677"/>
                    <a:pt x="3040" y="4037"/>
                  </a:cubicBezTo>
                  <a:cubicBezTo>
                    <a:pt x="0" y="5471"/>
                    <a:pt x="231" y="10497"/>
                    <a:pt x="2985" y="12156"/>
                  </a:cubicBezTo>
                  <a:cubicBezTo>
                    <a:pt x="3918" y="12717"/>
                    <a:pt x="5022" y="12854"/>
                    <a:pt x="6123" y="12854"/>
                  </a:cubicBezTo>
                  <a:cubicBezTo>
                    <a:pt x="6413" y="12854"/>
                    <a:pt x="6702" y="12844"/>
                    <a:pt x="6988" y="12830"/>
                  </a:cubicBezTo>
                  <a:cubicBezTo>
                    <a:pt x="7614" y="12800"/>
                    <a:pt x="8247" y="12755"/>
                    <a:pt x="8874" y="12755"/>
                  </a:cubicBezTo>
                  <a:cubicBezTo>
                    <a:pt x="9625" y="12755"/>
                    <a:pt x="10368" y="12820"/>
                    <a:pt x="11079" y="13052"/>
                  </a:cubicBezTo>
                  <a:cubicBezTo>
                    <a:pt x="13606" y="13878"/>
                    <a:pt x="14995" y="16516"/>
                    <a:pt x="16955" y="18311"/>
                  </a:cubicBezTo>
                  <a:cubicBezTo>
                    <a:pt x="19093" y="20270"/>
                    <a:pt x="22004" y="21207"/>
                    <a:pt x="24921" y="21207"/>
                  </a:cubicBezTo>
                  <a:cubicBezTo>
                    <a:pt x="25950" y="21207"/>
                    <a:pt x="26979" y="21090"/>
                    <a:pt x="27975" y="20861"/>
                  </a:cubicBezTo>
                  <a:cubicBezTo>
                    <a:pt x="31796" y="19981"/>
                    <a:pt x="35151" y="17604"/>
                    <a:pt x="37778" y="14693"/>
                  </a:cubicBezTo>
                  <a:cubicBezTo>
                    <a:pt x="39230" y="13084"/>
                    <a:pt x="40511" y="11258"/>
                    <a:pt x="41110" y="9177"/>
                  </a:cubicBezTo>
                  <a:cubicBezTo>
                    <a:pt x="41710" y="7093"/>
                    <a:pt x="41552" y="4718"/>
                    <a:pt x="40319" y="2936"/>
                  </a:cubicBezTo>
                  <a:cubicBezTo>
                    <a:pt x="38910" y="899"/>
                    <a:pt x="36374" y="0"/>
                    <a:pt x="338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0" name="Google Shape;9102;p58">
            <a:extLst>
              <a:ext uri="{FF2B5EF4-FFF2-40B4-BE49-F238E27FC236}">
                <a16:creationId xmlns:a16="http://schemas.microsoft.com/office/drawing/2014/main" id="{A340F000-E644-44C2-9D2D-7ADF59B1925A}"/>
              </a:ext>
            </a:extLst>
          </p:cNvPr>
          <p:cNvGrpSpPr/>
          <p:nvPr/>
        </p:nvGrpSpPr>
        <p:grpSpPr>
          <a:xfrm>
            <a:off x="4138592" y="1347213"/>
            <a:ext cx="3227628" cy="1722890"/>
            <a:chOff x="834100" y="3642869"/>
            <a:chExt cx="1259483" cy="628426"/>
          </a:xfrm>
        </p:grpSpPr>
        <p:sp>
          <p:nvSpPr>
            <p:cNvPr id="3491" name="Google Shape;9103;p58">
              <a:extLst>
                <a:ext uri="{FF2B5EF4-FFF2-40B4-BE49-F238E27FC236}">
                  <a16:creationId xmlns:a16="http://schemas.microsoft.com/office/drawing/2014/main" id="{7BF69511-D245-4487-8AE9-8620118CBCCE}"/>
                </a:ext>
              </a:extLst>
            </p:cNvPr>
            <p:cNvSpPr/>
            <p:nvPr/>
          </p:nvSpPr>
          <p:spPr>
            <a:xfrm>
              <a:off x="1557115" y="4061516"/>
              <a:ext cx="127079" cy="163426"/>
            </a:xfrm>
            <a:custGeom>
              <a:avLst/>
              <a:gdLst/>
              <a:ahLst/>
              <a:cxnLst/>
              <a:rect l="l" t="t" r="r" b="b"/>
              <a:pathLst>
                <a:path w="28816" h="37079" fill="none" extrusionOk="0">
                  <a:moveTo>
                    <a:pt x="28815" y="37078"/>
                  </a:moveTo>
                  <a:lnTo>
                    <a:pt x="17922" y="37078"/>
                  </a:lnTo>
                  <a:cubicBezTo>
                    <a:pt x="14829" y="37078"/>
                    <a:pt x="14212" y="33613"/>
                    <a:pt x="14212" y="33613"/>
                  </a:cubicBezTo>
                  <a:lnTo>
                    <a:pt x="14212" y="10631"/>
                  </a:lnTo>
                  <a:lnTo>
                    <a:pt x="0" y="10631"/>
                  </a:lnTo>
                  <a:lnTo>
                    <a:pt x="0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9104;p58">
              <a:extLst>
                <a:ext uri="{FF2B5EF4-FFF2-40B4-BE49-F238E27FC236}">
                  <a16:creationId xmlns:a16="http://schemas.microsoft.com/office/drawing/2014/main" id="{2CC8A860-27CD-4AE5-83A1-D4DD50A29A69}"/>
                </a:ext>
              </a:extLst>
            </p:cNvPr>
            <p:cNvSpPr/>
            <p:nvPr/>
          </p:nvSpPr>
          <p:spPr>
            <a:xfrm>
              <a:off x="1847875" y="4224937"/>
              <a:ext cx="161119" cy="4"/>
            </a:xfrm>
            <a:custGeom>
              <a:avLst/>
              <a:gdLst/>
              <a:ahLst/>
              <a:cxnLst/>
              <a:rect l="l" t="t" r="r" b="b"/>
              <a:pathLst>
                <a:path w="36535" h="1" fill="none" extrusionOk="0">
                  <a:moveTo>
                    <a:pt x="1" y="0"/>
                  </a:moveTo>
                  <a:lnTo>
                    <a:pt x="36535" y="0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9105;p58">
              <a:extLst>
                <a:ext uri="{FF2B5EF4-FFF2-40B4-BE49-F238E27FC236}">
                  <a16:creationId xmlns:a16="http://schemas.microsoft.com/office/drawing/2014/main" id="{05B80696-13D0-4576-AA33-B08387FA113B}"/>
                </a:ext>
              </a:extLst>
            </p:cNvPr>
            <p:cNvSpPr/>
            <p:nvPr/>
          </p:nvSpPr>
          <p:spPr>
            <a:xfrm>
              <a:off x="1684189" y="4176763"/>
              <a:ext cx="163690" cy="94532"/>
            </a:xfrm>
            <a:custGeom>
              <a:avLst/>
              <a:gdLst/>
              <a:ahLst/>
              <a:cxnLst/>
              <a:rect l="l" t="t" r="r" b="b"/>
              <a:pathLst>
                <a:path w="37118" h="21448" extrusionOk="0">
                  <a:moveTo>
                    <a:pt x="4950" y="1"/>
                  </a:moveTo>
                  <a:cubicBezTo>
                    <a:pt x="2218" y="1"/>
                    <a:pt x="0" y="2679"/>
                    <a:pt x="0" y="5984"/>
                  </a:cubicBezTo>
                  <a:lnTo>
                    <a:pt x="0" y="15461"/>
                  </a:lnTo>
                  <a:cubicBezTo>
                    <a:pt x="0" y="18766"/>
                    <a:pt x="2218" y="21447"/>
                    <a:pt x="4950" y="21447"/>
                  </a:cubicBezTo>
                  <a:lnTo>
                    <a:pt x="32168" y="21447"/>
                  </a:lnTo>
                  <a:cubicBezTo>
                    <a:pt x="34904" y="21447"/>
                    <a:pt x="37118" y="18766"/>
                    <a:pt x="37118" y="15461"/>
                  </a:cubicBezTo>
                  <a:lnTo>
                    <a:pt x="37118" y="5984"/>
                  </a:lnTo>
                  <a:cubicBezTo>
                    <a:pt x="37118" y="2679"/>
                    <a:pt x="34904" y="1"/>
                    <a:pt x="32168" y="1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9106;p58">
              <a:extLst>
                <a:ext uri="{FF2B5EF4-FFF2-40B4-BE49-F238E27FC236}">
                  <a16:creationId xmlns:a16="http://schemas.microsoft.com/office/drawing/2014/main" id="{58A67F65-ABAD-4B18-9D0D-5F99D4EE09DD}"/>
                </a:ext>
              </a:extLst>
            </p:cNvPr>
            <p:cNvSpPr/>
            <p:nvPr/>
          </p:nvSpPr>
          <p:spPr>
            <a:xfrm>
              <a:off x="1246916" y="3961205"/>
              <a:ext cx="77612" cy="4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7598" y="0"/>
                  </a:moveTo>
                  <a:lnTo>
                    <a:pt x="1" y="0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9107;p58">
              <a:extLst>
                <a:ext uri="{FF2B5EF4-FFF2-40B4-BE49-F238E27FC236}">
                  <a16:creationId xmlns:a16="http://schemas.microsoft.com/office/drawing/2014/main" id="{E9BEE078-DFB5-4CCA-A292-673693581208}"/>
                </a:ext>
              </a:extLst>
            </p:cNvPr>
            <p:cNvSpPr/>
            <p:nvPr/>
          </p:nvSpPr>
          <p:spPr>
            <a:xfrm>
              <a:off x="854078" y="3861292"/>
              <a:ext cx="154429" cy="4"/>
            </a:xfrm>
            <a:custGeom>
              <a:avLst/>
              <a:gdLst/>
              <a:ahLst/>
              <a:cxnLst/>
              <a:rect l="l" t="t" r="r" b="b"/>
              <a:pathLst>
                <a:path w="35018" h="1" fill="none" extrusionOk="0">
                  <a:moveTo>
                    <a:pt x="35017" y="1"/>
                  </a:moveTo>
                  <a:lnTo>
                    <a:pt x="1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9108;p58">
              <a:extLst>
                <a:ext uri="{FF2B5EF4-FFF2-40B4-BE49-F238E27FC236}">
                  <a16:creationId xmlns:a16="http://schemas.microsoft.com/office/drawing/2014/main" id="{BCEBE5C0-3BD2-4F1D-AB26-AE746A625B6E}"/>
                </a:ext>
              </a:extLst>
            </p:cNvPr>
            <p:cNvSpPr/>
            <p:nvPr/>
          </p:nvSpPr>
          <p:spPr>
            <a:xfrm>
              <a:off x="1164630" y="3861309"/>
              <a:ext cx="79574" cy="199792"/>
            </a:xfrm>
            <a:custGeom>
              <a:avLst/>
              <a:gdLst/>
              <a:ahLst/>
              <a:cxnLst/>
              <a:rect l="l" t="t" r="r" b="b"/>
              <a:pathLst>
                <a:path w="18044" h="45330" fill="none" extrusionOk="0">
                  <a:moveTo>
                    <a:pt x="0" y="45330"/>
                  </a:moveTo>
                  <a:lnTo>
                    <a:pt x="12418" y="45330"/>
                  </a:lnTo>
                  <a:cubicBezTo>
                    <a:pt x="15150" y="45330"/>
                    <a:pt x="18043" y="42619"/>
                    <a:pt x="18043" y="35634"/>
                  </a:cubicBezTo>
                  <a:lnTo>
                    <a:pt x="18043" y="9697"/>
                  </a:lnTo>
                  <a:cubicBezTo>
                    <a:pt x="18043" y="2711"/>
                    <a:pt x="15150" y="1"/>
                    <a:pt x="12418" y="1"/>
                  </a:cubicBezTo>
                  <a:lnTo>
                    <a:pt x="1715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9109;p58">
              <a:extLst>
                <a:ext uri="{FF2B5EF4-FFF2-40B4-BE49-F238E27FC236}">
                  <a16:creationId xmlns:a16="http://schemas.microsoft.com/office/drawing/2014/main" id="{6C69B341-8D50-4FED-839A-EEB30BC119A8}"/>
                </a:ext>
              </a:extLst>
            </p:cNvPr>
            <p:cNvSpPr/>
            <p:nvPr/>
          </p:nvSpPr>
          <p:spPr>
            <a:xfrm>
              <a:off x="854078" y="4061097"/>
              <a:ext cx="146866" cy="4"/>
            </a:xfrm>
            <a:custGeom>
              <a:avLst/>
              <a:gdLst/>
              <a:ahLst/>
              <a:cxnLst/>
              <a:rect l="l" t="t" r="r" b="b"/>
              <a:pathLst>
                <a:path w="33303" h="1" fill="none" extrusionOk="0">
                  <a:moveTo>
                    <a:pt x="1" y="1"/>
                  </a:moveTo>
                  <a:lnTo>
                    <a:pt x="33303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9110;p58">
              <a:extLst>
                <a:ext uri="{FF2B5EF4-FFF2-40B4-BE49-F238E27FC236}">
                  <a16:creationId xmlns:a16="http://schemas.microsoft.com/office/drawing/2014/main" id="{F22EDDBD-88C0-460F-91F3-78A26EA1AD86}"/>
                </a:ext>
              </a:extLst>
            </p:cNvPr>
            <p:cNvSpPr/>
            <p:nvPr/>
          </p:nvSpPr>
          <p:spPr>
            <a:xfrm>
              <a:off x="1000939" y="4005884"/>
              <a:ext cx="163695" cy="94514"/>
            </a:xfrm>
            <a:custGeom>
              <a:avLst/>
              <a:gdLst/>
              <a:ahLst/>
              <a:cxnLst/>
              <a:rect l="l" t="t" r="r" b="b"/>
              <a:pathLst>
                <a:path w="37119" h="21444" extrusionOk="0">
                  <a:moveTo>
                    <a:pt x="4947" y="1"/>
                  </a:moveTo>
                  <a:cubicBezTo>
                    <a:pt x="2215" y="1"/>
                    <a:pt x="1" y="2678"/>
                    <a:pt x="1" y="5983"/>
                  </a:cubicBezTo>
                  <a:lnTo>
                    <a:pt x="1" y="15461"/>
                  </a:lnTo>
                  <a:cubicBezTo>
                    <a:pt x="1" y="18766"/>
                    <a:pt x="2215" y="21443"/>
                    <a:pt x="4947" y="21443"/>
                  </a:cubicBezTo>
                  <a:lnTo>
                    <a:pt x="32168" y="21443"/>
                  </a:lnTo>
                  <a:cubicBezTo>
                    <a:pt x="34901" y="21443"/>
                    <a:pt x="37118" y="18766"/>
                    <a:pt x="37118" y="15461"/>
                  </a:cubicBezTo>
                  <a:lnTo>
                    <a:pt x="37118" y="5983"/>
                  </a:lnTo>
                  <a:cubicBezTo>
                    <a:pt x="37118" y="2678"/>
                    <a:pt x="34901" y="1"/>
                    <a:pt x="32168" y="1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9111;p58">
              <a:extLst>
                <a:ext uri="{FF2B5EF4-FFF2-40B4-BE49-F238E27FC236}">
                  <a16:creationId xmlns:a16="http://schemas.microsoft.com/office/drawing/2014/main" id="{AE910070-32FB-4AB7-9CBB-848B6F3E7FF2}"/>
                </a:ext>
              </a:extLst>
            </p:cNvPr>
            <p:cNvSpPr/>
            <p:nvPr/>
          </p:nvSpPr>
          <p:spPr>
            <a:xfrm>
              <a:off x="1008502" y="3822418"/>
              <a:ext cx="163690" cy="94528"/>
            </a:xfrm>
            <a:custGeom>
              <a:avLst/>
              <a:gdLst/>
              <a:ahLst/>
              <a:cxnLst/>
              <a:rect l="l" t="t" r="r" b="b"/>
              <a:pathLst>
                <a:path w="37118" h="21447" extrusionOk="0">
                  <a:moveTo>
                    <a:pt x="4951" y="0"/>
                  </a:moveTo>
                  <a:cubicBezTo>
                    <a:pt x="2218" y="0"/>
                    <a:pt x="0" y="2678"/>
                    <a:pt x="0" y="5983"/>
                  </a:cubicBezTo>
                  <a:lnTo>
                    <a:pt x="0" y="15460"/>
                  </a:lnTo>
                  <a:cubicBezTo>
                    <a:pt x="0" y="18765"/>
                    <a:pt x="2215" y="21446"/>
                    <a:pt x="4951" y="21446"/>
                  </a:cubicBezTo>
                  <a:lnTo>
                    <a:pt x="32168" y="21446"/>
                  </a:lnTo>
                  <a:cubicBezTo>
                    <a:pt x="34900" y="21446"/>
                    <a:pt x="37118" y="18765"/>
                    <a:pt x="37118" y="15460"/>
                  </a:cubicBezTo>
                  <a:lnTo>
                    <a:pt x="37118" y="5983"/>
                  </a:lnTo>
                  <a:cubicBezTo>
                    <a:pt x="37118" y="2678"/>
                    <a:pt x="34900" y="0"/>
                    <a:pt x="32168" y="0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9112;p58">
              <a:extLst>
                <a:ext uri="{FF2B5EF4-FFF2-40B4-BE49-F238E27FC236}">
                  <a16:creationId xmlns:a16="http://schemas.microsoft.com/office/drawing/2014/main" id="{0ADE7624-F0C7-496F-870A-2B55ED9C9362}"/>
                </a:ext>
              </a:extLst>
            </p:cNvPr>
            <p:cNvSpPr/>
            <p:nvPr/>
          </p:nvSpPr>
          <p:spPr>
            <a:xfrm>
              <a:off x="1603156" y="3961205"/>
              <a:ext cx="77612" cy="4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" y="0"/>
                  </a:moveTo>
                  <a:lnTo>
                    <a:pt x="17598" y="0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9113;p58">
              <a:extLst>
                <a:ext uri="{FF2B5EF4-FFF2-40B4-BE49-F238E27FC236}">
                  <a16:creationId xmlns:a16="http://schemas.microsoft.com/office/drawing/2014/main" id="{95C8081B-EA26-4DD0-8556-5ED3E5EB9954}"/>
                </a:ext>
              </a:extLst>
            </p:cNvPr>
            <p:cNvSpPr/>
            <p:nvPr/>
          </p:nvSpPr>
          <p:spPr>
            <a:xfrm>
              <a:off x="1926576" y="3861292"/>
              <a:ext cx="144308" cy="4"/>
            </a:xfrm>
            <a:custGeom>
              <a:avLst/>
              <a:gdLst/>
              <a:ahLst/>
              <a:cxnLst/>
              <a:rect l="l" t="t" r="r" b="b"/>
              <a:pathLst>
                <a:path w="32723" h="1" fill="none" extrusionOk="0">
                  <a:moveTo>
                    <a:pt x="1" y="1"/>
                  </a:moveTo>
                  <a:lnTo>
                    <a:pt x="32723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9114;p58">
              <a:extLst>
                <a:ext uri="{FF2B5EF4-FFF2-40B4-BE49-F238E27FC236}">
                  <a16:creationId xmlns:a16="http://schemas.microsoft.com/office/drawing/2014/main" id="{01800C46-8805-4301-AD43-54BFC70FB3CC}"/>
                </a:ext>
              </a:extLst>
            </p:cNvPr>
            <p:cNvSpPr/>
            <p:nvPr/>
          </p:nvSpPr>
          <p:spPr>
            <a:xfrm>
              <a:off x="1680763" y="3861309"/>
              <a:ext cx="82127" cy="199792"/>
            </a:xfrm>
            <a:custGeom>
              <a:avLst/>
              <a:gdLst/>
              <a:ahLst/>
              <a:cxnLst/>
              <a:rect l="l" t="t" r="r" b="b"/>
              <a:pathLst>
                <a:path w="18623" h="45330" fill="none" extrusionOk="0">
                  <a:moveTo>
                    <a:pt x="18623" y="45330"/>
                  </a:moveTo>
                  <a:lnTo>
                    <a:pt x="5625" y="45330"/>
                  </a:lnTo>
                  <a:cubicBezTo>
                    <a:pt x="2889" y="45330"/>
                    <a:pt x="0" y="42619"/>
                    <a:pt x="0" y="35634"/>
                  </a:cubicBezTo>
                  <a:lnTo>
                    <a:pt x="0" y="9697"/>
                  </a:lnTo>
                  <a:cubicBezTo>
                    <a:pt x="0" y="2711"/>
                    <a:pt x="2889" y="1"/>
                    <a:pt x="5625" y="1"/>
                  </a:cubicBezTo>
                  <a:lnTo>
                    <a:pt x="18623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9115;p58">
              <a:extLst>
                <a:ext uri="{FF2B5EF4-FFF2-40B4-BE49-F238E27FC236}">
                  <a16:creationId xmlns:a16="http://schemas.microsoft.com/office/drawing/2014/main" id="{FADD5C77-2D8A-4246-B0A1-610AC82D2530}"/>
                </a:ext>
              </a:extLst>
            </p:cNvPr>
            <p:cNvSpPr/>
            <p:nvPr/>
          </p:nvSpPr>
          <p:spPr>
            <a:xfrm>
              <a:off x="1926576" y="4061097"/>
              <a:ext cx="144308" cy="4"/>
            </a:xfrm>
            <a:custGeom>
              <a:avLst/>
              <a:gdLst/>
              <a:ahLst/>
              <a:cxnLst/>
              <a:rect l="l" t="t" r="r" b="b"/>
              <a:pathLst>
                <a:path w="32723" h="1" fill="none" extrusionOk="0">
                  <a:moveTo>
                    <a:pt x="32723" y="1"/>
                  </a:moveTo>
                  <a:lnTo>
                    <a:pt x="1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9116;p58">
              <a:extLst>
                <a:ext uri="{FF2B5EF4-FFF2-40B4-BE49-F238E27FC236}">
                  <a16:creationId xmlns:a16="http://schemas.microsoft.com/office/drawing/2014/main" id="{9EEB0585-1896-4F3C-9B74-6C3EF483684B}"/>
                </a:ext>
              </a:extLst>
            </p:cNvPr>
            <p:cNvSpPr/>
            <p:nvPr/>
          </p:nvSpPr>
          <p:spPr>
            <a:xfrm>
              <a:off x="1762436" y="3822418"/>
              <a:ext cx="163677" cy="94528"/>
            </a:xfrm>
            <a:custGeom>
              <a:avLst/>
              <a:gdLst/>
              <a:ahLst/>
              <a:cxnLst/>
              <a:rect l="l" t="t" r="r" b="b"/>
              <a:pathLst>
                <a:path w="37115" h="21447" extrusionOk="0">
                  <a:moveTo>
                    <a:pt x="4951" y="0"/>
                  </a:moveTo>
                  <a:cubicBezTo>
                    <a:pt x="2215" y="0"/>
                    <a:pt x="1" y="2678"/>
                    <a:pt x="1" y="5983"/>
                  </a:cubicBezTo>
                  <a:lnTo>
                    <a:pt x="1" y="15460"/>
                  </a:lnTo>
                  <a:cubicBezTo>
                    <a:pt x="1" y="18765"/>
                    <a:pt x="2215" y="21446"/>
                    <a:pt x="4951" y="21446"/>
                  </a:cubicBezTo>
                  <a:lnTo>
                    <a:pt x="32168" y="21446"/>
                  </a:lnTo>
                  <a:cubicBezTo>
                    <a:pt x="34901" y="21446"/>
                    <a:pt x="37115" y="18765"/>
                    <a:pt x="37115" y="15460"/>
                  </a:cubicBezTo>
                  <a:lnTo>
                    <a:pt x="37115" y="5983"/>
                  </a:lnTo>
                  <a:cubicBezTo>
                    <a:pt x="37115" y="2678"/>
                    <a:pt x="34901" y="0"/>
                    <a:pt x="32168" y="0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9117;p58">
              <a:extLst>
                <a:ext uri="{FF2B5EF4-FFF2-40B4-BE49-F238E27FC236}">
                  <a16:creationId xmlns:a16="http://schemas.microsoft.com/office/drawing/2014/main" id="{2AA5A7B8-693E-4033-B5BE-3C9168539BFE}"/>
                </a:ext>
              </a:extLst>
            </p:cNvPr>
            <p:cNvSpPr/>
            <p:nvPr/>
          </p:nvSpPr>
          <p:spPr>
            <a:xfrm>
              <a:off x="1762886" y="4005884"/>
              <a:ext cx="163695" cy="94514"/>
            </a:xfrm>
            <a:custGeom>
              <a:avLst/>
              <a:gdLst/>
              <a:ahLst/>
              <a:cxnLst/>
              <a:rect l="l" t="t" r="r" b="b"/>
              <a:pathLst>
                <a:path w="37119" h="21444" extrusionOk="0">
                  <a:moveTo>
                    <a:pt x="4951" y="1"/>
                  </a:moveTo>
                  <a:cubicBezTo>
                    <a:pt x="2219" y="1"/>
                    <a:pt x="1" y="2678"/>
                    <a:pt x="1" y="5983"/>
                  </a:cubicBezTo>
                  <a:lnTo>
                    <a:pt x="1" y="15461"/>
                  </a:lnTo>
                  <a:cubicBezTo>
                    <a:pt x="1" y="18766"/>
                    <a:pt x="2219" y="21443"/>
                    <a:pt x="4951" y="21443"/>
                  </a:cubicBezTo>
                  <a:lnTo>
                    <a:pt x="32168" y="21443"/>
                  </a:lnTo>
                  <a:cubicBezTo>
                    <a:pt x="34901" y="21443"/>
                    <a:pt x="37119" y="18766"/>
                    <a:pt x="37119" y="15461"/>
                  </a:cubicBezTo>
                  <a:lnTo>
                    <a:pt x="37119" y="5983"/>
                  </a:lnTo>
                  <a:cubicBezTo>
                    <a:pt x="37119" y="2678"/>
                    <a:pt x="34901" y="1"/>
                    <a:pt x="32168" y="1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9118;p58">
              <a:extLst>
                <a:ext uri="{FF2B5EF4-FFF2-40B4-BE49-F238E27FC236}">
                  <a16:creationId xmlns:a16="http://schemas.microsoft.com/office/drawing/2014/main" id="{B1B33D2D-85DA-492D-8347-820AF99E9E78}"/>
                </a:ext>
              </a:extLst>
            </p:cNvPr>
            <p:cNvSpPr/>
            <p:nvPr/>
          </p:nvSpPr>
          <p:spPr>
            <a:xfrm>
              <a:off x="1325004" y="3820086"/>
              <a:ext cx="278558" cy="278382"/>
            </a:xfrm>
            <a:custGeom>
              <a:avLst/>
              <a:gdLst/>
              <a:ahLst/>
              <a:cxnLst/>
              <a:rect l="l" t="t" r="r" b="b"/>
              <a:pathLst>
                <a:path w="63165" h="63161" fill="none" extrusionOk="0">
                  <a:moveTo>
                    <a:pt x="63165" y="31580"/>
                  </a:moveTo>
                  <a:cubicBezTo>
                    <a:pt x="63165" y="49021"/>
                    <a:pt x="49025" y="63161"/>
                    <a:pt x="31585" y="63161"/>
                  </a:cubicBezTo>
                  <a:cubicBezTo>
                    <a:pt x="14140" y="63161"/>
                    <a:pt x="1" y="49021"/>
                    <a:pt x="1" y="31580"/>
                  </a:cubicBezTo>
                  <a:cubicBezTo>
                    <a:pt x="1" y="14140"/>
                    <a:pt x="14140" y="0"/>
                    <a:pt x="31585" y="0"/>
                  </a:cubicBezTo>
                  <a:cubicBezTo>
                    <a:pt x="49025" y="0"/>
                    <a:pt x="63165" y="14140"/>
                    <a:pt x="63165" y="31580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9119;p58">
              <a:extLst>
                <a:ext uri="{FF2B5EF4-FFF2-40B4-BE49-F238E27FC236}">
                  <a16:creationId xmlns:a16="http://schemas.microsoft.com/office/drawing/2014/main" id="{EEA2D142-7C3B-4A95-BEDA-B1F2ED991DCA}"/>
                </a:ext>
              </a:extLst>
            </p:cNvPr>
            <p:cNvSpPr/>
            <p:nvPr/>
          </p:nvSpPr>
          <p:spPr>
            <a:xfrm>
              <a:off x="1235816" y="3689223"/>
              <a:ext cx="134752" cy="171223"/>
            </a:xfrm>
            <a:custGeom>
              <a:avLst/>
              <a:gdLst/>
              <a:ahLst/>
              <a:cxnLst/>
              <a:rect l="l" t="t" r="r" b="b"/>
              <a:pathLst>
                <a:path w="30556" h="38848" fill="none" extrusionOk="0">
                  <a:moveTo>
                    <a:pt x="1" y="1"/>
                  </a:moveTo>
                  <a:lnTo>
                    <a:pt x="12633" y="1"/>
                  </a:lnTo>
                  <a:cubicBezTo>
                    <a:pt x="15723" y="1"/>
                    <a:pt x="16343" y="3466"/>
                    <a:pt x="16343" y="3466"/>
                  </a:cubicBezTo>
                  <a:lnTo>
                    <a:pt x="16343" y="26448"/>
                  </a:lnTo>
                  <a:lnTo>
                    <a:pt x="30556" y="26448"/>
                  </a:lnTo>
                  <a:lnTo>
                    <a:pt x="30556" y="38848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9120;p58">
              <a:extLst>
                <a:ext uri="{FF2B5EF4-FFF2-40B4-BE49-F238E27FC236}">
                  <a16:creationId xmlns:a16="http://schemas.microsoft.com/office/drawing/2014/main" id="{86F5502C-B6B3-481E-B34C-C3F33BDD8B27}"/>
                </a:ext>
              </a:extLst>
            </p:cNvPr>
            <p:cNvSpPr/>
            <p:nvPr/>
          </p:nvSpPr>
          <p:spPr>
            <a:xfrm>
              <a:off x="910512" y="3689223"/>
              <a:ext cx="161618" cy="4"/>
            </a:xfrm>
            <a:custGeom>
              <a:avLst/>
              <a:gdLst/>
              <a:ahLst/>
              <a:cxnLst/>
              <a:rect l="l" t="t" r="r" b="b"/>
              <a:pathLst>
                <a:path w="36648" h="1" fill="none" extrusionOk="0">
                  <a:moveTo>
                    <a:pt x="36648" y="1"/>
                  </a:moveTo>
                  <a:lnTo>
                    <a:pt x="1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9121;p58">
              <a:extLst>
                <a:ext uri="{FF2B5EF4-FFF2-40B4-BE49-F238E27FC236}">
                  <a16:creationId xmlns:a16="http://schemas.microsoft.com/office/drawing/2014/main" id="{22BE5B52-3601-4B56-82E4-9EF82037BC6D}"/>
                </a:ext>
              </a:extLst>
            </p:cNvPr>
            <p:cNvSpPr/>
            <p:nvPr/>
          </p:nvSpPr>
          <p:spPr>
            <a:xfrm>
              <a:off x="1072126" y="3642869"/>
              <a:ext cx="163695" cy="94532"/>
            </a:xfrm>
            <a:custGeom>
              <a:avLst/>
              <a:gdLst/>
              <a:ahLst/>
              <a:cxnLst/>
              <a:rect l="l" t="t" r="r" b="b"/>
              <a:pathLst>
                <a:path w="37119" h="21448" extrusionOk="0">
                  <a:moveTo>
                    <a:pt x="4951" y="1"/>
                  </a:moveTo>
                  <a:cubicBezTo>
                    <a:pt x="2219" y="1"/>
                    <a:pt x="1" y="2682"/>
                    <a:pt x="1" y="5987"/>
                  </a:cubicBezTo>
                  <a:lnTo>
                    <a:pt x="1" y="15464"/>
                  </a:lnTo>
                  <a:cubicBezTo>
                    <a:pt x="1" y="18769"/>
                    <a:pt x="2219" y="21447"/>
                    <a:pt x="4951" y="21447"/>
                  </a:cubicBezTo>
                  <a:lnTo>
                    <a:pt x="32172" y="21447"/>
                  </a:lnTo>
                  <a:cubicBezTo>
                    <a:pt x="34904" y="21447"/>
                    <a:pt x="37119" y="18769"/>
                    <a:pt x="37119" y="15464"/>
                  </a:cubicBezTo>
                  <a:lnTo>
                    <a:pt x="37119" y="5987"/>
                  </a:lnTo>
                  <a:cubicBezTo>
                    <a:pt x="37119" y="2682"/>
                    <a:pt x="34904" y="1"/>
                    <a:pt x="32172" y="1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9122;p58">
              <a:extLst>
                <a:ext uri="{FF2B5EF4-FFF2-40B4-BE49-F238E27FC236}">
                  <a16:creationId xmlns:a16="http://schemas.microsoft.com/office/drawing/2014/main" id="{2FA4012F-A66E-4199-9F5B-16137F3CA3C6}"/>
                </a:ext>
              </a:extLst>
            </p:cNvPr>
            <p:cNvSpPr/>
            <p:nvPr/>
          </p:nvSpPr>
          <p:spPr>
            <a:xfrm>
              <a:off x="1235913" y="4073301"/>
              <a:ext cx="134655" cy="151640"/>
            </a:xfrm>
            <a:custGeom>
              <a:avLst/>
              <a:gdLst/>
              <a:ahLst/>
              <a:cxnLst/>
              <a:rect l="l" t="t" r="r" b="b"/>
              <a:pathLst>
                <a:path w="30534" h="34405" fill="none" extrusionOk="0">
                  <a:moveTo>
                    <a:pt x="0" y="34404"/>
                  </a:moveTo>
                  <a:lnTo>
                    <a:pt x="12611" y="34404"/>
                  </a:lnTo>
                  <a:cubicBezTo>
                    <a:pt x="15705" y="34404"/>
                    <a:pt x="16325" y="30939"/>
                    <a:pt x="16325" y="30939"/>
                  </a:cubicBezTo>
                  <a:lnTo>
                    <a:pt x="16325" y="7957"/>
                  </a:lnTo>
                  <a:lnTo>
                    <a:pt x="30534" y="7957"/>
                  </a:lnTo>
                  <a:lnTo>
                    <a:pt x="30534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9123;p58">
              <a:extLst>
                <a:ext uri="{FF2B5EF4-FFF2-40B4-BE49-F238E27FC236}">
                  <a16:creationId xmlns:a16="http://schemas.microsoft.com/office/drawing/2014/main" id="{10333520-6F19-4FB7-8DDE-A8866E49F701}"/>
                </a:ext>
              </a:extLst>
            </p:cNvPr>
            <p:cNvSpPr/>
            <p:nvPr/>
          </p:nvSpPr>
          <p:spPr>
            <a:xfrm>
              <a:off x="910512" y="4224937"/>
              <a:ext cx="161618" cy="4"/>
            </a:xfrm>
            <a:custGeom>
              <a:avLst/>
              <a:gdLst/>
              <a:ahLst/>
              <a:cxnLst/>
              <a:rect l="l" t="t" r="r" b="b"/>
              <a:pathLst>
                <a:path w="36648" h="1" fill="none" extrusionOk="0">
                  <a:moveTo>
                    <a:pt x="36648" y="0"/>
                  </a:moveTo>
                  <a:lnTo>
                    <a:pt x="1" y="0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9124;p58">
              <a:extLst>
                <a:ext uri="{FF2B5EF4-FFF2-40B4-BE49-F238E27FC236}">
                  <a16:creationId xmlns:a16="http://schemas.microsoft.com/office/drawing/2014/main" id="{46AF48AF-8F2C-4055-8457-B805BF7BB403}"/>
                </a:ext>
              </a:extLst>
            </p:cNvPr>
            <p:cNvSpPr/>
            <p:nvPr/>
          </p:nvSpPr>
          <p:spPr>
            <a:xfrm>
              <a:off x="1072126" y="4176763"/>
              <a:ext cx="163695" cy="94532"/>
            </a:xfrm>
            <a:custGeom>
              <a:avLst/>
              <a:gdLst/>
              <a:ahLst/>
              <a:cxnLst/>
              <a:rect l="l" t="t" r="r" b="b"/>
              <a:pathLst>
                <a:path w="37119" h="21448" extrusionOk="0">
                  <a:moveTo>
                    <a:pt x="4951" y="1"/>
                  </a:moveTo>
                  <a:cubicBezTo>
                    <a:pt x="2219" y="1"/>
                    <a:pt x="1" y="2679"/>
                    <a:pt x="1" y="5984"/>
                  </a:cubicBezTo>
                  <a:lnTo>
                    <a:pt x="1" y="15461"/>
                  </a:lnTo>
                  <a:cubicBezTo>
                    <a:pt x="1" y="18766"/>
                    <a:pt x="2219" y="21447"/>
                    <a:pt x="4951" y="21447"/>
                  </a:cubicBezTo>
                  <a:lnTo>
                    <a:pt x="32172" y="21447"/>
                  </a:lnTo>
                  <a:cubicBezTo>
                    <a:pt x="34904" y="21447"/>
                    <a:pt x="37119" y="18766"/>
                    <a:pt x="37119" y="15461"/>
                  </a:cubicBezTo>
                  <a:lnTo>
                    <a:pt x="37119" y="5984"/>
                  </a:lnTo>
                  <a:cubicBezTo>
                    <a:pt x="37119" y="2679"/>
                    <a:pt x="34904" y="1"/>
                    <a:pt x="32172" y="1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9125;p58">
              <a:extLst>
                <a:ext uri="{FF2B5EF4-FFF2-40B4-BE49-F238E27FC236}">
                  <a16:creationId xmlns:a16="http://schemas.microsoft.com/office/drawing/2014/main" id="{A1FFE26F-F7A6-44EF-80D9-E381DC0ABE11}"/>
                </a:ext>
              </a:extLst>
            </p:cNvPr>
            <p:cNvSpPr/>
            <p:nvPr/>
          </p:nvSpPr>
          <p:spPr>
            <a:xfrm>
              <a:off x="1562328" y="3689223"/>
              <a:ext cx="128816" cy="171223"/>
            </a:xfrm>
            <a:custGeom>
              <a:avLst/>
              <a:gdLst/>
              <a:ahLst/>
              <a:cxnLst/>
              <a:rect l="l" t="t" r="r" b="b"/>
              <a:pathLst>
                <a:path w="29210" h="38848" fill="none" extrusionOk="0">
                  <a:moveTo>
                    <a:pt x="29209" y="1"/>
                  </a:moveTo>
                  <a:lnTo>
                    <a:pt x="17922" y="1"/>
                  </a:lnTo>
                  <a:cubicBezTo>
                    <a:pt x="14829" y="1"/>
                    <a:pt x="14209" y="3466"/>
                    <a:pt x="14209" y="3466"/>
                  </a:cubicBezTo>
                  <a:lnTo>
                    <a:pt x="14209" y="26448"/>
                  </a:lnTo>
                  <a:lnTo>
                    <a:pt x="0" y="26448"/>
                  </a:lnTo>
                  <a:lnTo>
                    <a:pt x="0" y="38848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9126;p58">
              <a:extLst>
                <a:ext uri="{FF2B5EF4-FFF2-40B4-BE49-F238E27FC236}">
                  <a16:creationId xmlns:a16="http://schemas.microsoft.com/office/drawing/2014/main" id="{163CD089-90FC-4E65-81B6-97D324F20E24}"/>
                </a:ext>
              </a:extLst>
            </p:cNvPr>
            <p:cNvSpPr/>
            <p:nvPr/>
          </p:nvSpPr>
          <p:spPr>
            <a:xfrm>
              <a:off x="1854826" y="3689223"/>
              <a:ext cx="154169" cy="4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9127;p58">
              <a:extLst>
                <a:ext uri="{FF2B5EF4-FFF2-40B4-BE49-F238E27FC236}">
                  <a16:creationId xmlns:a16="http://schemas.microsoft.com/office/drawing/2014/main" id="{E8C3D51E-BD3A-424C-9B1A-8002FCBC3B16}"/>
                </a:ext>
              </a:extLst>
            </p:cNvPr>
            <p:cNvSpPr/>
            <p:nvPr/>
          </p:nvSpPr>
          <p:spPr>
            <a:xfrm>
              <a:off x="1691140" y="3642869"/>
              <a:ext cx="163690" cy="94532"/>
            </a:xfrm>
            <a:custGeom>
              <a:avLst/>
              <a:gdLst/>
              <a:ahLst/>
              <a:cxnLst/>
              <a:rect l="l" t="t" r="r" b="b"/>
              <a:pathLst>
                <a:path w="37118" h="21448" extrusionOk="0">
                  <a:moveTo>
                    <a:pt x="4947" y="1"/>
                  </a:moveTo>
                  <a:cubicBezTo>
                    <a:pt x="2214" y="1"/>
                    <a:pt x="0" y="2682"/>
                    <a:pt x="0" y="5987"/>
                  </a:cubicBezTo>
                  <a:lnTo>
                    <a:pt x="0" y="15464"/>
                  </a:lnTo>
                  <a:cubicBezTo>
                    <a:pt x="0" y="18769"/>
                    <a:pt x="2214" y="21447"/>
                    <a:pt x="4950" y="21447"/>
                  </a:cubicBezTo>
                  <a:lnTo>
                    <a:pt x="32168" y="21447"/>
                  </a:lnTo>
                  <a:cubicBezTo>
                    <a:pt x="34900" y="21447"/>
                    <a:pt x="37118" y="18769"/>
                    <a:pt x="37118" y="15464"/>
                  </a:cubicBezTo>
                  <a:lnTo>
                    <a:pt x="37118" y="5987"/>
                  </a:lnTo>
                  <a:cubicBezTo>
                    <a:pt x="37118" y="2682"/>
                    <a:pt x="34900" y="1"/>
                    <a:pt x="32168" y="1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16" name="Google Shape;9128;p58">
              <a:extLst>
                <a:ext uri="{FF2B5EF4-FFF2-40B4-BE49-F238E27FC236}">
                  <a16:creationId xmlns:a16="http://schemas.microsoft.com/office/drawing/2014/main" id="{1ED13854-BE31-466F-BFEA-4FCFDE70779D}"/>
                </a:ext>
              </a:extLst>
            </p:cNvPr>
            <p:cNvGrpSpPr/>
            <p:nvPr/>
          </p:nvGrpSpPr>
          <p:grpSpPr>
            <a:xfrm>
              <a:off x="1360364" y="3847835"/>
              <a:ext cx="208119" cy="224359"/>
              <a:chOff x="1360769" y="3847100"/>
              <a:chExt cx="208119" cy="224359"/>
            </a:xfrm>
          </p:grpSpPr>
          <p:sp>
            <p:nvSpPr>
              <p:cNvPr id="3531" name="Google Shape;9129;p58">
                <a:extLst>
                  <a:ext uri="{FF2B5EF4-FFF2-40B4-BE49-F238E27FC236}">
                    <a16:creationId xmlns:a16="http://schemas.microsoft.com/office/drawing/2014/main" id="{28DDDDA8-B2E9-4978-B43B-C5BC912EEF30}"/>
                  </a:ext>
                </a:extLst>
              </p:cNvPr>
              <p:cNvSpPr/>
              <p:nvPr/>
            </p:nvSpPr>
            <p:spPr>
              <a:xfrm>
                <a:off x="1360769" y="3847113"/>
                <a:ext cx="99163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6" h="50901" fill="none" extrusionOk="0">
                    <a:moveTo>
                      <a:pt x="22384" y="2729"/>
                    </a:moveTo>
                    <a:cubicBezTo>
                      <a:pt x="22333" y="2383"/>
                      <a:pt x="22249" y="2040"/>
                      <a:pt x="22128" y="1711"/>
                    </a:cubicBezTo>
                    <a:cubicBezTo>
                      <a:pt x="21742" y="675"/>
                      <a:pt x="20979" y="1"/>
                      <a:pt x="19582" y="1"/>
                    </a:cubicBezTo>
                    <a:cubicBezTo>
                      <a:pt x="17966" y="1"/>
                      <a:pt x="17204" y="913"/>
                      <a:pt x="16883" y="2229"/>
                    </a:cubicBezTo>
                    <a:cubicBezTo>
                      <a:pt x="13443" y="1682"/>
                      <a:pt x="10331" y="4356"/>
                      <a:pt x="10353" y="7840"/>
                    </a:cubicBezTo>
                    <a:cubicBezTo>
                      <a:pt x="10353" y="7997"/>
                      <a:pt x="10364" y="8150"/>
                      <a:pt x="10378" y="8300"/>
                    </a:cubicBezTo>
                    <a:cubicBezTo>
                      <a:pt x="7945" y="7307"/>
                      <a:pt x="5147" y="7957"/>
                      <a:pt x="3404" y="9923"/>
                    </a:cubicBezTo>
                    <a:cubicBezTo>
                      <a:pt x="1660" y="11889"/>
                      <a:pt x="1343" y="14742"/>
                      <a:pt x="2616" y="17040"/>
                    </a:cubicBezTo>
                    <a:cubicBezTo>
                      <a:pt x="930" y="18382"/>
                      <a:pt x="0" y="20454"/>
                      <a:pt x="120" y="22607"/>
                    </a:cubicBezTo>
                    <a:cubicBezTo>
                      <a:pt x="241" y="24755"/>
                      <a:pt x="1394" y="26714"/>
                      <a:pt x="3218" y="27860"/>
                    </a:cubicBezTo>
                    <a:cubicBezTo>
                      <a:pt x="748" y="30913"/>
                      <a:pt x="1707" y="35462"/>
                      <a:pt x="5202" y="37260"/>
                    </a:cubicBezTo>
                    <a:cubicBezTo>
                      <a:pt x="5173" y="37490"/>
                      <a:pt x="5162" y="37720"/>
                      <a:pt x="5162" y="37954"/>
                    </a:cubicBezTo>
                    <a:cubicBezTo>
                      <a:pt x="5162" y="40832"/>
                      <a:pt x="7125" y="43243"/>
                      <a:pt x="9784" y="43943"/>
                    </a:cubicBezTo>
                    <a:cubicBezTo>
                      <a:pt x="10776" y="46782"/>
                      <a:pt x="13818" y="48350"/>
                      <a:pt x="16708" y="47511"/>
                    </a:cubicBezTo>
                    <a:cubicBezTo>
                      <a:pt x="16835" y="49437"/>
                      <a:pt x="17525" y="50900"/>
                      <a:pt x="19582" y="50900"/>
                    </a:cubicBezTo>
                    <a:cubicBezTo>
                      <a:pt x="22482" y="50900"/>
                      <a:pt x="22439" y="48390"/>
                      <a:pt x="22482" y="48401"/>
                    </a:cubicBezTo>
                    <a:cubicBezTo>
                      <a:pt x="22486" y="48401"/>
                      <a:pt x="22417" y="2722"/>
                      <a:pt x="22384" y="2729"/>
                    </a:cubicBezTo>
                    <a:close/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9130;p58">
                <a:extLst>
                  <a:ext uri="{FF2B5EF4-FFF2-40B4-BE49-F238E27FC236}">
                    <a16:creationId xmlns:a16="http://schemas.microsoft.com/office/drawing/2014/main" id="{B5E82613-A7DA-40D3-99E6-53BC3E066E49}"/>
                  </a:ext>
                </a:extLst>
              </p:cNvPr>
              <p:cNvSpPr/>
              <p:nvPr/>
            </p:nvSpPr>
            <p:spPr>
              <a:xfrm>
                <a:off x="1418941" y="3907967"/>
                <a:ext cx="40718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3" h="11642" fill="none" extrusionOk="0">
                    <a:moveTo>
                      <a:pt x="9233" y="1"/>
                    </a:moveTo>
                    <a:cubicBezTo>
                      <a:pt x="9233" y="1"/>
                      <a:pt x="0" y="570"/>
                      <a:pt x="2586" y="11641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9131;p58">
                <a:extLst>
                  <a:ext uri="{FF2B5EF4-FFF2-40B4-BE49-F238E27FC236}">
                    <a16:creationId xmlns:a16="http://schemas.microsoft.com/office/drawing/2014/main" id="{749F4844-2E26-4B84-8B6C-A3E748FCF407}"/>
                  </a:ext>
                </a:extLst>
              </p:cNvPr>
              <p:cNvSpPr/>
              <p:nvPr/>
            </p:nvSpPr>
            <p:spPr>
              <a:xfrm>
                <a:off x="1432983" y="3877824"/>
                <a:ext cx="26566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4" h="5680" fill="none" extrusionOk="0">
                    <a:moveTo>
                      <a:pt x="1" y="1795"/>
                    </a:moveTo>
                    <a:cubicBezTo>
                      <a:pt x="1" y="1795"/>
                      <a:pt x="6023" y="0"/>
                      <a:pt x="6023" y="5680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9132;p58">
                <a:extLst>
                  <a:ext uri="{FF2B5EF4-FFF2-40B4-BE49-F238E27FC236}">
                    <a16:creationId xmlns:a16="http://schemas.microsoft.com/office/drawing/2014/main" id="{53D5AE85-600A-4B77-A8A7-861FD74D4AE4}"/>
                  </a:ext>
                </a:extLst>
              </p:cNvPr>
              <p:cNvSpPr/>
              <p:nvPr/>
            </p:nvSpPr>
            <p:spPr>
              <a:xfrm>
                <a:off x="1406421" y="3881663"/>
                <a:ext cx="8727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4809" fill="none" extrusionOk="0">
                    <a:moveTo>
                      <a:pt x="1" y="1"/>
                    </a:moveTo>
                    <a:cubicBezTo>
                      <a:pt x="1" y="1"/>
                      <a:pt x="1" y="2730"/>
                      <a:pt x="1978" y="4809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9133;p58">
                <a:extLst>
                  <a:ext uri="{FF2B5EF4-FFF2-40B4-BE49-F238E27FC236}">
                    <a16:creationId xmlns:a16="http://schemas.microsoft.com/office/drawing/2014/main" id="{ED5D49D0-5E6C-4254-96F3-2DD0E3ADDAB8}"/>
                  </a:ext>
                </a:extLst>
              </p:cNvPr>
              <p:cNvSpPr/>
              <p:nvPr/>
            </p:nvSpPr>
            <p:spPr>
              <a:xfrm>
                <a:off x="1372301" y="3910479"/>
                <a:ext cx="51967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3433" fill="none" extrusionOk="0">
                    <a:moveTo>
                      <a:pt x="1" y="2663"/>
                    </a:moveTo>
                    <a:cubicBezTo>
                      <a:pt x="3364" y="0"/>
                      <a:pt x="6622" y="3433"/>
                      <a:pt x="6622" y="3433"/>
                    </a:cubicBezTo>
                    <a:cubicBezTo>
                      <a:pt x="6622" y="3433"/>
                      <a:pt x="7307" y="387"/>
                      <a:pt x="11783" y="1653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9134;p58">
                <a:extLst>
                  <a:ext uri="{FF2B5EF4-FFF2-40B4-BE49-F238E27FC236}">
                    <a16:creationId xmlns:a16="http://schemas.microsoft.com/office/drawing/2014/main" id="{460A8365-3B68-4A7E-963D-4BF7175910FB}"/>
                  </a:ext>
                </a:extLst>
              </p:cNvPr>
              <p:cNvSpPr/>
              <p:nvPr/>
            </p:nvSpPr>
            <p:spPr>
              <a:xfrm>
                <a:off x="1383436" y="3963823"/>
                <a:ext cx="27351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2" h="11474" fill="none" extrusionOk="0">
                    <a:moveTo>
                      <a:pt x="22" y="11474"/>
                    </a:moveTo>
                    <a:cubicBezTo>
                      <a:pt x="22" y="11474"/>
                      <a:pt x="0" y="5735"/>
                      <a:pt x="4440" y="6297"/>
                    </a:cubicBezTo>
                    <a:cubicBezTo>
                      <a:pt x="4440" y="6297"/>
                      <a:pt x="2134" y="3149"/>
                      <a:pt x="6202" y="1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9135;p58">
                <a:extLst>
                  <a:ext uri="{FF2B5EF4-FFF2-40B4-BE49-F238E27FC236}">
                    <a16:creationId xmlns:a16="http://schemas.microsoft.com/office/drawing/2014/main" id="{82C41093-D049-4B17-A4A5-E3E3BEF70F18}"/>
                  </a:ext>
                </a:extLst>
              </p:cNvPr>
              <p:cNvSpPr/>
              <p:nvPr/>
            </p:nvSpPr>
            <p:spPr>
              <a:xfrm>
                <a:off x="1398461" y="4014391"/>
                <a:ext cx="12132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7151" fill="none" extrusionOk="0">
                    <a:moveTo>
                      <a:pt x="2751" y="1"/>
                    </a:moveTo>
                    <a:cubicBezTo>
                      <a:pt x="2751" y="1"/>
                      <a:pt x="0" y="2963"/>
                      <a:pt x="1806" y="7151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9136;p58">
                <a:extLst>
                  <a:ext uri="{FF2B5EF4-FFF2-40B4-BE49-F238E27FC236}">
                    <a16:creationId xmlns:a16="http://schemas.microsoft.com/office/drawing/2014/main" id="{FD5375B9-8719-4A18-A936-3BF5D07E8423}"/>
                  </a:ext>
                </a:extLst>
              </p:cNvPr>
              <p:cNvSpPr/>
              <p:nvPr/>
            </p:nvSpPr>
            <p:spPr>
              <a:xfrm>
                <a:off x="1424264" y="4012138"/>
                <a:ext cx="35284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1" h="4802" fill="none" extrusionOk="0">
                    <a:moveTo>
                      <a:pt x="8000" y="512"/>
                    </a:moveTo>
                    <a:cubicBezTo>
                      <a:pt x="3783" y="1"/>
                      <a:pt x="1978" y="4087"/>
                      <a:pt x="1978" y="4087"/>
                    </a:cubicBezTo>
                    <a:cubicBezTo>
                      <a:pt x="1978" y="4087"/>
                      <a:pt x="858" y="3598"/>
                      <a:pt x="0" y="4802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9137;p58">
                <a:extLst>
                  <a:ext uri="{FF2B5EF4-FFF2-40B4-BE49-F238E27FC236}">
                    <a16:creationId xmlns:a16="http://schemas.microsoft.com/office/drawing/2014/main" id="{BDA54C07-CC37-4751-98C9-E74605B85523}"/>
                  </a:ext>
                </a:extLst>
              </p:cNvPr>
              <p:cNvSpPr/>
              <p:nvPr/>
            </p:nvSpPr>
            <p:spPr>
              <a:xfrm>
                <a:off x="1397156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7070" y="1"/>
                    </a:moveTo>
                    <a:cubicBezTo>
                      <a:pt x="7070" y="1"/>
                      <a:pt x="2802" y="3959"/>
                      <a:pt x="1" y="1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9138;p58">
                <a:extLst>
                  <a:ext uri="{FF2B5EF4-FFF2-40B4-BE49-F238E27FC236}">
                    <a16:creationId xmlns:a16="http://schemas.microsoft.com/office/drawing/2014/main" id="{DB6E75E2-FE4E-4AA9-B6AD-6811679EA32C}"/>
                  </a:ext>
                </a:extLst>
              </p:cNvPr>
              <p:cNvSpPr/>
              <p:nvPr/>
            </p:nvSpPr>
            <p:spPr>
              <a:xfrm>
                <a:off x="1428334" y="3973727"/>
                <a:ext cx="31214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3489" fill="none" extrusionOk="0">
                    <a:moveTo>
                      <a:pt x="0" y="1125"/>
                    </a:moveTo>
                    <a:cubicBezTo>
                      <a:pt x="0" y="1125"/>
                      <a:pt x="4411" y="1"/>
                      <a:pt x="7077" y="3488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9139;p58">
                <a:extLst>
                  <a:ext uri="{FF2B5EF4-FFF2-40B4-BE49-F238E27FC236}">
                    <a16:creationId xmlns:a16="http://schemas.microsoft.com/office/drawing/2014/main" id="{1ACC6338-7903-4788-9D4F-2E88160BC6C5}"/>
                  </a:ext>
                </a:extLst>
              </p:cNvPr>
              <p:cNvSpPr/>
              <p:nvPr/>
            </p:nvSpPr>
            <p:spPr>
              <a:xfrm>
                <a:off x="1468924" y="3907967"/>
                <a:ext cx="40704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0" h="11642" fill="none" extrusionOk="0">
                    <a:moveTo>
                      <a:pt x="0" y="1"/>
                    </a:moveTo>
                    <a:cubicBezTo>
                      <a:pt x="0" y="1"/>
                      <a:pt x="9229" y="570"/>
                      <a:pt x="6647" y="11641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9140;p58">
                <a:extLst>
                  <a:ext uri="{FF2B5EF4-FFF2-40B4-BE49-F238E27FC236}">
                    <a16:creationId xmlns:a16="http://schemas.microsoft.com/office/drawing/2014/main" id="{58BD1297-35AA-4581-99FE-AC4D17FCB4ED}"/>
                  </a:ext>
                </a:extLst>
              </p:cNvPr>
              <p:cNvSpPr/>
              <p:nvPr/>
            </p:nvSpPr>
            <p:spPr>
              <a:xfrm>
                <a:off x="1469021" y="3877824"/>
                <a:ext cx="26561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5680" fill="none" extrusionOk="0">
                    <a:moveTo>
                      <a:pt x="6023" y="1795"/>
                    </a:moveTo>
                    <a:cubicBezTo>
                      <a:pt x="6023" y="1795"/>
                      <a:pt x="0" y="0"/>
                      <a:pt x="0" y="5680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9141;p58">
                <a:extLst>
                  <a:ext uri="{FF2B5EF4-FFF2-40B4-BE49-F238E27FC236}">
                    <a16:creationId xmlns:a16="http://schemas.microsoft.com/office/drawing/2014/main" id="{062D31BE-0BED-4F2A-8B0A-54FA5CC9EA09}"/>
                  </a:ext>
                </a:extLst>
              </p:cNvPr>
              <p:cNvSpPr/>
              <p:nvPr/>
            </p:nvSpPr>
            <p:spPr>
              <a:xfrm>
                <a:off x="1513434" y="3881663"/>
                <a:ext cx="8710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4809" fill="none" extrusionOk="0">
                    <a:moveTo>
                      <a:pt x="1975" y="1"/>
                    </a:moveTo>
                    <a:cubicBezTo>
                      <a:pt x="1975" y="1"/>
                      <a:pt x="1975" y="2730"/>
                      <a:pt x="1" y="4809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9142;p58">
                <a:extLst>
                  <a:ext uri="{FF2B5EF4-FFF2-40B4-BE49-F238E27FC236}">
                    <a16:creationId xmlns:a16="http://schemas.microsoft.com/office/drawing/2014/main" id="{793F246F-DE8B-47B7-91EF-1B77BF3D29CE}"/>
                  </a:ext>
                </a:extLst>
              </p:cNvPr>
              <p:cNvSpPr/>
              <p:nvPr/>
            </p:nvSpPr>
            <p:spPr>
              <a:xfrm>
                <a:off x="1517778" y="3963823"/>
                <a:ext cx="27355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3" h="11474" fill="none" extrusionOk="0">
                    <a:moveTo>
                      <a:pt x="6181" y="11474"/>
                    </a:moveTo>
                    <a:cubicBezTo>
                      <a:pt x="6181" y="11474"/>
                      <a:pt x="6202" y="5735"/>
                      <a:pt x="1767" y="6297"/>
                    </a:cubicBezTo>
                    <a:cubicBezTo>
                      <a:pt x="1767" y="6297"/>
                      <a:pt x="4068" y="3149"/>
                      <a:pt x="1" y="1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9143;p58">
                <a:extLst>
                  <a:ext uri="{FF2B5EF4-FFF2-40B4-BE49-F238E27FC236}">
                    <a16:creationId xmlns:a16="http://schemas.microsoft.com/office/drawing/2014/main" id="{510F1C66-3449-436D-84C5-5AB8281834BA}"/>
                  </a:ext>
                </a:extLst>
              </p:cNvPr>
              <p:cNvSpPr/>
              <p:nvPr/>
            </p:nvSpPr>
            <p:spPr>
              <a:xfrm>
                <a:off x="1517990" y="4014391"/>
                <a:ext cx="12119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7151" fill="none" extrusionOk="0">
                    <a:moveTo>
                      <a:pt x="0" y="1"/>
                    </a:moveTo>
                    <a:cubicBezTo>
                      <a:pt x="0" y="1"/>
                      <a:pt x="2747" y="2963"/>
                      <a:pt x="942" y="7151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9144;p58">
                <a:extLst>
                  <a:ext uri="{FF2B5EF4-FFF2-40B4-BE49-F238E27FC236}">
                    <a16:creationId xmlns:a16="http://schemas.microsoft.com/office/drawing/2014/main" id="{B03DF6BB-EBE9-4D99-A529-E758EC41C0F9}"/>
                  </a:ext>
                </a:extLst>
              </p:cNvPr>
              <p:cNvSpPr/>
              <p:nvPr/>
            </p:nvSpPr>
            <p:spPr>
              <a:xfrm>
                <a:off x="1469021" y="4012138"/>
                <a:ext cx="35298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4802" fill="none" extrusionOk="0">
                    <a:moveTo>
                      <a:pt x="0" y="512"/>
                    </a:moveTo>
                    <a:cubicBezTo>
                      <a:pt x="4217" y="1"/>
                      <a:pt x="6023" y="4087"/>
                      <a:pt x="6023" y="4087"/>
                    </a:cubicBezTo>
                    <a:cubicBezTo>
                      <a:pt x="6023" y="4087"/>
                      <a:pt x="7143" y="3598"/>
                      <a:pt x="8004" y="4802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9145;p58">
                <a:extLst>
                  <a:ext uri="{FF2B5EF4-FFF2-40B4-BE49-F238E27FC236}">
                    <a16:creationId xmlns:a16="http://schemas.microsoft.com/office/drawing/2014/main" id="{769473CF-3CDF-4BCA-9FBF-4E12EAADFA0C}"/>
                  </a:ext>
                </a:extLst>
              </p:cNvPr>
              <p:cNvSpPr/>
              <p:nvPr/>
            </p:nvSpPr>
            <p:spPr>
              <a:xfrm>
                <a:off x="1500244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1" y="1"/>
                    </a:moveTo>
                    <a:cubicBezTo>
                      <a:pt x="1" y="1"/>
                      <a:pt x="4265" y="3959"/>
                      <a:pt x="7070" y="1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9146;p58">
                <a:extLst>
                  <a:ext uri="{FF2B5EF4-FFF2-40B4-BE49-F238E27FC236}">
                    <a16:creationId xmlns:a16="http://schemas.microsoft.com/office/drawing/2014/main" id="{AE27B208-D163-41F8-B5C9-66CE7A769D77}"/>
                  </a:ext>
                </a:extLst>
              </p:cNvPr>
              <p:cNvSpPr/>
              <p:nvPr/>
            </p:nvSpPr>
            <p:spPr>
              <a:xfrm>
                <a:off x="1469021" y="3973727"/>
                <a:ext cx="31227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3489" fill="none" extrusionOk="0">
                    <a:moveTo>
                      <a:pt x="7081" y="1125"/>
                    </a:moveTo>
                    <a:cubicBezTo>
                      <a:pt x="7081" y="1125"/>
                      <a:pt x="2670" y="1"/>
                      <a:pt x="0" y="3488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9147;p58">
                <a:extLst>
                  <a:ext uri="{FF2B5EF4-FFF2-40B4-BE49-F238E27FC236}">
                    <a16:creationId xmlns:a16="http://schemas.microsoft.com/office/drawing/2014/main" id="{F5DA3115-33C8-4ADA-9297-6062DA5B1245}"/>
                  </a:ext>
                </a:extLst>
              </p:cNvPr>
              <p:cNvSpPr/>
              <p:nvPr/>
            </p:nvSpPr>
            <p:spPr>
              <a:xfrm>
                <a:off x="1504314" y="3910479"/>
                <a:ext cx="51950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0" h="3433" fill="none" extrusionOk="0">
                    <a:moveTo>
                      <a:pt x="11780" y="2663"/>
                    </a:moveTo>
                    <a:cubicBezTo>
                      <a:pt x="8420" y="0"/>
                      <a:pt x="5162" y="3433"/>
                      <a:pt x="5162" y="3433"/>
                    </a:cubicBezTo>
                    <a:cubicBezTo>
                      <a:pt x="5162" y="3433"/>
                      <a:pt x="4473" y="387"/>
                      <a:pt x="1" y="1653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9148;p58">
                <a:extLst>
                  <a:ext uri="{FF2B5EF4-FFF2-40B4-BE49-F238E27FC236}">
                    <a16:creationId xmlns:a16="http://schemas.microsoft.com/office/drawing/2014/main" id="{ECB67C69-2ECF-4054-9AB9-4C4CF8E0B5D0}"/>
                  </a:ext>
                </a:extLst>
              </p:cNvPr>
              <p:cNvSpPr/>
              <p:nvPr/>
            </p:nvSpPr>
            <p:spPr>
              <a:xfrm>
                <a:off x="1469738" y="3847100"/>
                <a:ext cx="99150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3" h="50901" fill="none" extrusionOk="0">
                    <a:moveTo>
                      <a:pt x="99" y="2729"/>
                    </a:moveTo>
                    <a:cubicBezTo>
                      <a:pt x="150" y="2383"/>
                      <a:pt x="237" y="2040"/>
                      <a:pt x="354" y="1711"/>
                    </a:cubicBezTo>
                    <a:cubicBezTo>
                      <a:pt x="744" y="675"/>
                      <a:pt x="1503" y="1"/>
                      <a:pt x="2900" y="1"/>
                    </a:cubicBezTo>
                    <a:cubicBezTo>
                      <a:pt x="4516" y="1"/>
                      <a:pt x="5282" y="913"/>
                      <a:pt x="5600" y="2229"/>
                    </a:cubicBezTo>
                    <a:cubicBezTo>
                      <a:pt x="9040" y="1682"/>
                      <a:pt x="12151" y="4356"/>
                      <a:pt x="12130" y="7840"/>
                    </a:cubicBezTo>
                    <a:cubicBezTo>
                      <a:pt x="12130" y="7997"/>
                      <a:pt x="12119" y="8150"/>
                      <a:pt x="12108" y="8300"/>
                    </a:cubicBezTo>
                    <a:cubicBezTo>
                      <a:pt x="14541" y="7307"/>
                      <a:pt x="17335" y="7957"/>
                      <a:pt x="19082" y="9923"/>
                    </a:cubicBezTo>
                    <a:cubicBezTo>
                      <a:pt x="20826" y="11889"/>
                      <a:pt x="21140" y="14742"/>
                      <a:pt x="19867" y="17040"/>
                    </a:cubicBezTo>
                    <a:cubicBezTo>
                      <a:pt x="21552" y="18379"/>
                      <a:pt x="22482" y="20454"/>
                      <a:pt x="22362" y="22603"/>
                    </a:cubicBezTo>
                    <a:cubicBezTo>
                      <a:pt x="22242" y="24755"/>
                      <a:pt x="21089" y="26714"/>
                      <a:pt x="19265" y="27860"/>
                    </a:cubicBezTo>
                    <a:cubicBezTo>
                      <a:pt x="20440" y="29308"/>
                      <a:pt x="20896" y="31205"/>
                      <a:pt x="20512" y="33029"/>
                    </a:cubicBezTo>
                    <a:cubicBezTo>
                      <a:pt x="20126" y="34853"/>
                      <a:pt x="18940" y="36407"/>
                      <a:pt x="17284" y="37257"/>
                    </a:cubicBezTo>
                    <a:cubicBezTo>
                      <a:pt x="17310" y="37487"/>
                      <a:pt x="17321" y="37720"/>
                      <a:pt x="17324" y="37950"/>
                    </a:cubicBezTo>
                    <a:cubicBezTo>
                      <a:pt x="17321" y="40766"/>
                      <a:pt x="15420" y="43225"/>
                      <a:pt x="12699" y="43940"/>
                    </a:cubicBezTo>
                    <a:cubicBezTo>
                      <a:pt x="11710" y="46782"/>
                      <a:pt x="8664" y="48350"/>
                      <a:pt x="5778" y="47507"/>
                    </a:cubicBezTo>
                    <a:cubicBezTo>
                      <a:pt x="5647" y="49434"/>
                      <a:pt x="4958" y="50900"/>
                      <a:pt x="2900" y="50900"/>
                    </a:cubicBezTo>
                    <a:cubicBezTo>
                      <a:pt x="0" y="50900"/>
                      <a:pt x="40" y="48390"/>
                      <a:pt x="0" y="48401"/>
                    </a:cubicBezTo>
                    <a:cubicBezTo>
                      <a:pt x="0" y="48401"/>
                      <a:pt x="69" y="2722"/>
                      <a:pt x="99" y="2729"/>
                    </a:cubicBezTo>
                    <a:close/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17" name="Google Shape;9149;p58">
              <a:extLst>
                <a:ext uri="{FF2B5EF4-FFF2-40B4-BE49-F238E27FC236}">
                  <a16:creationId xmlns:a16="http://schemas.microsoft.com/office/drawing/2014/main" id="{5754ECC7-93D2-460D-8752-78DE34EFC06F}"/>
                </a:ext>
              </a:extLst>
            </p:cNvPr>
            <p:cNvSpPr/>
            <p:nvPr/>
          </p:nvSpPr>
          <p:spPr>
            <a:xfrm>
              <a:off x="2008060" y="4212384"/>
              <a:ext cx="24537" cy="23585"/>
            </a:xfrm>
            <a:custGeom>
              <a:avLst/>
              <a:gdLst/>
              <a:ahLst/>
              <a:cxnLst/>
              <a:rect l="l" t="t" r="r" b="b"/>
              <a:pathLst>
                <a:path w="5564" h="5351" extrusionOk="0">
                  <a:moveTo>
                    <a:pt x="2887" y="0"/>
                  </a:moveTo>
                  <a:cubicBezTo>
                    <a:pt x="2190" y="0"/>
                    <a:pt x="1506" y="271"/>
                    <a:pt x="996" y="783"/>
                  </a:cubicBezTo>
                  <a:cubicBezTo>
                    <a:pt x="230" y="1550"/>
                    <a:pt x="0" y="2699"/>
                    <a:pt x="416" y="3698"/>
                  </a:cubicBezTo>
                  <a:cubicBezTo>
                    <a:pt x="828" y="4698"/>
                    <a:pt x="1806" y="5351"/>
                    <a:pt x="2886" y="5351"/>
                  </a:cubicBezTo>
                  <a:cubicBezTo>
                    <a:pt x="4363" y="5351"/>
                    <a:pt x="5560" y="4150"/>
                    <a:pt x="5563" y="2677"/>
                  </a:cubicBezTo>
                  <a:cubicBezTo>
                    <a:pt x="5560" y="1593"/>
                    <a:pt x="4911" y="619"/>
                    <a:pt x="3911" y="203"/>
                  </a:cubicBezTo>
                  <a:cubicBezTo>
                    <a:pt x="3580" y="67"/>
                    <a:pt x="3232" y="0"/>
                    <a:pt x="2887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9150;p58">
              <a:extLst>
                <a:ext uri="{FF2B5EF4-FFF2-40B4-BE49-F238E27FC236}">
                  <a16:creationId xmlns:a16="http://schemas.microsoft.com/office/drawing/2014/main" id="{F9774CA6-6A55-4E4B-A14E-4E1D4AC6ACCD}"/>
                </a:ext>
              </a:extLst>
            </p:cNvPr>
            <p:cNvSpPr/>
            <p:nvPr/>
          </p:nvSpPr>
          <p:spPr>
            <a:xfrm>
              <a:off x="1545645" y="4049730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1"/>
                  </a:moveTo>
                  <a:cubicBezTo>
                    <a:pt x="1806" y="1"/>
                    <a:pt x="828" y="654"/>
                    <a:pt x="416" y="1653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7"/>
                    <a:pt x="2190" y="5349"/>
                    <a:pt x="2886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5"/>
                  </a:cubicBezTo>
                  <a:cubicBezTo>
                    <a:pt x="5560" y="1197"/>
                    <a:pt x="4363" y="1"/>
                    <a:pt x="2886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9151;p58">
              <a:extLst>
                <a:ext uri="{FF2B5EF4-FFF2-40B4-BE49-F238E27FC236}">
                  <a16:creationId xmlns:a16="http://schemas.microsoft.com/office/drawing/2014/main" id="{7A93D9F2-5C0F-4E7A-B223-101B7C34E2DF}"/>
                </a:ext>
              </a:extLst>
            </p:cNvPr>
            <p:cNvSpPr/>
            <p:nvPr/>
          </p:nvSpPr>
          <p:spPr>
            <a:xfrm>
              <a:off x="1231521" y="3947489"/>
              <a:ext cx="24524" cy="23576"/>
            </a:xfrm>
            <a:custGeom>
              <a:avLst/>
              <a:gdLst/>
              <a:ahLst/>
              <a:cxnLst/>
              <a:rect l="l" t="t" r="r" b="b"/>
              <a:pathLst>
                <a:path w="5561" h="5349" extrusionOk="0">
                  <a:moveTo>
                    <a:pt x="2886" y="1"/>
                  </a:moveTo>
                  <a:cubicBezTo>
                    <a:pt x="1803" y="1"/>
                    <a:pt x="829" y="650"/>
                    <a:pt x="413" y="1649"/>
                  </a:cubicBezTo>
                  <a:cubicBezTo>
                    <a:pt x="1" y="2649"/>
                    <a:pt x="227" y="3798"/>
                    <a:pt x="993" y="4564"/>
                  </a:cubicBezTo>
                  <a:cubicBezTo>
                    <a:pt x="1505" y="5076"/>
                    <a:pt x="2189" y="5349"/>
                    <a:pt x="2884" y="5349"/>
                  </a:cubicBezTo>
                  <a:cubicBezTo>
                    <a:pt x="3229" y="5349"/>
                    <a:pt x="3576" y="5282"/>
                    <a:pt x="3908" y="5144"/>
                  </a:cubicBezTo>
                  <a:cubicBezTo>
                    <a:pt x="4907" y="4732"/>
                    <a:pt x="5560" y="3758"/>
                    <a:pt x="5560" y="2674"/>
                  </a:cubicBezTo>
                  <a:cubicBezTo>
                    <a:pt x="5560" y="1197"/>
                    <a:pt x="4364" y="1"/>
                    <a:pt x="2886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9152;p58">
              <a:extLst>
                <a:ext uri="{FF2B5EF4-FFF2-40B4-BE49-F238E27FC236}">
                  <a16:creationId xmlns:a16="http://schemas.microsoft.com/office/drawing/2014/main" id="{2D2527C6-3656-4B1F-AC17-CD06C3C4644A}"/>
                </a:ext>
              </a:extLst>
            </p:cNvPr>
            <p:cNvSpPr/>
            <p:nvPr/>
          </p:nvSpPr>
          <p:spPr>
            <a:xfrm>
              <a:off x="834100" y="404674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3758"/>
                    <a:pt x="653" y="4732"/>
                    <a:pt x="1653" y="5147"/>
                  </a:cubicBezTo>
                  <a:cubicBezTo>
                    <a:pt x="1983" y="5284"/>
                    <a:pt x="2329" y="5350"/>
                    <a:pt x="2673" y="5350"/>
                  </a:cubicBezTo>
                  <a:cubicBezTo>
                    <a:pt x="3369" y="5350"/>
                    <a:pt x="4054" y="5078"/>
                    <a:pt x="4567" y="4567"/>
                  </a:cubicBezTo>
                  <a:cubicBezTo>
                    <a:pt x="5330" y="3801"/>
                    <a:pt x="5559" y="2649"/>
                    <a:pt x="5147" y="1653"/>
                  </a:cubicBezTo>
                  <a:cubicBezTo>
                    <a:pt x="4731" y="653"/>
                    <a:pt x="3757" y="0"/>
                    <a:pt x="2674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9153;p58">
              <a:extLst>
                <a:ext uri="{FF2B5EF4-FFF2-40B4-BE49-F238E27FC236}">
                  <a16:creationId xmlns:a16="http://schemas.microsoft.com/office/drawing/2014/main" id="{D544CD8E-BA2F-4030-AB1D-0B16DD6F9036}"/>
                </a:ext>
              </a:extLst>
            </p:cNvPr>
            <p:cNvSpPr/>
            <p:nvPr/>
          </p:nvSpPr>
          <p:spPr>
            <a:xfrm>
              <a:off x="834100" y="384965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674" y="1"/>
                  </a:moveTo>
                  <a:cubicBezTo>
                    <a:pt x="1197" y="1"/>
                    <a:pt x="0" y="1197"/>
                    <a:pt x="0" y="2675"/>
                  </a:cubicBezTo>
                  <a:cubicBezTo>
                    <a:pt x="0" y="3758"/>
                    <a:pt x="653" y="4732"/>
                    <a:pt x="1653" y="5144"/>
                  </a:cubicBezTo>
                  <a:cubicBezTo>
                    <a:pt x="1984" y="5282"/>
                    <a:pt x="2331" y="5349"/>
                    <a:pt x="2676" y="5349"/>
                  </a:cubicBezTo>
                  <a:cubicBezTo>
                    <a:pt x="3371" y="5349"/>
                    <a:pt x="4055" y="5077"/>
                    <a:pt x="4567" y="4564"/>
                  </a:cubicBezTo>
                  <a:cubicBezTo>
                    <a:pt x="5330" y="3802"/>
                    <a:pt x="5559" y="2649"/>
                    <a:pt x="5147" y="1650"/>
                  </a:cubicBezTo>
                  <a:cubicBezTo>
                    <a:pt x="4731" y="650"/>
                    <a:pt x="3757" y="1"/>
                    <a:pt x="2674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9154;p58">
              <a:extLst>
                <a:ext uri="{FF2B5EF4-FFF2-40B4-BE49-F238E27FC236}">
                  <a16:creationId xmlns:a16="http://schemas.microsoft.com/office/drawing/2014/main" id="{053812E1-D493-4B27-8489-29C5DB47CD20}"/>
                </a:ext>
              </a:extLst>
            </p:cNvPr>
            <p:cNvSpPr/>
            <p:nvPr/>
          </p:nvSpPr>
          <p:spPr>
            <a:xfrm>
              <a:off x="1668053" y="3947489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2" y="1"/>
                  </a:moveTo>
                  <a:cubicBezTo>
                    <a:pt x="1802" y="1"/>
                    <a:pt x="828" y="650"/>
                    <a:pt x="412" y="1649"/>
                  </a:cubicBezTo>
                  <a:cubicBezTo>
                    <a:pt x="0" y="2649"/>
                    <a:pt x="226" y="3798"/>
                    <a:pt x="993" y="4564"/>
                  </a:cubicBezTo>
                  <a:cubicBezTo>
                    <a:pt x="1502" y="5076"/>
                    <a:pt x="2187" y="5349"/>
                    <a:pt x="2883" y="5349"/>
                  </a:cubicBezTo>
                  <a:cubicBezTo>
                    <a:pt x="3228" y="5349"/>
                    <a:pt x="3576" y="5282"/>
                    <a:pt x="3907" y="5144"/>
                  </a:cubicBezTo>
                  <a:cubicBezTo>
                    <a:pt x="4907" y="4732"/>
                    <a:pt x="5556" y="3758"/>
                    <a:pt x="5560" y="2674"/>
                  </a:cubicBezTo>
                  <a:cubicBezTo>
                    <a:pt x="5560" y="1197"/>
                    <a:pt x="4360" y="1"/>
                    <a:pt x="2882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9155;p58">
              <a:extLst>
                <a:ext uri="{FF2B5EF4-FFF2-40B4-BE49-F238E27FC236}">
                  <a16:creationId xmlns:a16="http://schemas.microsoft.com/office/drawing/2014/main" id="{458F5B8D-99D1-472D-B69D-297C4DC6B313}"/>
                </a:ext>
              </a:extLst>
            </p:cNvPr>
            <p:cNvSpPr/>
            <p:nvPr/>
          </p:nvSpPr>
          <p:spPr>
            <a:xfrm>
              <a:off x="889649" y="3678195"/>
              <a:ext cx="23589" cy="23576"/>
            </a:xfrm>
            <a:custGeom>
              <a:avLst/>
              <a:gdLst/>
              <a:ahLst/>
              <a:cxnLst/>
              <a:rect l="l" t="t" r="r" b="b"/>
              <a:pathLst>
                <a:path w="5349" h="5349" extrusionOk="0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4152"/>
                    <a:pt x="1197" y="5348"/>
                    <a:pt x="2674" y="5348"/>
                  </a:cubicBezTo>
                  <a:cubicBezTo>
                    <a:pt x="4152" y="5348"/>
                    <a:pt x="5348" y="4152"/>
                    <a:pt x="5348" y="2674"/>
                  </a:cubicBezTo>
                  <a:cubicBezTo>
                    <a:pt x="5348" y="1197"/>
                    <a:pt x="4152" y="0"/>
                    <a:pt x="2674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9156;p58">
              <a:extLst>
                <a:ext uri="{FF2B5EF4-FFF2-40B4-BE49-F238E27FC236}">
                  <a16:creationId xmlns:a16="http://schemas.microsoft.com/office/drawing/2014/main" id="{741FF70A-5622-4F6B-B3EA-03A82E6CA781}"/>
                </a:ext>
              </a:extLst>
            </p:cNvPr>
            <p:cNvSpPr/>
            <p:nvPr/>
          </p:nvSpPr>
          <p:spPr>
            <a:xfrm>
              <a:off x="1357708" y="3848642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0"/>
                  </a:moveTo>
                  <a:cubicBezTo>
                    <a:pt x="1807" y="0"/>
                    <a:pt x="833" y="653"/>
                    <a:pt x="417" y="1653"/>
                  </a:cubicBezTo>
                  <a:cubicBezTo>
                    <a:pt x="1" y="2652"/>
                    <a:pt x="231" y="3801"/>
                    <a:pt x="997" y="4567"/>
                  </a:cubicBezTo>
                  <a:cubicBezTo>
                    <a:pt x="1509" y="5080"/>
                    <a:pt x="2193" y="5350"/>
                    <a:pt x="2888" y="5350"/>
                  </a:cubicBezTo>
                  <a:cubicBezTo>
                    <a:pt x="3233" y="5350"/>
                    <a:pt x="3580" y="5284"/>
                    <a:pt x="3912" y="5147"/>
                  </a:cubicBezTo>
                  <a:cubicBezTo>
                    <a:pt x="4911" y="4731"/>
                    <a:pt x="5564" y="3757"/>
                    <a:pt x="5564" y="2678"/>
                  </a:cubicBezTo>
                  <a:cubicBezTo>
                    <a:pt x="5564" y="1200"/>
                    <a:pt x="4364" y="0"/>
                    <a:pt x="2890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9157;p58">
              <a:extLst>
                <a:ext uri="{FF2B5EF4-FFF2-40B4-BE49-F238E27FC236}">
                  <a16:creationId xmlns:a16="http://schemas.microsoft.com/office/drawing/2014/main" id="{630B35C5-8F0A-4868-A1E4-3ECFEDF8E10D}"/>
                </a:ext>
              </a:extLst>
            </p:cNvPr>
            <p:cNvSpPr/>
            <p:nvPr/>
          </p:nvSpPr>
          <p:spPr>
            <a:xfrm>
              <a:off x="1357708" y="4049730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1"/>
                  </a:moveTo>
                  <a:cubicBezTo>
                    <a:pt x="1807" y="1"/>
                    <a:pt x="833" y="654"/>
                    <a:pt x="417" y="1653"/>
                  </a:cubicBezTo>
                  <a:cubicBezTo>
                    <a:pt x="1" y="2653"/>
                    <a:pt x="231" y="3802"/>
                    <a:pt x="997" y="4568"/>
                  </a:cubicBezTo>
                  <a:cubicBezTo>
                    <a:pt x="1510" y="5078"/>
                    <a:pt x="2195" y="5350"/>
                    <a:pt x="2891" y="5350"/>
                  </a:cubicBezTo>
                  <a:cubicBezTo>
                    <a:pt x="3235" y="5350"/>
                    <a:pt x="3581" y="5284"/>
                    <a:pt x="3912" y="5148"/>
                  </a:cubicBezTo>
                  <a:cubicBezTo>
                    <a:pt x="4911" y="4732"/>
                    <a:pt x="5564" y="3758"/>
                    <a:pt x="5564" y="2675"/>
                  </a:cubicBezTo>
                  <a:cubicBezTo>
                    <a:pt x="5564" y="1197"/>
                    <a:pt x="4364" y="1"/>
                    <a:pt x="2890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9158;p58">
              <a:extLst>
                <a:ext uri="{FF2B5EF4-FFF2-40B4-BE49-F238E27FC236}">
                  <a16:creationId xmlns:a16="http://schemas.microsoft.com/office/drawing/2014/main" id="{9FC97C48-8985-4FAE-99A8-C6180789C120}"/>
                </a:ext>
              </a:extLst>
            </p:cNvPr>
            <p:cNvSpPr/>
            <p:nvPr/>
          </p:nvSpPr>
          <p:spPr>
            <a:xfrm>
              <a:off x="889649" y="4212384"/>
              <a:ext cx="24520" cy="23585"/>
            </a:xfrm>
            <a:custGeom>
              <a:avLst/>
              <a:gdLst/>
              <a:ahLst/>
              <a:cxnLst/>
              <a:rect l="l" t="t" r="r" b="b"/>
              <a:pathLst>
                <a:path w="5560" h="5351" extrusionOk="0">
                  <a:moveTo>
                    <a:pt x="2674" y="0"/>
                  </a:moveTo>
                  <a:cubicBezTo>
                    <a:pt x="2328" y="0"/>
                    <a:pt x="1980" y="67"/>
                    <a:pt x="1649" y="203"/>
                  </a:cubicBezTo>
                  <a:cubicBezTo>
                    <a:pt x="650" y="619"/>
                    <a:pt x="0" y="1593"/>
                    <a:pt x="0" y="2677"/>
                  </a:cubicBezTo>
                  <a:cubicBezTo>
                    <a:pt x="0" y="4150"/>
                    <a:pt x="1197" y="5351"/>
                    <a:pt x="2674" y="5351"/>
                  </a:cubicBezTo>
                  <a:cubicBezTo>
                    <a:pt x="3754" y="5351"/>
                    <a:pt x="4732" y="4698"/>
                    <a:pt x="5144" y="3698"/>
                  </a:cubicBezTo>
                  <a:cubicBezTo>
                    <a:pt x="5560" y="2699"/>
                    <a:pt x="5330" y="1550"/>
                    <a:pt x="4568" y="783"/>
                  </a:cubicBezTo>
                  <a:cubicBezTo>
                    <a:pt x="4055" y="271"/>
                    <a:pt x="3370" y="0"/>
                    <a:pt x="2674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9159;p58">
              <a:extLst>
                <a:ext uri="{FF2B5EF4-FFF2-40B4-BE49-F238E27FC236}">
                  <a16:creationId xmlns:a16="http://schemas.microsoft.com/office/drawing/2014/main" id="{EB7B29BA-01FD-49E2-8E50-DC21E8D643A5}"/>
                </a:ext>
              </a:extLst>
            </p:cNvPr>
            <p:cNvSpPr/>
            <p:nvPr/>
          </p:nvSpPr>
          <p:spPr>
            <a:xfrm>
              <a:off x="2008060" y="3678195"/>
              <a:ext cx="24537" cy="23576"/>
            </a:xfrm>
            <a:custGeom>
              <a:avLst/>
              <a:gdLst/>
              <a:ahLst/>
              <a:cxnLst/>
              <a:rect l="l" t="t" r="r" b="b"/>
              <a:pathLst>
                <a:path w="5564" h="5349" extrusionOk="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1" y="4732"/>
                    <a:pt x="5560" y="3758"/>
                    <a:pt x="5563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9160;p58">
              <a:extLst>
                <a:ext uri="{FF2B5EF4-FFF2-40B4-BE49-F238E27FC236}">
                  <a16:creationId xmlns:a16="http://schemas.microsoft.com/office/drawing/2014/main" id="{72F854AF-0654-4DE1-9EF4-6B84E10D2B54}"/>
                </a:ext>
              </a:extLst>
            </p:cNvPr>
            <p:cNvSpPr/>
            <p:nvPr/>
          </p:nvSpPr>
          <p:spPr>
            <a:xfrm>
              <a:off x="1548251" y="384864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6" y="4567"/>
                  </a:cubicBezTo>
                  <a:cubicBezTo>
                    <a:pt x="1507" y="5078"/>
                    <a:pt x="2192" y="5350"/>
                    <a:pt x="2890" y="5350"/>
                  </a:cubicBezTo>
                  <a:cubicBezTo>
                    <a:pt x="3234" y="5350"/>
                    <a:pt x="3581" y="5283"/>
                    <a:pt x="3911" y="5147"/>
                  </a:cubicBezTo>
                  <a:cubicBezTo>
                    <a:pt x="4910" y="4731"/>
                    <a:pt x="5560" y="3757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9161;p58">
              <a:extLst>
                <a:ext uri="{FF2B5EF4-FFF2-40B4-BE49-F238E27FC236}">
                  <a16:creationId xmlns:a16="http://schemas.microsoft.com/office/drawing/2014/main" id="{76CABD53-2458-4B48-AB97-95C2AAAC66D8}"/>
                </a:ext>
              </a:extLst>
            </p:cNvPr>
            <p:cNvSpPr/>
            <p:nvPr/>
          </p:nvSpPr>
          <p:spPr>
            <a:xfrm>
              <a:off x="2069063" y="3847033"/>
              <a:ext cx="24520" cy="23585"/>
            </a:xfrm>
            <a:custGeom>
              <a:avLst/>
              <a:gdLst/>
              <a:ahLst/>
              <a:cxnLst/>
              <a:rect l="l" t="t" r="r" b="b"/>
              <a:pathLst>
                <a:path w="5560" h="5351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3" y="4567"/>
                  </a:cubicBezTo>
                  <a:cubicBezTo>
                    <a:pt x="1505" y="5080"/>
                    <a:pt x="2190" y="5351"/>
                    <a:pt x="2887" y="5351"/>
                  </a:cubicBezTo>
                  <a:cubicBezTo>
                    <a:pt x="3232" y="5351"/>
                    <a:pt x="3580" y="5284"/>
                    <a:pt x="3911" y="5148"/>
                  </a:cubicBezTo>
                  <a:cubicBezTo>
                    <a:pt x="4910" y="4732"/>
                    <a:pt x="5560" y="3758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9162;p58">
              <a:extLst>
                <a:ext uri="{FF2B5EF4-FFF2-40B4-BE49-F238E27FC236}">
                  <a16:creationId xmlns:a16="http://schemas.microsoft.com/office/drawing/2014/main" id="{86F77AF5-C36B-4FA3-ADD4-DE0E1422385B}"/>
                </a:ext>
              </a:extLst>
            </p:cNvPr>
            <p:cNvSpPr/>
            <p:nvPr/>
          </p:nvSpPr>
          <p:spPr>
            <a:xfrm>
              <a:off x="2069063" y="4046870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3" y="4564"/>
                  </a:cubicBezTo>
                  <a:cubicBezTo>
                    <a:pt x="1505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96111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253;p32">
            <a:extLst>
              <a:ext uri="{FF2B5EF4-FFF2-40B4-BE49-F238E27FC236}">
                <a16:creationId xmlns:a16="http://schemas.microsoft.com/office/drawing/2014/main" id="{9E1F778F-ED20-4B57-9D1D-0AE05D27F284}"/>
              </a:ext>
            </a:extLst>
          </p:cNvPr>
          <p:cNvSpPr txBox="1">
            <a:spLocks/>
          </p:cNvSpPr>
          <p:nvPr/>
        </p:nvSpPr>
        <p:spPr>
          <a:xfrm>
            <a:off x="7491984" y="-138156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  <a:t>0</a:t>
            </a:r>
            <a:r>
              <a:rPr lang="el-G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  <a:t>4</a:t>
            </a:r>
            <a:endParaRPr lang="en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E4F2666E-18CD-46AC-92A9-FCAE7F2DCCAB}"/>
              </a:ext>
            </a:extLst>
          </p:cNvPr>
          <p:cNvSpPr/>
          <p:nvPr/>
        </p:nvSpPr>
        <p:spPr>
          <a:xfrm>
            <a:off x="32081" y="489581"/>
            <a:ext cx="5436141" cy="4659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6000"/>
              </a:lnSpc>
              <a:spcAft>
                <a:spcPts val="800"/>
              </a:spcAft>
              <a:buClr>
                <a:schemeClr val="accent4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</a:pPr>
            <a:r>
              <a:rPr lang="el-GR" sz="1600" dirty="0">
                <a:solidFill>
                  <a:schemeClr val="accent3"/>
                </a:solidFill>
              </a:rPr>
              <a:t>Έναρξη ερωτήματος στη </a:t>
            </a:r>
            <a:r>
              <a:rPr lang="el-GR" sz="1600" dirty="0" err="1">
                <a:solidFill>
                  <a:schemeClr val="accent3"/>
                </a:solidFill>
              </a:rPr>
              <a:t>διασύνδεση:Ο</a:t>
            </a:r>
            <a:r>
              <a:rPr lang="el-GR" sz="1600" dirty="0">
                <a:solidFill>
                  <a:schemeClr val="accent3"/>
                </a:solidFill>
              </a:rPr>
              <a:t> διακομιστής αποκρίνεται με τη λίστα των διευθύνσεων URL που αντιστοιχούν στο αντίστοιχο ερώτημα</a:t>
            </a:r>
            <a:r>
              <a:rPr lang="en-US" sz="1600" dirty="0">
                <a:solidFill>
                  <a:schemeClr val="accent3"/>
                </a:solidFill>
              </a:rPr>
              <a:t> (</a:t>
            </a:r>
            <a:r>
              <a:rPr lang="el-GR" sz="1600" dirty="0">
                <a:solidFill>
                  <a:schemeClr val="accent3"/>
                </a:solidFill>
              </a:rPr>
              <a:t>HTTP GET</a:t>
            </a:r>
            <a:r>
              <a:rPr lang="en-US" sz="1600" dirty="0">
                <a:solidFill>
                  <a:schemeClr val="accent3"/>
                </a:solidFill>
              </a:rPr>
              <a:t>).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Clr>
                <a:schemeClr val="accent4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</a:pPr>
            <a:r>
              <a:rPr lang="el-GR" sz="1600" dirty="0">
                <a:solidFill>
                  <a:schemeClr val="accent3"/>
                </a:solidFill>
              </a:rPr>
              <a:t>Ενεργοποίηση αναλυτή: ενώ ο χρήστης προβάλλει την τρέχουσα σελίδα, ο διακομιστής μεσολάβησης χρησιμοποιεί αυτό το ερώτημα για περαιτέρω επεξεργασία. 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Clr>
                <a:schemeClr val="accent4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</a:pPr>
            <a:r>
              <a:rPr lang="el-GR" sz="1600" dirty="0">
                <a:solidFill>
                  <a:schemeClr val="accent3"/>
                </a:solidFill>
              </a:rPr>
              <a:t>Ενεργοποίηση </a:t>
            </a:r>
            <a:r>
              <a:rPr lang="el-GR" sz="1600" dirty="0" err="1">
                <a:solidFill>
                  <a:schemeClr val="accent3"/>
                </a:solidFill>
              </a:rPr>
              <a:t>Matcher</a:t>
            </a:r>
            <a:r>
              <a:rPr lang="el-GR" sz="1600" dirty="0">
                <a:solidFill>
                  <a:schemeClr val="accent3"/>
                </a:solidFill>
              </a:rPr>
              <a:t>: λαμβάνει ως είσοδο τους όρους του ερωτήματος </a:t>
            </a:r>
            <a:r>
              <a:rPr lang="en-US" sz="1600" dirty="0">
                <a:solidFill>
                  <a:schemeClr val="accent3"/>
                </a:solidFill>
              </a:rPr>
              <a:t>(</a:t>
            </a:r>
            <a:r>
              <a:rPr lang="el-GR" sz="1600" dirty="0">
                <a:solidFill>
                  <a:schemeClr val="accent3"/>
                </a:solidFill>
              </a:rPr>
              <a:t>online</a:t>
            </a:r>
            <a:r>
              <a:rPr lang="en-US" sz="1600" dirty="0">
                <a:solidFill>
                  <a:schemeClr val="accent3"/>
                </a:solidFill>
              </a:rPr>
              <a:t>) </a:t>
            </a:r>
            <a:r>
              <a:rPr lang="el-GR" sz="1600" dirty="0">
                <a:solidFill>
                  <a:schemeClr val="accent3"/>
                </a:solidFill>
              </a:rPr>
              <a:t>και σταθμισμένα αρχεία καταγραφής (</a:t>
            </a:r>
            <a:r>
              <a:rPr lang="en-US" sz="1600" dirty="0">
                <a:solidFill>
                  <a:schemeClr val="accent3"/>
                </a:solidFill>
              </a:rPr>
              <a:t>offline</a:t>
            </a:r>
            <a:r>
              <a:rPr lang="el-GR" sz="1600" dirty="0">
                <a:solidFill>
                  <a:schemeClr val="accent3"/>
                </a:solidFill>
              </a:rPr>
              <a:t>) </a:t>
            </a:r>
            <a:r>
              <a:rPr lang="en-US" sz="1600" dirty="0">
                <a:solidFill>
                  <a:schemeClr val="accent3"/>
                </a:solidFill>
              </a:rPr>
              <a:t>.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Clr>
                <a:schemeClr val="accent4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</a:pPr>
            <a:r>
              <a:rPr lang="el-GR" sz="1600" dirty="0">
                <a:solidFill>
                  <a:schemeClr val="accent3"/>
                </a:solidFill>
              </a:rPr>
              <a:t>Δημιουργία λίστας πρόβλεψης: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l-GR" sz="1600" dirty="0">
                <a:solidFill>
                  <a:schemeClr val="accent3"/>
                </a:solidFill>
              </a:rPr>
              <a:t>Θέτει σε προτεραιότητα τις διευθύνσεις URL με βάση τα βάρη τους και δημιουργείται μια λίστα πρόβλεψης των διευθύνσεων URL</a:t>
            </a:r>
            <a:endParaRPr lang="en-US" sz="16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Clr>
                <a:schemeClr val="accent4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</a:pPr>
            <a:r>
              <a:rPr lang="el-GR" sz="1600" dirty="0" err="1">
                <a:solidFill>
                  <a:schemeClr val="accent3"/>
                </a:solidFill>
              </a:rPr>
              <a:t>Προανάκτηση</a:t>
            </a:r>
            <a:r>
              <a:rPr lang="el-GR" sz="1600" dirty="0">
                <a:solidFill>
                  <a:schemeClr val="accent3"/>
                </a:solidFill>
              </a:rPr>
              <a:t>: προβλέπει τις διευθύνσεις URL και τις αποθηκεύει στην </a:t>
            </a:r>
            <a:r>
              <a:rPr lang="el-GR" sz="1600" dirty="0" err="1">
                <a:solidFill>
                  <a:schemeClr val="accent3"/>
                </a:solidFill>
              </a:rPr>
              <a:t>cache</a:t>
            </a:r>
            <a:r>
              <a:rPr lang="el-GR" sz="16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5" name="Τίτλος 4">
            <a:extLst>
              <a:ext uri="{FF2B5EF4-FFF2-40B4-BE49-F238E27FC236}">
                <a16:creationId xmlns:a16="http://schemas.microsoft.com/office/drawing/2014/main" id="{0042637D-38BC-4B86-AF16-71D2EC9DA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227" y="81391"/>
            <a:ext cx="2862600" cy="617506"/>
          </a:xfrm>
        </p:spPr>
        <p:txBody>
          <a:bodyPr/>
          <a:lstStyle/>
          <a:p>
            <a:r>
              <a:rPr lang="en-US" sz="2000" dirty="0">
                <a:solidFill>
                  <a:schemeClr val="accent3"/>
                </a:solidFill>
                <a:latin typeface="Arial Narrow" panose="020B0606020202030204" pitchFamily="34" charset="0"/>
              </a:rPr>
              <a:t>H Online</a:t>
            </a:r>
            <a:r>
              <a:rPr lang="el-GR" sz="2000" dirty="0">
                <a:solidFill>
                  <a:schemeClr val="accent3"/>
                </a:solidFill>
                <a:latin typeface="Arial Narrow" panose="020B0606020202030204" pitchFamily="34" charset="0"/>
              </a:rPr>
              <a:t> φάση:</a:t>
            </a:r>
            <a:br>
              <a:rPr lang="en-US" sz="2000" dirty="0">
                <a:solidFill>
                  <a:schemeClr val="accent3"/>
                </a:solidFill>
                <a:latin typeface="Arial Narrow" panose="020B0606020202030204" pitchFamily="34" charset="0"/>
              </a:rPr>
            </a:br>
            <a:endParaRPr lang="el-GR" sz="2000" dirty="0">
              <a:latin typeface="Arial Narrow" panose="020B0606020202030204" pitchFamily="34" charset="0"/>
            </a:endParaRPr>
          </a:p>
        </p:txBody>
      </p:sp>
      <p:grpSp>
        <p:nvGrpSpPr>
          <p:cNvPr id="55" name="Google Shape;9604;p60">
            <a:extLst>
              <a:ext uri="{FF2B5EF4-FFF2-40B4-BE49-F238E27FC236}">
                <a16:creationId xmlns:a16="http://schemas.microsoft.com/office/drawing/2014/main" id="{4E42DB9A-77AB-43E3-9E7C-E922F7DE742E}"/>
              </a:ext>
            </a:extLst>
          </p:cNvPr>
          <p:cNvGrpSpPr/>
          <p:nvPr/>
        </p:nvGrpSpPr>
        <p:grpSpPr>
          <a:xfrm>
            <a:off x="5741515" y="1701616"/>
            <a:ext cx="2575560" cy="2055002"/>
            <a:chOff x="7608988" y="2093194"/>
            <a:chExt cx="817276" cy="672147"/>
          </a:xfrm>
        </p:grpSpPr>
        <p:cxnSp>
          <p:nvCxnSpPr>
            <p:cNvPr id="56" name="Google Shape;9605;p60">
              <a:extLst>
                <a:ext uri="{FF2B5EF4-FFF2-40B4-BE49-F238E27FC236}">
                  <a16:creationId xmlns:a16="http://schemas.microsoft.com/office/drawing/2014/main" id="{0B4500CB-88ED-40B1-9159-E62599D357F6}"/>
                </a:ext>
              </a:extLst>
            </p:cNvPr>
            <p:cNvCxnSpPr/>
            <p:nvPr/>
          </p:nvCxnSpPr>
          <p:spPr>
            <a:xfrm rot="5400000" flipH="1">
              <a:off x="7620257" y="2136491"/>
              <a:ext cx="129900" cy="11130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7" name="Google Shape;9606;p60">
              <a:extLst>
                <a:ext uri="{FF2B5EF4-FFF2-40B4-BE49-F238E27FC236}">
                  <a16:creationId xmlns:a16="http://schemas.microsoft.com/office/drawing/2014/main" id="{3D688306-0D04-4480-87F7-1428B668CE3E}"/>
                </a:ext>
              </a:extLst>
            </p:cNvPr>
            <p:cNvCxnSpPr/>
            <p:nvPr/>
          </p:nvCxnSpPr>
          <p:spPr>
            <a:xfrm rot="-5400000">
              <a:off x="8285120" y="2136491"/>
              <a:ext cx="129900" cy="11130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8" name="Google Shape;9607;p60">
              <a:extLst>
                <a:ext uri="{FF2B5EF4-FFF2-40B4-BE49-F238E27FC236}">
                  <a16:creationId xmlns:a16="http://schemas.microsoft.com/office/drawing/2014/main" id="{48C6FAF7-0A89-4E8B-8D38-81F6739A0693}"/>
                </a:ext>
              </a:extLst>
            </p:cNvPr>
            <p:cNvCxnSpPr/>
            <p:nvPr/>
          </p:nvCxnSpPr>
          <p:spPr>
            <a:xfrm rot="5400000">
              <a:off x="7620257" y="2644741"/>
              <a:ext cx="129900" cy="11130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9" name="Google Shape;9608;p60">
              <a:extLst>
                <a:ext uri="{FF2B5EF4-FFF2-40B4-BE49-F238E27FC236}">
                  <a16:creationId xmlns:a16="http://schemas.microsoft.com/office/drawing/2014/main" id="{4B6E8978-CABE-444D-BBCD-479B88781D0E}"/>
                </a:ext>
              </a:extLst>
            </p:cNvPr>
            <p:cNvCxnSpPr/>
            <p:nvPr/>
          </p:nvCxnSpPr>
          <p:spPr>
            <a:xfrm rot="-5400000" flipH="1">
              <a:off x="8285120" y="2644741"/>
              <a:ext cx="129900" cy="11130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60" name="Google Shape;9609;p60">
              <a:extLst>
                <a:ext uri="{FF2B5EF4-FFF2-40B4-BE49-F238E27FC236}">
                  <a16:creationId xmlns:a16="http://schemas.microsoft.com/office/drawing/2014/main" id="{4105E089-5C72-4E0D-935C-5BA052CD0365}"/>
                </a:ext>
              </a:extLst>
            </p:cNvPr>
            <p:cNvCxnSpPr/>
            <p:nvPr/>
          </p:nvCxnSpPr>
          <p:spPr>
            <a:xfrm rot="10800000">
              <a:off x="7608988" y="2425132"/>
              <a:ext cx="834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61" name="Google Shape;9610;p60">
              <a:extLst>
                <a:ext uri="{FF2B5EF4-FFF2-40B4-BE49-F238E27FC236}">
                  <a16:creationId xmlns:a16="http://schemas.microsoft.com/office/drawing/2014/main" id="{FB7C97A1-AC3E-40C9-9E46-E2A515A046B3}"/>
                </a:ext>
              </a:extLst>
            </p:cNvPr>
            <p:cNvCxnSpPr/>
            <p:nvPr/>
          </p:nvCxnSpPr>
          <p:spPr>
            <a:xfrm rot="10800000">
              <a:off x="8342865" y="2425132"/>
              <a:ext cx="834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grpSp>
          <p:nvGrpSpPr>
            <p:cNvPr id="62" name="Google Shape;9611;p60">
              <a:extLst>
                <a:ext uri="{FF2B5EF4-FFF2-40B4-BE49-F238E27FC236}">
                  <a16:creationId xmlns:a16="http://schemas.microsoft.com/office/drawing/2014/main" id="{E09C12F8-F855-4F8B-BC0B-C6AF7EB32D43}"/>
                </a:ext>
              </a:extLst>
            </p:cNvPr>
            <p:cNvGrpSpPr/>
            <p:nvPr/>
          </p:nvGrpSpPr>
          <p:grpSpPr>
            <a:xfrm>
              <a:off x="7721175" y="2093194"/>
              <a:ext cx="599587" cy="623846"/>
              <a:chOff x="7721175" y="2093194"/>
              <a:chExt cx="599587" cy="623846"/>
            </a:xfrm>
          </p:grpSpPr>
          <p:grpSp>
            <p:nvGrpSpPr>
              <p:cNvPr id="63" name="Google Shape;9612;p60">
                <a:extLst>
                  <a:ext uri="{FF2B5EF4-FFF2-40B4-BE49-F238E27FC236}">
                    <a16:creationId xmlns:a16="http://schemas.microsoft.com/office/drawing/2014/main" id="{4D431845-A40A-491E-A95D-FB40907FA573}"/>
                  </a:ext>
                </a:extLst>
              </p:cNvPr>
              <p:cNvGrpSpPr/>
              <p:nvPr/>
            </p:nvGrpSpPr>
            <p:grpSpPr>
              <a:xfrm>
                <a:off x="7721175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72" name="Google Shape;9613;p60">
                  <a:extLst>
                    <a:ext uri="{FF2B5EF4-FFF2-40B4-BE49-F238E27FC236}">
                      <a16:creationId xmlns:a16="http://schemas.microsoft.com/office/drawing/2014/main" id="{59F95EA2-5E89-47CE-B416-2C102EF815AA}"/>
                    </a:ext>
                  </a:extLst>
                </p:cNvPr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9614;p60">
                  <a:extLst>
                    <a:ext uri="{FF2B5EF4-FFF2-40B4-BE49-F238E27FC236}">
                      <a16:creationId xmlns:a16="http://schemas.microsoft.com/office/drawing/2014/main" id="{EC6EE9F2-D777-446C-A6B1-05C6B2D43149}"/>
                    </a:ext>
                  </a:extLst>
                </p:cNvPr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9615;p60">
                  <a:extLst>
                    <a:ext uri="{FF2B5EF4-FFF2-40B4-BE49-F238E27FC236}">
                      <a16:creationId xmlns:a16="http://schemas.microsoft.com/office/drawing/2014/main" id="{D01DFBEC-076D-4A8D-8D6C-F40E03723F69}"/>
                    </a:ext>
                  </a:extLst>
                </p:cNvPr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9616;p60">
                  <a:extLst>
                    <a:ext uri="{FF2B5EF4-FFF2-40B4-BE49-F238E27FC236}">
                      <a16:creationId xmlns:a16="http://schemas.microsoft.com/office/drawing/2014/main" id="{A043AAC1-43FC-4A4B-8F85-5E614966463E}"/>
                    </a:ext>
                  </a:extLst>
                </p:cNvPr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9617;p60">
                  <a:extLst>
                    <a:ext uri="{FF2B5EF4-FFF2-40B4-BE49-F238E27FC236}">
                      <a16:creationId xmlns:a16="http://schemas.microsoft.com/office/drawing/2014/main" id="{2CFFDFCA-D8B3-447F-8C7C-90D024A0DC2A}"/>
                    </a:ext>
                  </a:extLst>
                </p:cNvPr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9618;p60">
                  <a:extLst>
                    <a:ext uri="{FF2B5EF4-FFF2-40B4-BE49-F238E27FC236}">
                      <a16:creationId xmlns:a16="http://schemas.microsoft.com/office/drawing/2014/main" id="{4FB48FD0-9FB0-4627-A0CB-83EB085E6A22}"/>
                    </a:ext>
                  </a:extLst>
                </p:cNvPr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9619;p60">
                  <a:extLst>
                    <a:ext uri="{FF2B5EF4-FFF2-40B4-BE49-F238E27FC236}">
                      <a16:creationId xmlns:a16="http://schemas.microsoft.com/office/drawing/2014/main" id="{853140B7-0534-421C-9319-B2C21DF344E3}"/>
                    </a:ext>
                  </a:extLst>
                </p:cNvPr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" name="Google Shape;9620;p60">
                <a:extLst>
                  <a:ext uri="{FF2B5EF4-FFF2-40B4-BE49-F238E27FC236}">
                    <a16:creationId xmlns:a16="http://schemas.microsoft.com/office/drawing/2014/main" id="{A95CFAD5-E36B-49B0-9DAD-1C042F56ADC5}"/>
                  </a:ext>
                </a:extLst>
              </p:cNvPr>
              <p:cNvGrpSpPr/>
              <p:nvPr/>
            </p:nvGrpSpPr>
            <p:grpSpPr>
              <a:xfrm flipH="1">
                <a:off x="8029157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65" name="Google Shape;9621;p60">
                  <a:extLst>
                    <a:ext uri="{FF2B5EF4-FFF2-40B4-BE49-F238E27FC236}">
                      <a16:creationId xmlns:a16="http://schemas.microsoft.com/office/drawing/2014/main" id="{B4DE7008-5D85-4592-8265-5A424A9CA416}"/>
                    </a:ext>
                  </a:extLst>
                </p:cNvPr>
                <p:cNvSpPr/>
                <p:nvPr/>
              </p:nvSpPr>
              <p:spPr>
                <a:xfrm>
                  <a:off x="9405575" y="2061418"/>
                  <a:ext cx="263628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9622;p60">
                  <a:extLst>
                    <a:ext uri="{FF2B5EF4-FFF2-40B4-BE49-F238E27FC236}">
                      <a16:creationId xmlns:a16="http://schemas.microsoft.com/office/drawing/2014/main" id="{6852DAA7-C8D9-4353-87F6-D2E7D517FED1}"/>
                    </a:ext>
                  </a:extLst>
                </p:cNvPr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9623;p60">
                  <a:extLst>
                    <a:ext uri="{FF2B5EF4-FFF2-40B4-BE49-F238E27FC236}">
                      <a16:creationId xmlns:a16="http://schemas.microsoft.com/office/drawing/2014/main" id="{ADB69651-8B95-4DAA-AEB3-5DFCDEF4AE9E}"/>
                    </a:ext>
                  </a:extLst>
                </p:cNvPr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9624;p60">
                  <a:extLst>
                    <a:ext uri="{FF2B5EF4-FFF2-40B4-BE49-F238E27FC236}">
                      <a16:creationId xmlns:a16="http://schemas.microsoft.com/office/drawing/2014/main" id="{24A01A31-2D89-4B7C-8DF9-689BFD67595C}"/>
                    </a:ext>
                  </a:extLst>
                </p:cNvPr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9625;p60">
                  <a:extLst>
                    <a:ext uri="{FF2B5EF4-FFF2-40B4-BE49-F238E27FC236}">
                      <a16:creationId xmlns:a16="http://schemas.microsoft.com/office/drawing/2014/main" id="{104FF488-7D7D-4355-BA98-A7F9051A629A}"/>
                    </a:ext>
                  </a:extLst>
                </p:cNvPr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9626;p60">
                  <a:extLst>
                    <a:ext uri="{FF2B5EF4-FFF2-40B4-BE49-F238E27FC236}">
                      <a16:creationId xmlns:a16="http://schemas.microsoft.com/office/drawing/2014/main" id="{AEBAE63D-0677-4B3A-A2D0-F3836525C808}"/>
                    </a:ext>
                  </a:extLst>
                </p:cNvPr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9627;p60">
                  <a:extLst>
                    <a:ext uri="{FF2B5EF4-FFF2-40B4-BE49-F238E27FC236}">
                      <a16:creationId xmlns:a16="http://schemas.microsoft.com/office/drawing/2014/main" id="{B489D33E-C44F-48E8-B36B-B733E37A9850}"/>
                    </a:ext>
                  </a:extLst>
                </p:cNvPr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2992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/>
          <p:nvPr/>
        </p:nvSpPr>
        <p:spPr>
          <a:xfrm>
            <a:off x="517825" y="2031550"/>
            <a:ext cx="4466400" cy="2629200"/>
          </a:xfrm>
          <a:prstGeom prst="ellipse">
            <a:avLst/>
          </a:prstGeom>
          <a:gradFill>
            <a:gsLst>
              <a:gs pos="0">
                <a:srgbClr val="FFFFFF">
                  <a:alpha val="18823"/>
                </a:srgbClr>
              </a:gs>
              <a:gs pos="66000">
                <a:srgbClr val="E354F7">
                  <a:alpha val="22352"/>
                </a:srgbClr>
              </a:gs>
              <a:gs pos="100000">
                <a:srgbClr val="10ECFF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title"/>
          </p:nvPr>
        </p:nvSpPr>
        <p:spPr>
          <a:xfrm>
            <a:off x="5232814" y="243898"/>
            <a:ext cx="32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Arial Narrow" panose="020B0606020202030204" pitchFamily="34" charset="0"/>
              </a:rPr>
              <a:t>Εισαγωγή</a:t>
            </a:r>
            <a:endParaRPr dirty="0">
              <a:latin typeface="Arial Narrow" panose="020B0606020202030204" pitchFamily="34" charset="0"/>
            </a:endParaRPr>
          </a:p>
        </p:txBody>
      </p:sp>
      <p:grpSp>
        <p:nvGrpSpPr>
          <p:cNvPr id="274" name="Google Shape;274;p33"/>
          <p:cNvGrpSpPr/>
          <p:nvPr/>
        </p:nvGrpSpPr>
        <p:grpSpPr>
          <a:xfrm flipH="1">
            <a:off x="-710526" y="210973"/>
            <a:ext cx="5756325" cy="4721561"/>
            <a:chOff x="597675" y="238125"/>
            <a:chExt cx="6385275" cy="5237450"/>
          </a:xfrm>
        </p:grpSpPr>
        <p:sp>
          <p:nvSpPr>
            <p:cNvPr id="275" name="Google Shape;275;p33"/>
            <p:cNvSpPr/>
            <p:nvPr/>
          </p:nvSpPr>
          <p:spPr>
            <a:xfrm>
              <a:off x="3962425" y="238125"/>
              <a:ext cx="3020525" cy="3469750"/>
            </a:xfrm>
            <a:custGeom>
              <a:avLst/>
              <a:gdLst/>
              <a:ahLst/>
              <a:cxnLst/>
              <a:rect l="l" t="t" r="r" b="b"/>
              <a:pathLst>
                <a:path w="120821" h="138790" extrusionOk="0">
                  <a:moveTo>
                    <a:pt x="2886" y="0"/>
                  </a:moveTo>
                  <a:lnTo>
                    <a:pt x="2884" y="1306"/>
                  </a:lnTo>
                  <a:lnTo>
                    <a:pt x="16486" y="9158"/>
                  </a:lnTo>
                  <a:lnTo>
                    <a:pt x="28146" y="29355"/>
                  </a:lnTo>
                  <a:lnTo>
                    <a:pt x="522" y="13407"/>
                  </a:lnTo>
                  <a:lnTo>
                    <a:pt x="518" y="14712"/>
                  </a:lnTo>
                  <a:lnTo>
                    <a:pt x="40751" y="37940"/>
                  </a:lnTo>
                  <a:lnTo>
                    <a:pt x="29866" y="44155"/>
                  </a:lnTo>
                  <a:lnTo>
                    <a:pt x="14371" y="35208"/>
                  </a:lnTo>
                  <a:lnTo>
                    <a:pt x="7882" y="38906"/>
                  </a:lnTo>
                  <a:lnTo>
                    <a:pt x="2079" y="35557"/>
                  </a:lnTo>
                  <a:lnTo>
                    <a:pt x="2075" y="36861"/>
                  </a:lnTo>
                  <a:lnTo>
                    <a:pt x="8349" y="40484"/>
                  </a:lnTo>
                  <a:lnTo>
                    <a:pt x="14838" y="36786"/>
                  </a:lnTo>
                  <a:lnTo>
                    <a:pt x="30335" y="45732"/>
                  </a:lnTo>
                  <a:lnTo>
                    <a:pt x="42338" y="38892"/>
                  </a:lnTo>
                  <a:lnTo>
                    <a:pt x="51365" y="44068"/>
                  </a:lnTo>
                  <a:lnTo>
                    <a:pt x="58399" y="40061"/>
                  </a:lnTo>
                  <a:lnTo>
                    <a:pt x="81806" y="53575"/>
                  </a:lnTo>
                  <a:lnTo>
                    <a:pt x="91201" y="69860"/>
                  </a:lnTo>
                  <a:lnTo>
                    <a:pt x="75182" y="78988"/>
                  </a:lnTo>
                  <a:lnTo>
                    <a:pt x="68480" y="67368"/>
                  </a:lnTo>
                  <a:lnTo>
                    <a:pt x="47437" y="55218"/>
                  </a:lnTo>
                  <a:lnTo>
                    <a:pt x="38935" y="60075"/>
                  </a:lnTo>
                  <a:lnTo>
                    <a:pt x="25477" y="52305"/>
                  </a:lnTo>
                  <a:lnTo>
                    <a:pt x="25472" y="53610"/>
                  </a:lnTo>
                  <a:lnTo>
                    <a:pt x="39402" y="61653"/>
                  </a:lnTo>
                  <a:lnTo>
                    <a:pt x="47905" y="56795"/>
                  </a:lnTo>
                  <a:lnTo>
                    <a:pt x="68006" y="68401"/>
                  </a:lnTo>
                  <a:lnTo>
                    <a:pt x="74372" y="79438"/>
                  </a:lnTo>
                  <a:lnTo>
                    <a:pt x="63209" y="85811"/>
                  </a:lnTo>
                  <a:lnTo>
                    <a:pt x="43590" y="74483"/>
                  </a:lnTo>
                  <a:lnTo>
                    <a:pt x="32602" y="80744"/>
                  </a:lnTo>
                  <a:lnTo>
                    <a:pt x="5" y="61925"/>
                  </a:lnTo>
                  <a:lnTo>
                    <a:pt x="1" y="63229"/>
                  </a:lnTo>
                  <a:lnTo>
                    <a:pt x="33069" y="82322"/>
                  </a:lnTo>
                  <a:lnTo>
                    <a:pt x="44057" y="76072"/>
                  </a:lnTo>
                  <a:lnTo>
                    <a:pt x="63678" y="87400"/>
                  </a:lnTo>
                  <a:lnTo>
                    <a:pt x="67857" y="85007"/>
                  </a:lnTo>
                  <a:lnTo>
                    <a:pt x="77823" y="102269"/>
                  </a:lnTo>
                  <a:lnTo>
                    <a:pt x="90473" y="109574"/>
                  </a:lnTo>
                  <a:lnTo>
                    <a:pt x="100603" y="127119"/>
                  </a:lnTo>
                  <a:lnTo>
                    <a:pt x="120817" y="138789"/>
                  </a:lnTo>
                  <a:lnTo>
                    <a:pt x="120821" y="137485"/>
                  </a:lnTo>
                  <a:lnTo>
                    <a:pt x="101078" y="126086"/>
                  </a:lnTo>
                  <a:lnTo>
                    <a:pt x="90947" y="108539"/>
                  </a:lnTo>
                  <a:lnTo>
                    <a:pt x="78297" y="101236"/>
                  </a:lnTo>
                  <a:lnTo>
                    <a:pt x="68668" y="84544"/>
                  </a:lnTo>
                  <a:lnTo>
                    <a:pt x="92007" y="71244"/>
                  </a:lnTo>
                  <a:lnTo>
                    <a:pt x="99566" y="84336"/>
                  </a:lnTo>
                  <a:lnTo>
                    <a:pt x="119513" y="95854"/>
                  </a:lnTo>
                  <a:lnTo>
                    <a:pt x="119517" y="94548"/>
                  </a:lnTo>
                  <a:lnTo>
                    <a:pt x="100040" y="83303"/>
                  </a:lnTo>
                  <a:lnTo>
                    <a:pt x="82280" y="52540"/>
                  </a:lnTo>
                  <a:lnTo>
                    <a:pt x="66928" y="43676"/>
                  </a:lnTo>
                  <a:lnTo>
                    <a:pt x="74722" y="39235"/>
                  </a:lnTo>
                  <a:lnTo>
                    <a:pt x="95386" y="51166"/>
                  </a:lnTo>
                  <a:lnTo>
                    <a:pt x="106700" y="44718"/>
                  </a:lnTo>
                  <a:lnTo>
                    <a:pt x="119637" y="52186"/>
                  </a:lnTo>
                  <a:lnTo>
                    <a:pt x="119642" y="50882"/>
                  </a:lnTo>
                  <a:lnTo>
                    <a:pt x="106233" y="43140"/>
                  </a:lnTo>
                  <a:lnTo>
                    <a:pt x="94919" y="49588"/>
                  </a:lnTo>
                  <a:lnTo>
                    <a:pt x="74253" y="37659"/>
                  </a:lnTo>
                  <a:lnTo>
                    <a:pt x="65321" y="42749"/>
                  </a:lnTo>
                  <a:lnTo>
                    <a:pt x="57932" y="38483"/>
                  </a:lnTo>
                  <a:lnTo>
                    <a:pt x="50898" y="42492"/>
                  </a:lnTo>
                  <a:lnTo>
                    <a:pt x="29752" y="30283"/>
                  </a:lnTo>
                  <a:lnTo>
                    <a:pt x="16960" y="8125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5795600" y="841600"/>
              <a:ext cx="168275" cy="141350"/>
            </a:xfrm>
            <a:custGeom>
              <a:avLst/>
              <a:gdLst/>
              <a:ahLst/>
              <a:cxnLst/>
              <a:rect l="l" t="t" r="r" b="b"/>
              <a:pathLst>
                <a:path w="6731" h="5654" extrusionOk="0">
                  <a:moveTo>
                    <a:pt x="826" y="0"/>
                  </a:moveTo>
                  <a:cubicBezTo>
                    <a:pt x="395" y="0"/>
                    <a:pt x="1" y="344"/>
                    <a:pt x="1" y="825"/>
                  </a:cubicBezTo>
                  <a:lnTo>
                    <a:pt x="1" y="1901"/>
                  </a:lnTo>
                  <a:cubicBezTo>
                    <a:pt x="1" y="2195"/>
                    <a:pt x="158" y="2469"/>
                    <a:pt x="413" y="2615"/>
                  </a:cubicBezTo>
                  <a:lnTo>
                    <a:pt x="5496" y="5542"/>
                  </a:lnTo>
                  <a:cubicBezTo>
                    <a:pt x="5628" y="5619"/>
                    <a:pt x="5769" y="5653"/>
                    <a:pt x="5905" y="5653"/>
                  </a:cubicBezTo>
                  <a:cubicBezTo>
                    <a:pt x="6336" y="5653"/>
                    <a:pt x="6731" y="5309"/>
                    <a:pt x="6731" y="4829"/>
                  </a:cubicBezTo>
                  <a:lnTo>
                    <a:pt x="6731" y="3752"/>
                  </a:lnTo>
                  <a:cubicBezTo>
                    <a:pt x="6729" y="3458"/>
                    <a:pt x="6573" y="3185"/>
                    <a:pt x="6318" y="3039"/>
                  </a:cubicBezTo>
                  <a:lnTo>
                    <a:pt x="1236" y="111"/>
                  </a:lnTo>
                  <a:cubicBezTo>
                    <a:pt x="1103" y="35"/>
                    <a:pt x="963" y="0"/>
                    <a:pt x="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5795650" y="975375"/>
              <a:ext cx="570525" cy="371650"/>
            </a:xfrm>
            <a:custGeom>
              <a:avLst/>
              <a:gdLst/>
              <a:ahLst/>
              <a:cxnLst/>
              <a:rect l="l" t="t" r="r" b="b"/>
              <a:pathLst>
                <a:path w="22821" h="14866" extrusionOk="0">
                  <a:moveTo>
                    <a:pt x="826" y="0"/>
                  </a:moveTo>
                  <a:cubicBezTo>
                    <a:pt x="395" y="0"/>
                    <a:pt x="0" y="345"/>
                    <a:pt x="0" y="825"/>
                  </a:cubicBezTo>
                  <a:lnTo>
                    <a:pt x="0" y="1903"/>
                  </a:lnTo>
                  <a:cubicBezTo>
                    <a:pt x="2" y="2198"/>
                    <a:pt x="159" y="2470"/>
                    <a:pt x="416" y="2618"/>
                  </a:cubicBezTo>
                  <a:lnTo>
                    <a:pt x="21587" y="14755"/>
                  </a:lnTo>
                  <a:cubicBezTo>
                    <a:pt x="21719" y="14831"/>
                    <a:pt x="21859" y="14865"/>
                    <a:pt x="21995" y="14865"/>
                  </a:cubicBezTo>
                  <a:cubicBezTo>
                    <a:pt x="22426" y="14865"/>
                    <a:pt x="22820" y="14521"/>
                    <a:pt x="22820" y="14040"/>
                  </a:cubicBezTo>
                  <a:lnTo>
                    <a:pt x="22820" y="12963"/>
                  </a:lnTo>
                  <a:cubicBezTo>
                    <a:pt x="22820" y="12667"/>
                    <a:pt x="22663" y="12395"/>
                    <a:pt x="22406" y="12249"/>
                  </a:cubicBezTo>
                  <a:lnTo>
                    <a:pt x="1234" y="110"/>
                  </a:lnTo>
                  <a:cubicBezTo>
                    <a:pt x="1102" y="35"/>
                    <a:pt x="962" y="0"/>
                    <a:pt x="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4721625" y="703000"/>
              <a:ext cx="168250" cy="141375"/>
            </a:xfrm>
            <a:custGeom>
              <a:avLst/>
              <a:gdLst/>
              <a:ahLst/>
              <a:cxnLst/>
              <a:rect l="l" t="t" r="r" b="b"/>
              <a:pathLst>
                <a:path w="6730" h="5655" extrusionOk="0">
                  <a:moveTo>
                    <a:pt x="825" y="1"/>
                  </a:moveTo>
                  <a:cubicBezTo>
                    <a:pt x="395" y="1"/>
                    <a:pt x="0" y="345"/>
                    <a:pt x="0" y="825"/>
                  </a:cubicBezTo>
                  <a:lnTo>
                    <a:pt x="0" y="1902"/>
                  </a:lnTo>
                  <a:cubicBezTo>
                    <a:pt x="0" y="2196"/>
                    <a:pt x="158" y="2469"/>
                    <a:pt x="413" y="2617"/>
                  </a:cubicBezTo>
                  <a:lnTo>
                    <a:pt x="5495" y="5544"/>
                  </a:lnTo>
                  <a:cubicBezTo>
                    <a:pt x="5627" y="5620"/>
                    <a:pt x="5767" y="5654"/>
                    <a:pt x="5904" y="5654"/>
                  </a:cubicBezTo>
                  <a:cubicBezTo>
                    <a:pt x="6335" y="5654"/>
                    <a:pt x="6730" y="5310"/>
                    <a:pt x="6730" y="4829"/>
                  </a:cubicBezTo>
                  <a:lnTo>
                    <a:pt x="6730" y="3753"/>
                  </a:lnTo>
                  <a:cubicBezTo>
                    <a:pt x="6730" y="3459"/>
                    <a:pt x="6572" y="3187"/>
                    <a:pt x="6317" y="3039"/>
                  </a:cubicBezTo>
                  <a:lnTo>
                    <a:pt x="1235" y="112"/>
                  </a:lnTo>
                  <a:cubicBezTo>
                    <a:pt x="1103" y="35"/>
                    <a:pt x="962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4721650" y="836800"/>
              <a:ext cx="570525" cy="371625"/>
            </a:xfrm>
            <a:custGeom>
              <a:avLst/>
              <a:gdLst/>
              <a:ahLst/>
              <a:cxnLst/>
              <a:rect l="l" t="t" r="r" b="b"/>
              <a:pathLst>
                <a:path w="22821" h="14865" extrusionOk="0">
                  <a:moveTo>
                    <a:pt x="825" y="1"/>
                  </a:moveTo>
                  <a:cubicBezTo>
                    <a:pt x="395" y="1"/>
                    <a:pt x="0" y="344"/>
                    <a:pt x="0" y="825"/>
                  </a:cubicBezTo>
                  <a:lnTo>
                    <a:pt x="0" y="1904"/>
                  </a:lnTo>
                  <a:cubicBezTo>
                    <a:pt x="0" y="2198"/>
                    <a:pt x="159" y="2471"/>
                    <a:pt x="416" y="2617"/>
                  </a:cubicBezTo>
                  <a:lnTo>
                    <a:pt x="21587" y="14754"/>
                  </a:lnTo>
                  <a:cubicBezTo>
                    <a:pt x="21719" y="14830"/>
                    <a:pt x="21859" y="14865"/>
                    <a:pt x="21996" y="14865"/>
                  </a:cubicBezTo>
                  <a:cubicBezTo>
                    <a:pt x="22426" y="14865"/>
                    <a:pt x="22821" y="14521"/>
                    <a:pt x="22821" y="14041"/>
                  </a:cubicBezTo>
                  <a:lnTo>
                    <a:pt x="22821" y="12962"/>
                  </a:lnTo>
                  <a:cubicBezTo>
                    <a:pt x="22821" y="12668"/>
                    <a:pt x="22663" y="12394"/>
                    <a:pt x="22407" y="12248"/>
                  </a:cubicBezTo>
                  <a:lnTo>
                    <a:pt x="1234" y="111"/>
                  </a:lnTo>
                  <a:cubicBezTo>
                    <a:pt x="1102" y="35"/>
                    <a:pt x="962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3"/>
            <p:cNvSpPr/>
            <p:nvPr/>
          </p:nvSpPr>
          <p:spPr>
            <a:xfrm>
              <a:off x="4987375" y="5256425"/>
              <a:ext cx="31000" cy="16225"/>
            </a:xfrm>
            <a:custGeom>
              <a:avLst/>
              <a:gdLst/>
              <a:ahLst/>
              <a:cxnLst/>
              <a:rect l="l" t="t" r="r" b="b"/>
              <a:pathLst>
                <a:path w="1240" h="649" extrusionOk="0">
                  <a:moveTo>
                    <a:pt x="610" y="0"/>
                  </a:moveTo>
                  <a:cubicBezTo>
                    <a:pt x="481" y="0"/>
                    <a:pt x="353" y="26"/>
                    <a:pt x="254" y="81"/>
                  </a:cubicBezTo>
                  <a:cubicBezTo>
                    <a:pt x="20" y="201"/>
                    <a:pt x="0" y="401"/>
                    <a:pt x="206" y="537"/>
                  </a:cubicBezTo>
                  <a:lnTo>
                    <a:pt x="234" y="553"/>
                  </a:lnTo>
                  <a:cubicBezTo>
                    <a:pt x="342" y="616"/>
                    <a:pt x="483" y="648"/>
                    <a:pt x="624" y="648"/>
                  </a:cubicBezTo>
                  <a:cubicBezTo>
                    <a:pt x="754" y="648"/>
                    <a:pt x="885" y="621"/>
                    <a:pt x="993" y="566"/>
                  </a:cubicBezTo>
                  <a:cubicBezTo>
                    <a:pt x="1220" y="443"/>
                    <a:pt x="1239" y="242"/>
                    <a:pt x="1040" y="110"/>
                  </a:cubicBezTo>
                  <a:lnTo>
                    <a:pt x="1026" y="102"/>
                  </a:lnTo>
                  <a:cubicBezTo>
                    <a:pt x="911" y="35"/>
                    <a:pt x="759" y="0"/>
                    <a:pt x="61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4923375" y="5287500"/>
              <a:ext cx="31200" cy="16125"/>
            </a:xfrm>
            <a:custGeom>
              <a:avLst/>
              <a:gdLst/>
              <a:ahLst/>
              <a:cxnLst/>
              <a:rect l="l" t="t" r="r" b="b"/>
              <a:pathLst>
                <a:path w="1248" h="645" extrusionOk="0">
                  <a:moveTo>
                    <a:pt x="624" y="0"/>
                  </a:moveTo>
                  <a:cubicBezTo>
                    <a:pt x="504" y="0"/>
                    <a:pt x="382" y="22"/>
                    <a:pt x="276" y="66"/>
                  </a:cubicBezTo>
                  <a:cubicBezTo>
                    <a:pt x="43" y="177"/>
                    <a:pt x="1" y="382"/>
                    <a:pt x="186" y="522"/>
                  </a:cubicBezTo>
                  <a:lnTo>
                    <a:pt x="235" y="551"/>
                  </a:lnTo>
                  <a:cubicBezTo>
                    <a:pt x="342" y="612"/>
                    <a:pt x="490" y="644"/>
                    <a:pt x="637" y="644"/>
                  </a:cubicBezTo>
                  <a:cubicBezTo>
                    <a:pt x="754" y="644"/>
                    <a:pt x="871" y="624"/>
                    <a:pt x="966" y="580"/>
                  </a:cubicBezTo>
                  <a:cubicBezTo>
                    <a:pt x="1221" y="465"/>
                    <a:pt x="1247" y="260"/>
                    <a:pt x="1063" y="120"/>
                  </a:cubicBezTo>
                  <a:cubicBezTo>
                    <a:pt x="1051" y="112"/>
                    <a:pt x="1038" y="103"/>
                    <a:pt x="1024" y="95"/>
                  </a:cubicBezTo>
                  <a:cubicBezTo>
                    <a:pt x="915" y="33"/>
                    <a:pt x="771" y="0"/>
                    <a:pt x="62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3"/>
            <p:cNvSpPr/>
            <p:nvPr/>
          </p:nvSpPr>
          <p:spPr>
            <a:xfrm>
              <a:off x="4856200" y="5316250"/>
              <a:ext cx="31725" cy="16025"/>
            </a:xfrm>
            <a:custGeom>
              <a:avLst/>
              <a:gdLst/>
              <a:ahLst/>
              <a:cxnLst/>
              <a:rect l="l" t="t" r="r" b="b"/>
              <a:pathLst>
                <a:path w="1269" h="641" extrusionOk="0">
                  <a:moveTo>
                    <a:pt x="634" y="0"/>
                  </a:moveTo>
                  <a:cubicBezTo>
                    <a:pt x="522" y="0"/>
                    <a:pt x="410" y="20"/>
                    <a:pt x="311" y="62"/>
                  </a:cubicBezTo>
                  <a:cubicBezTo>
                    <a:pt x="63" y="165"/>
                    <a:pt x="0" y="366"/>
                    <a:pt x="179" y="509"/>
                  </a:cubicBezTo>
                  <a:lnTo>
                    <a:pt x="243" y="547"/>
                  </a:lnTo>
                  <a:cubicBezTo>
                    <a:pt x="350" y="608"/>
                    <a:pt x="497" y="641"/>
                    <a:pt x="645" y="641"/>
                  </a:cubicBezTo>
                  <a:cubicBezTo>
                    <a:pt x="752" y="641"/>
                    <a:pt x="860" y="624"/>
                    <a:pt x="952" y="587"/>
                  </a:cubicBezTo>
                  <a:cubicBezTo>
                    <a:pt x="1206" y="488"/>
                    <a:pt x="1269" y="287"/>
                    <a:pt x="1099" y="140"/>
                  </a:cubicBezTo>
                  <a:cubicBezTo>
                    <a:pt x="1078" y="124"/>
                    <a:pt x="1058" y="110"/>
                    <a:pt x="1036" y="98"/>
                  </a:cubicBezTo>
                  <a:cubicBezTo>
                    <a:pt x="926" y="35"/>
                    <a:pt x="781" y="0"/>
                    <a:pt x="63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3"/>
            <p:cNvSpPr/>
            <p:nvPr/>
          </p:nvSpPr>
          <p:spPr>
            <a:xfrm>
              <a:off x="4786350" y="5342550"/>
              <a:ext cx="31575" cy="16175"/>
            </a:xfrm>
            <a:custGeom>
              <a:avLst/>
              <a:gdLst/>
              <a:ahLst/>
              <a:cxnLst/>
              <a:rect l="l" t="t" r="r" b="b"/>
              <a:pathLst>
                <a:path w="1263" h="647" extrusionOk="0">
                  <a:moveTo>
                    <a:pt x="627" y="0"/>
                  </a:moveTo>
                  <a:cubicBezTo>
                    <a:pt x="528" y="0"/>
                    <a:pt x="429" y="16"/>
                    <a:pt x="338" y="48"/>
                  </a:cubicBezTo>
                  <a:cubicBezTo>
                    <a:pt x="78" y="143"/>
                    <a:pt x="1" y="344"/>
                    <a:pt x="164" y="496"/>
                  </a:cubicBezTo>
                  <a:lnTo>
                    <a:pt x="235" y="554"/>
                  </a:lnTo>
                  <a:cubicBezTo>
                    <a:pt x="342" y="615"/>
                    <a:pt x="489" y="647"/>
                    <a:pt x="636" y="647"/>
                  </a:cubicBezTo>
                  <a:cubicBezTo>
                    <a:pt x="734" y="647"/>
                    <a:pt x="832" y="633"/>
                    <a:pt x="917" y="603"/>
                  </a:cubicBezTo>
                  <a:lnTo>
                    <a:pt x="924" y="599"/>
                  </a:lnTo>
                  <a:cubicBezTo>
                    <a:pt x="1186" y="512"/>
                    <a:pt x="1262" y="312"/>
                    <a:pt x="1105" y="155"/>
                  </a:cubicBezTo>
                  <a:cubicBezTo>
                    <a:pt x="1080" y="132"/>
                    <a:pt x="1052" y="112"/>
                    <a:pt x="1023" y="96"/>
                  </a:cubicBezTo>
                  <a:cubicBezTo>
                    <a:pt x="916" y="34"/>
                    <a:pt x="773" y="0"/>
                    <a:pt x="62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4713675" y="5366525"/>
              <a:ext cx="32075" cy="16150"/>
            </a:xfrm>
            <a:custGeom>
              <a:avLst/>
              <a:gdLst/>
              <a:ahLst/>
              <a:cxnLst/>
              <a:rect l="l" t="t" r="r" b="b"/>
              <a:pathLst>
                <a:path w="1283" h="646" extrusionOk="0">
                  <a:moveTo>
                    <a:pt x="644" y="0"/>
                  </a:moveTo>
                  <a:cubicBezTo>
                    <a:pt x="555" y="0"/>
                    <a:pt x="465" y="13"/>
                    <a:pt x="382" y="38"/>
                  </a:cubicBezTo>
                  <a:cubicBezTo>
                    <a:pt x="113" y="121"/>
                    <a:pt x="0" y="309"/>
                    <a:pt x="142" y="473"/>
                  </a:cubicBezTo>
                  <a:lnTo>
                    <a:pt x="250" y="551"/>
                  </a:lnTo>
                  <a:cubicBezTo>
                    <a:pt x="351" y="610"/>
                    <a:pt x="494" y="645"/>
                    <a:pt x="638" y="645"/>
                  </a:cubicBezTo>
                  <a:cubicBezTo>
                    <a:pt x="725" y="645"/>
                    <a:pt x="814" y="632"/>
                    <a:pt x="894" y="604"/>
                  </a:cubicBezTo>
                  <a:cubicBezTo>
                    <a:pt x="1178" y="522"/>
                    <a:pt x="1283" y="330"/>
                    <a:pt x="1133" y="169"/>
                  </a:cubicBezTo>
                  <a:cubicBezTo>
                    <a:pt x="1106" y="140"/>
                    <a:pt x="1074" y="114"/>
                    <a:pt x="1037" y="94"/>
                  </a:cubicBezTo>
                  <a:cubicBezTo>
                    <a:pt x="933" y="34"/>
                    <a:pt x="790" y="0"/>
                    <a:pt x="64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4638800" y="5387725"/>
              <a:ext cx="31775" cy="16275"/>
            </a:xfrm>
            <a:custGeom>
              <a:avLst/>
              <a:gdLst/>
              <a:ahLst/>
              <a:cxnLst/>
              <a:rect l="l" t="t" r="r" b="b"/>
              <a:pathLst>
                <a:path w="1271" h="651" extrusionOk="0">
                  <a:moveTo>
                    <a:pt x="642" y="0"/>
                  </a:moveTo>
                  <a:cubicBezTo>
                    <a:pt x="565" y="0"/>
                    <a:pt x="486" y="11"/>
                    <a:pt x="411" y="32"/>
                  </a:cubicBezTo>
                  <a:cubicBezTo>
                    <a:pt x="128" y="106"/>
                    <a:pt x="1" y="294"/>
                    <a:pt x="129" y="459"/>
                  </a:cubicBezTo>
                  <a:lnTo>
                    <a:pt x="237" y="554"/>
                  </a:lnTo>
                  <a:cubicBezTo>
                    <a:pt x="343" y="615"/>
                    <a:pt x="490" y="650"/>
                    <a:pt x="636" y="650"/>
                  </a:cubicBezTo>
                  <a:cubicBezTo>
                    <a:pt x="713" y="650"/>
                    <a:pt x="790" y="640"/>
                    <a:pt x="861" y="619"/>
                  </a:cubicBezTo>
                  <a:cubicBezTo>
                    <a:pt x="1144" y="545"/>
                    <a:pt x="1271" y="356"/>
                    <a:pt x="1143" y="191"/>
                  </a:cubicBezTo>
                  <a:cubicBezTo>
                    <a:pt x="1109" y="152"/>
                    <a:pt x="1069" y="119"/>
                    <a:pt x="1024" y="94"/>
                  </a:cubicBezTo>
                  <a:cubicBezTo>
                    <a:pt x="922" y="34"/>
                    <a:pt x="784" y="0"/>
                    <a:pt x="64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3"/>
            <p:cNvSpPr/>
            <p:nvPr/>
          </p:nvSpPr>
          <p:spPr>
            <a:xfrm>
              <a:off x="4561650" y="5406450"/>
              <a:ext cx="31950" cy="16175"/>
            </a:xfrm>
            <a:custGeom>
              <a:avLst/>
              <a:gdLst/>
              <a:ahLst/>
              <a:cxnLst/>
              <a:rect l="l" t="t" r="r" b="b"/>
              <a:pathLst>
                <a:path w="1278" h="647" extrusionOk="0">
                  <a:moveTo>
                    <a:pt x="623" y="0"/>
                  </a:moveTo>
                  <a:cubicBezTo>
                    <a:pt x="560" y="0"/>
                    <a:pt x="495" y="6"/>
                    <a:pt x="432" y="18"/>
                  </a:cubicBezTo>
                  <a:cubicBezTo>
                    <a:pt x="156" y="79"/>
                    <a:pt x="1" y="267"/>
                    <a:pt x="122" y="436"/>
                  </a:cubicBezTo>
                  <a:lnTo>
                    <a:pt x="236" y="552"/>
                  </a:lnTo>
                  <a:cubicBezTo>
                    <a:pt x="344" y="614"/>
                    <a:pt x="488" y="647"/>
                    <a:pt x="638" y="647"/>
                  </a:cubicBezTo>
                  <a:cubicBezTo>
                    <a:pt x="707" y="647"/>
                    <a:pt x="778" y="640"/>
                    <a:pt x="847" y="626"/>
                  </a:cubicBezTo>
                  <a:cubicBezTo>
                    <a:pt x="1130" y="559"/>
                    <a:pt x="1278" y="375"/>
                    <a:pt x="1163" y="210"/>
                  </a:cubicBezTo>
                  <a:cubicBezTo>
                    <a:pt x="1127" y="164"/>
                    <a:pt x="1084" y="125"/>
                    <a:pt x="1032" y="97"/>
                  </a:cubicBezTo>
                  <a:cubicBezTo>
                    <a:pt x="923" y="35"/>
                    <a:pt x="777" y="0"/>
                    <a:pt x="62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3"/>
            <p:cNvSpPr/>
            <p:nvPr/>
          </p:nvSpPr>
          <p:spPr>
            <a:xfrm>
              <a:off x="5384250" y="4906775"/>
              <a:ext cx="29650" cy="16200"/>
            </a:xfrm>
            <a:custGeom>
              <a:avLst/>
              <a:gdLst/>
              <a:ahLst/>
              <a:cxnLst/>
              <a:rect l="l" t="t" r="r" b="b"/>
              <a:pathLst>
                <a:path w="1186" h="648" extrusionOk="0">
                  <a:moveTo>
                    <a:pt x="588" y="1"/>
                  </a:moveTo>
                  <a:cubicBezTo>
                    <a:pt x="357" y="1"/>
                    <a:pt x="136" y="89"/>
                    <a:pt x="58" y="226"/>
                  </a:cubicBezTo>
                  <a:cubicBezTo>
                    <a:pt x="1" y="342"/>
                    <a:pt x="59" y="473"/>
                    <a:pt x="202" y="555"/>
                  </a:cubicBezTo>
                  <a:lnTo>
                    <a:pt x="413" y="629"/>
                  </a:lnTo>
                  <a:cubicBezTo>
                    <a:pt x="473" y="642"/>
                    <a:pt x="535" y="648"/>
                    <a:pt x="595" y="648"/>
                  </a:cubicBezTo>
                  <a:cubicBezTo>
                    <a:pt x="829" y="648"/>
                    <a:pt x="1050" y="560"/>
                    <a:pt x="1122" y="433"/>
                  </a:cubicBezTo>
                  <a:cubicBezTo>
                    <a:pt x="1186" y="307"/>
                    <a:pt x="1127" y="182"/>
                    <a:pt x="982" y="97"/>
                  </a:cubicBezTo>
                  <a:cubicBezTo>
                    <a:pt x="912" y="59"/>
                    <a:pt x="836" y="33"/>
                    <a:pt x="758" y="17"/>
                  </a:cubicBezTo>
                  <a:cubicBezTo>
                    <a:pt x="702" y="6"/>
                    <a:pt x="644" y="1"/>
                    <a:pt x="58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4483250" y="5422325"/>
              <a:ext cx="31225" cy="16225"/>
            </a:xfrm>
            <a:custGeom>
              <a:avLst/>
              <a:gdLst/>
              <a:ahLst/>
              <a:cxnLst/>
              <a:rect l="l" t="t" r="r" b="b"/>
              <a:pathLst>
                <a:path w="1249" h="649" extrusionOk="0">
                  <a:moveTo>
                    <a:pt x="615" y="1"/>
                  </a:moveTo>
                  <a:cubicBezTo>
                    <a:pt x="561" y="1"/>
                    <a:pt x="506" y="6"/>
                    <a:pt x="452" y="16"/>
                  </a:cubicBezTo>
                  <a:cubicBezTo>
                    <a:pt x="162" y="70"/>
                    <a:pt x="0" y="254"/>
                    <a:pt x="85" y="419"/>
                  </a:cubicBezTo>
                  <a:lnTo>
                    <a:pt x="222" y="554"/>
                  </a:lnTo>
                  <a:cubicBezTo>
                    <a:pt x="328" y="615"/>
                    <a:pt x="480" y="648"/>
                    <a:pt x="633" y="648"/>
                  </a:cubicBezTo>
                  <a:cubicBezTo>
                    <a:pt x="686" y="648"/>
                    <a:pt x="739" y="644"/>
                    <a:pt x="789" y="636"/>
                  </a:cubicBezTo>
                  <a:cubicBezTo>
                    <a:pt x="1079" y="573"/>
                    <a:pt x="1248" y="394"/>
                    <a:pt x="1141" y="225"/>
                  </a:cubicBezTo>
                  <a:cubicBezTo>
                    <a:pt x="1109" y="171"/>
                    <a:pt x="1063" y="125"/>
                    <a:pt x="1005" y="95"/>
                  </a:cubicBezTo>
                  <a:cubicBezTo>
                    <a:pt x="904" y="36"/>
                    <a:pt x="762" y="1"/>
                    <a:pt x="61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5407750" y="4860475"/>
              <a:ext cx="29500" cy="16125"/>
            </a:xfrm>
            <a:custGeom>
              <a:avLst/>
              <a:gdLst/>
              <a:ahLst/>
              <a:cxnLst/>
              <a:rect l="l" t="t" r="r" b="b"/>
              <a:pathLst>
                <a:path w="1180" h="645" extrusionOk="0">
                  <a:moveTo>
                    <a:pt x="576" y="0"/>
                  </a:moveTo>
                  <a:cubicBezTo>
                    <a:pt x="336" y="0"/>
                    <a:pt x="114" y="98"/>
                    <a:pt x="50" y="244"/>
                  </a:cubicBezTo>
                  <a:cubicBezTo>
                    <a:pt x="0" y="355"/>
                    <a:pt x="66" y="474"/>
                    <a:pt x="201" y="552"/>
                  </a:cubicBezTo>
                  <a:cubicBezTo>
                    <a:pt x="275" y="595"/>
                    <a:pt x="357" y="623"/>
                    <a:pt x="442" y="634"/>
                  </a:cubicBezTo>
                  <a:cubicBezTo>
                    <a:pt x="492" y="641"/>
                    <a:pt x="542" y="645"/>
                    <a:pt x="590" y="645"/>
                  </a:cubicBezTo>
                  <a:cubicBezTo>
                    <a:pt x="839" y="645"/>
                    <a:pt x="1059" y="554"/>
                    <a:pt x="1135" y="413"/>
                  </a:cubicBezTo>
                  <a:lnTo>
                    <a:pt x="1128" y="408"/>
                  </a:lnTo>
                  <a:cubicBezTo>
                    <a:pt x="1180" y="291"/>
                    <a:pt x="1121" y="176"/>
                    <a:pt x="987" y="98"/>
                  </a:cubicBezTo>
                  <a:cubicBezTo>
                    <a:pt x="908" y="54"/>
                    <a:pt x="820" y="25"/>
                    <a:pt x="729" y="14"/>
                  </a:cubicBezTo>
                  <a:cubicBezTo>
                    <a:pt x="678" y="5"/>
                    <a:pt x="627" y="0"/>
                    <a:pt x="57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3"/>
            <p:cNvSpPr/>
            <p:nvPr/>
          </p:nvSpPr>
          <p:spPr>
            <a:xfrm>
              <a:off x="4403025" y="5435475"/>
              <a:ext cx="30725" cy="16125"/>
            </a:xfrm>
            <a:custGeom>
              <a:avLst/>
              <a:gdLst/>
              <a:ahLst/>
              <a:cxnLst/>
              <a:rect l="l" t="t" r="r" b="b"/>
              <a:pathLst>
                <a:path w="1229" h="645" extrusionOk="0">
                  <a:moveTo>
                    <a:pt x="612" y="0"/>
                  </a:moveTo>
                  <a:cubicBezTo>
                    <a:pt x="569" y="0"/>
                    <a:pt x="525" y="3"/>
                    <a:pt x="482" y="10"/>
                  </a:cubicBezTo>
                  <a:cubicBezTo>
                    <a:pt x="171" y="52"/>
                    <a:pt x="1" y="224"/>
                    <a:pt x="73" y="404"/>
                  </a:cubicBezTo>
                  <a:lnTo>
                    <a:pt x="215" y="552"/>
                  </a:lnTo>
                  <a:cubicBezTo>
                    <a:pt x="314" y="609"/>
                    <a:pt x="458" y="644"/>
                    <a:pt x="607" y="644"/>
                  </a:cubicBezTo>
                  <a:cubicBezTo>
                    <a:pt x="651" y="644"/>
                    <a:pt x="696" y="641"/>
                    <a:pt x="741" y="634"/>
                  </a:cubicBezTo>
                  <a:lnTo>
                    <a:pt x="748" y="630"/>
                  </a:lnTo>
                  <a:cubicBezTo>
                    <a:pt x="1052" y="594"/>
                    <a:pt x="1229" y="417"/>
                    <a:pt x="1149" y="240"/>
                  </a:cubicBezTo>
                  <a:cubicBezTo>
                    <a:pt x="1126" y="185"/>
                    <a:pt x="1074" y="135"/>
                    <a:pt x="1006" y="96"/>
                  </a:cubicBezTo>
                  <a:cubicBezTo>
                    <a:pt x="903" y="37"/>
                    <a:pt x="760" y="0"/>
                    <a:pt x="61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5426675" y="4813450"/>
              <a:ext cx="29125" cy="16150"/>
            </a:xfrm>
            <a:custGeom>
              <a:avLst/>
              <a:gdLst/>
              <a:ahLst/>
              <a:cxnLst/>
              <a:rect l="l" t="t" r="r" b="b"/>
              <a:pathLst>
                <a:path w="1165" h="646" extrusionOk="0">
                  <a:moveTo>
                    <a:pt x="581" y="1"/>
                  </a:moveTo>
                  <a:cubicBezTo>
                    <a:pt x="322" y="1"/>
                    <a:pt x="88" y="104"/>
                    <a:pt x="27" y="257"/>
                  </a:cubicBezTo>
                  <a:cubicBezTo>
                    <a:pt x="0" y="371"/>
                    <a:pt x="63" y="474"/>
                    <a:pt x="191" y="548"/>
                  </a:cubicBezTo>
                  <a:cubicBezTo>
                    <a:pt x="278" y="599"/>
                    <a:pt x="375" y="631"/>
                    <a:pt x="476" y="639"/>
                  </a:cubicBezTo>
                  <a:cubicBezTo>
                    <a:pt x="515" y="644"/>
                    <a:pt x="554" y="646"/>
                    <a:pt x="592" y="646"/>
                  </a:cubicBezTo>
                  <a:cubicBezTo>
                    <a:pt x="851" y="646"/>
                    <a:pt x="1079" y="542"/>
                    <a:pt x="1133" y="388"/>
                  </a:cubicBezTo>
                  <a:cubicBezTo>
                    <a:pt x="1164" y="277"/>
                    <a:pt x="1101" y="168"/>
                    <a:pt x="973" y="93"/>
                  </a:cubicBezTo>
                  <a:cubicBezTo>
                    <a:pt x="884" y="44"/>
                    <a:pt x="785" y="14"/>
                    <a:pt x="685" y="6"/>
                  </a:cubicBezTo>
                  <a:cubicBezTo>
                    <a:pt x="650" y="2"/>
                    <a:pt x="615" y="1"/>
                    <a:pt x="58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4321575" y="5445750"/>
              <a:ext cx="30175" cy="16150"/>
            </a:xfrm>
            <a:custGeom>
              <a:avLst/>
              <a:gdLst/>
              <a:ahLst/>
              <a:cxnLst/>
              <a:rect l="l" t="t" r="r" b="b"/>
              <a:pathLst>
                <a:path w="1207" h="646" extrusionOk="0">
                  <a:moveTo>
                    <a:pt x="608" y="0"/>
                  </a:moveTo>
                  <a:cubicBezTo>
                    <a:pt x="573" y="0"/>
                    <a:pt x="538" y="2"/>
                    <a:pt x="503" y="6"/>
                  </a:cubicBezTo>
                  <a:cubicBezTo>
                    <a:pt x="199" y="43"/>
                    <a:pt x="1" y="207"/>
                    <a:pt x="51" y="384"/>
                  </a:cubicBezTo>
                  <a:cubicBezTo>
                    <a:pt x="87" y="452"/>
                    <a:pt x="142" y="509"/>
                    <a:pt x="209" y="548"/>
                  </a:cubicBezTo>
                  <a:cubicBezTo>
                    <a:pt x="311" y="608"/>
                    <a:pt x="451" y="645"/>
                    <a:pt x="606" y="645"/>
                  </a:cubicBezTo>
                  <a:cubicBezTo>
                    <a:pt x="643" y="645"/>
                    <a:pt x="680" y="643"/>
                    <a:pt x="719" y="639"/>
                  </a:cubicBezTo>
                  <a:lnTo>
                    <a:pt x="719" y="639"/>
                  </a:lnTo>
                  <a:lnTo>
                    <a:pt x="712" y="643"/>
                  </a:lnTo>
                  <a:cubicBezTo>
                    <a:pt x="1010" y="609"/>
                    <a:pt x="1207" y="437"/>
                    <a:pt x="1157" y="269"/>
                  </a:cubicBezTo>
                  <a:cubicBezTo>
                    <a:pt x="1134" y="198"/>
                    <a:pt x="1077" y="138"/>
                    <a:pt x="999" y="94"/>
                  </a:cubicBezTo>
                  <a:cubicBezTo>
                    <a:pt x="898" y="35"/>
                    <a:pt x="760" y="0"/>
                    <a:pt x="60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5440700" y="4765875"/>
              <a:ext cx="28675" cy="16100"/>
            </a:xfrm>
            <a:custGeom>
              <a:avLst/>
              <a:gdLst/>
              <a:ahLst/>
              <a:cxnLst/>
              <a:rect l="l" t="t" r="r" b="b"/>
              <a:pathLst>
                <a:path w="1147" h="644" extrusionOk="0">
                  <a:moveTo>
                    <a:pt x="570" y="0"/>
                  </a:moveTo>
                  <a:cubicBezTo>
                    <a:pt x="292" y="0"/>
                    <a:pt x="59" y="114"/>
                    <a:pt x="15" y="275"/>
                  </a:cubicBezTo>
                  <a:cubicBezTo>
                    <a:pt x="1" y="381"/>
                    <a:pt x="58" y="480"/>
                    <a:pt x="179" y="550"/>
                  </a:cubicBezTo>
                  <a:cubicBezTo>
                    <a:pt x="257" y="596"/>
                    <a:pt x="379" y="624"/>
                    <a:pt x="492" y="641"/>
                  </a:cubicBezTo>
                  <a:cubicBezTo>
                    <a:pt x="518" y="643"/>
                    <a:pt x="544" y="644"/>
                    <a:pt x="570" y="644"/>
                  </a:cubicBezTo>
                  <a:cubicBezTo>
                    <a:pt x="849" y="644"/>
                    <a:pt x="1083" y="523"/>
                    <a:pt x="1122" y="366"/>
                  </a:cubicBezTo>
                  <a:cubicBezTo>
                    <a:pt x="1147" y="263"/>
                    <a:pt x="1083" y="161"/>
                    <a:pt x="961" y="91"/>
                  </a:cubicBezTo>
                  <a:cubicBezTo>
                    <a:pt x="867" y="40"/>
                    <a:pt x="761" y="9"/>
                    <a:pt x="652" y="4"/>
                  </a:cubicBezTo>
                  <a:cubicBezTo>
                    <a:pt x="624" y="1"/>
                    <a:pt x="597" y="0"/>
                    <a:pt x="57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4239425" y="5453275"/>
              <a:ext cx="29625" cy="16050"/>
            </a:xfrm>
            <a:custGeom>
              <a:avLst/>
              <a:gdLst/>
              <a:ahLst/>
              <a:cxnLst/>
              <a:rect l="l" t="t" r="r" b="b"/>
              <a:pathLst>
                <a:path w="1185" h="642" extrusionOk="0">
                  <a:moveTo>
                    <a:pt x="608" y="0"/>
                  </a:moveTo>
                  <a:cubicBezTo>
                    <a:pt x="580" y="0"/>
                    <a:pt x="552" y="2"/>
                    <a:pt x="523" y="4"/>
                  </a:cubicBezTo>
                  <a:cubicBezTo>
                    <a:pt x="217" y="25"/>
                    <a:pt x="0" y="186"/>
                    <a:pt x="50" y="361"/>
                  </a:cubicBezTo>
                  <a:cubicBezTo>
                    <a:pt x="64" y="435"/>
                    <a:pt x="107" y="502"/>
                    <a:pt x="192" y="551"/>
                  </a:cubicBezTo>
                  <a:cubicBezTo>
                    <a:pt x="293" y="609"/>
                    <a:pt x="427" y="642"/>
                    <a:pt x="575" y="642"/>
                  </a:cubicBezTo>
                  <a:cubicBezTo>
                    <a:pt x="605" y="642"/>
                    <a:pt x="636" y="640"/>
                    <a:pt x="668" y="637"/>
                  </a:cubicBezTo>
                  <a:cubicBezTo>
                    <a:pt x="973" y="616"/>
                    <a:pt x="1185" y="460"/>
                    <a:pt x="1142" y="279"/>
                  </a:cubicBezTo>
                  <a:cubicBezTo>
                    <a:pt x="1126" y="205"/>
                    <a:pt x="1068" y="140"/>
                    <a:pt x="983" y="92"/>
                  </a:cubicBezTo>
                  <a:cubicBezTo>
                    <a:pt x="886" y="35"/>
                    <a:pt x="753" y="0"/>
                    <a:pt x="60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5449675" y="4717800"/>
              <a:ext cx="28325" cy="16175"/>
            </a:xfrm>
            <a:custGeom>
              <a:avLst/>
              <a:gdLst/>
              <a:ahLst/>
              <a:cxnLst/>
              <a:rect l="l" t="t" r="r" b="b"/>
              <a:pathLst>
                <a:path w="1133" h="647" extrusionOk="0">
                  <a:moveTo>
                    <a:pt x="561" y="0"/>
                  </a:moveTo>
                  <a:cubicBezTo>
                    <a:pt x="273" y="0"/>
                    <a:pt x="34" y="126"/>
                    <a:pt x="14" y="293"/>
                  </a:cubicBezTo>
                  <a:cubicBezTo>
                    <a:pt x="0" y="390"/>
                    <a:pt x="64" y="487"/>
                    <a:pt x="172" y="548"/>
                  </a:cubicBezTo>
                  <a:cubicBezTo>
                    <a:pt x="264" y="601"/>
                    <a:pt x="392" y="634"/>
                    <a:pt x="526" y="646"/>
                  </a:cubicBezTo>
                  <a:cubicBezTo>
                    <a:pt x="539" y="646"/>
                    <a:pt x="551" y="646"/>
                    <a:pt x="564" y="646"/>
                  </a:cubicBezTo>
                  <a:cubicBezTo>
                    <a:pt x="853" y="646"/>
                    <a:pt x="1101" y="511"/>
                    <a:pt x="1113" y="346"/>
                  </a:cubicBezTo>
                  <a:cubicBezTo>
                    <a:pt x="1132" y="244"/>
                    <a:pt x="1072" y="155"/>
                    <a:pt x="962" y="92"/>
                  </a:cubicBezTo>
                  <a:cubicBezTo>
                    <a:pt x="873" y="41"/>
                    <a:pt x="752" y="7"/>
                    <a:pt x="615" y="2"/>
                  </a:cubicBezTo>
                  <a:cubicBezTo>
                    <a:pt x="597" y="1"/>
                    <a:pt x="579" y="0"/>
                    <a:pt x="56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4156650" y="5457875"/>
              <a:ext cx="28800" cy="16075"/>
            </a:xfrm>
            <a:custGeom>
              <a:avLst/>
              <a:gdLst/>
              <a:ahLst/>
              <a:cxnLst/>
              <a:rect l="l" t="t" r="r" b="b"/>
              <a:pathLst>
                <a:path w="1152" h="643" extrusionOk="0">
                  <a:moveTo>
                    <a:pt x="586" y="1"/>
                  </a:moveTo>
                  <a:cubicBezTo>
                    <a:pt x="573" y="1"/>
                    <a:pt x="559" y="1"/>
                    <a:pt x="545" y="2"/>
                  </a:cubicBezTo>
                  <a:cubicBezTo>
                    <a:pt x="242" y="14"/>
                    <a:pt x="0" y="162"/>
                    <a:pt x="23" y="338"/>
                  </a:cubicBezTo>
                  <a:cubicBezTo>
                    <a:pt x="31" y="424"/>
                    <a:pt x="88" y="490"/>
                    <a:pt x="187" y="547"/>
                  </a:cubicBezTo>
                  <a:cubicBezTo>
                    <a:pt x="285" y="604"/>
                    <a:pt x="424" y="643"/>
                    <a:pt x="576" y="643"/>
                  </a:cubicBezTo>
                  <a:cubicBezTo>
                    <a:pt x="591" y="643"/>
                    <a:pt x="606" y="642"/>
                    <a:pt x="621" y="642"/>
                  </a:cubicBezTo>
                  <a:cubicBezTo>
                    <a:pt x="925" y="629"/>
                    <a:pt x="1152" y="481"/>
                    <a:pt x="1128" y="297"/>
                  </a:cubicBezTo>
                  <a:cubicBezTo>
                    <a:pt x="1125" y="216"/>
                    <a:pt x="1067" y="145"/>
                    <a:pt x="976" y="94"/>
                  </a:cubicBezTo>
                  <a:cubicBezTo>
                    <a:pt x="876" y="36"/>
                    <a:pt x="738" y="1"/>
                    <a:pt x="58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5453825" y="4669475"/>
              <a:ext cx="27925" cy="16250"/>
            </a:xfrm>
            <a:custGeom>
              <a:avLst/>
              <a:gdLst/>
              <a:ahLst/>
              <a:cxnLst/>
              <a:rect l="l" t="t" r="r" b="b"/>
              <a:pathLst>
                <a:path w="1117" h="650" extrusionOk="0">
                  <a:moveTo>
                    <a:pt x="596" y="1"/>
                  </a:moveTo>
                  <a:cubicBezTo>
                    <a:pt x="589" y="1"/>
                    <a:pt x="581" y="1"/>
                    <a:pt x="573" y="1"/>
                  </a:cubicBezTo>
                  <a:cubicBezTo>
                    <a:pt x="261" y="1"/>
                    <a:pt x="14" y="136"/>
                    <a:pt x="7" y="313"/>
                  </a:cubicBezTo>
                  <a:cubicBezTo>
                    <a:pt x="0" y="407"/>
                    <a:pt x="57" y="489"/>
                    <a:pt x="165" y="550"/>
                  </a:cubicBezTo>
                  <a:cubicBezTo>
                    <a:pt x="264" y="609"/>
                    <a:pt x="399" y="645"/>
                    <a:pt x="548" y="649"/>
                  </a:cubicBezTo>
                  <a:cubicBezTo>
                    <a:pt x="867" y="645"/>
                    <a:pt x="1107" y="506"/>
                    <a:pt x="1112" y="329"/>
                  </a:cubicBezTo>
                  <a:cubicBezTo>
                    <a:pt x="1117" y="237"/>
                    <a:pt x="1051" y="150"/>
                    <a:pt x="945" y="89"/>
                  </a:cubicBezTo>
                  <a:cubicBezTo>
                    <a:pt x="838" y="31"/>
                    <a:pt x="718" y="1"/>
                    <a:pt x="59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4073600" y="5459450"/>
              <a:ext cx="28225" cy="16125"/>
            </a:xfrm>
            <a:custGeom>
              <a:avLst/>
              <a:gdLst/>
              <a:ahLst/>
              <a:cxnLst/>
              <a:rect l="l" t="t" r="r" b="b"/>
              <a:pathLst>
                <a:path w="1129" h="645" extrusionOk="0">
                  <a:moveTo>
                    <a:pt x="558" y="0"/>
                  </a:moveTo>
                  <a:cubicBezTo>
                    <a:pt x="253" y="4"/>
                    <a:pt x="6" y="148"/>
                    <a:pt x="1" y="325"/>
                  </a:cubicBezTo>
                  <a:cubicBezTo>
                    <a:pt x="8" y="410"/>
                    <a:pt x="72" y="496"/>
                    <a:pt x="171" y="555"/>
                  </a:cubicBezTo>
                  <a:cubicBezTo>
                    <a:pt x="266" y="609"/>
                    <a:pt x="405" y="644"/>
                    <a:pt x="546" y="644"/>
                  </a:cubicBezTo>
                  <a:cubicBezTo>
                    <a:pt x="554" y="644"/>
                    <a:pt x="562" y="644"/>
                    <a:pt x="569" y="644"/>
                  </a:cubicBezTo>
                  <a:cubicBezTo>
                    <a:pt x="574" y="644"/>
                    <a:pt x="578" y="644"/>
                    <a:pt x="582" y="644"/>
                  </a:cubicBezTo>
                  <a:cubicBezTo>
                    <a:pt x="880" y="644"/>
                    <a:pt x="1128" y="498"/>
                    <a:pt x="1120" y="325"/>
                  </a:cubicBezTo>
                  <a:cubicBezTo>
                    <a:pt x="1120" y="234"/>
                    <a:pt x="1057" y="153"/>
                    <a:pt x="956" y="95"/>
                  </a:cubicBezTo>
                  <a:cubicBezTo>
                    <a:pt x="855" y="36"/>
                    <a:pt x="714" y="0"/>
                    <a:pt x="55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5452675" y="4621125"/>
              <a:ext cx="28375" cy="16050"/>
            </a:xfrm>
            <a:custGeom>
              <a:avLst/>
              <a:gdLst/>
              <a:ahLst/>
              <a:cxnLst/>
              <a:rect l="l" t="t" r="r" b="b"/>
              <a:pathLst>
                <a:path w="1135" h="642" extrusionOk="0">
                  <a:moveTo>
                    <a:pt x="571" y="1"/>
                  </a:moveTo>
                  <a:cubicBezTo>
                    <a:pt x="557" y="1"/>
                    <a:pt x="544" y="1"/>
                    <a:pt x="530" y="2"/>
                  </a:cubicBezTo>
                  <a:cubicBezTo>
                    <a:pt x="233" y="9"/>
                    <a:pt x="0" y="152"/>
                    <a:pt x="7" y="329"/>
                  </a:cubicBezTo>
                  <a:cubicBezTo>
                    <a:pt x="15" y="416"/>
                    <a:pt x="80" y="494"/>
                    <a:pt x="172" y="547"/>
                  </a:cubicBezTo>
                  <a:cubicBezTo>
                    <a:pt x="278" y="609"/>
                    <a:pt x="411" y="642"/>
                    <a:pt x="563" y="642"/>
                  </a:cubicBezTo>
                  <a:cubicBezTo>
                    <a:pt x="572" y="642"/>
                    <a:pt x="581" y="642"/>
                    <a:pt x="590" y="642"/>
                  </a:cubicBezTo>
                  <a:cubicBezTo>
                    <a:pt x="888" y="633"/>
                    <a:pt x="1135" y="481"/>
                    <a:pt x="1119" y="308"/>
                  </a:cubicBezTo>
                  <a:cubicBezTo>
                    <a:pt x="1115" y="226"/>
                    <a:pt x="1055" y="150"/>
                    <a:pt x="959" y="94"/>
                  </a:cubicBezTo>
                  <a:cubicBezTo>
                    <a:pt x="859" y="36"/>
                    <a:pt x="723" y="1"/>
                    <a:pt x="57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3990150" y="5458325"/>
              <a:ext cx="28175" cy="16125"/>
            </a:xfrm>
            <a:custGeom>
              <a:avLst/>
              <a:gdLst/>
              <a:ahLst/>
              <a:cxnLst/>
              <a:rect l="l" t="t" r="r" b="b"/>
              <a:pathLst>
                <a:path w="1127" h="645" extrusionOk="0">
                  <a:moveTo>
                    <a:pt x="560" y="0"/>
                  </a:moveTo>
                  <a:cubicBezTo>
                    <a:pt x="274" y="0"/>
                    <a:pt x="19" y="136"/>
                    <a:pt x="7" y="303"/>
                  </a:cubicBezTo>
                  <a:cubicBezTo>
                    <a:pt x="0" y="398"/>
                    <a:pt x="57" y="488"/>
                    <a:pt x="163" y="550"/>
                  </a:cubicBezTo>
                  <a:cubicBezTo>
                    <a:pt x="257" y="604"/>
                    <a:pt x="384" y="636"/>
                    <a:pt x="540" y="644"/>
                  </a:cubicBezTo>
                  <a:cubicBezTo>
                    <a:pt x="548" y="645"/>
                    <a:pt x="557" y="645"/>
                    <a:pt x="566" y="645"/>
                  </a:cubicBezTo>
                  <a:cubicBezTo>
                    <a:pt x="853" y="645"/>
                    <a:pt x="1099" y="512"/>
                    <a:pt x="1120" y="341"/>
                  </a:cubicBezTo>
                  <a:cubicBezTo>
                    <a:pt x="1126" y="244"/>
                    <a:pt x="1062" y="155"/>
                    <a:pt x="954" y="94"/>
                  </a:cubicBezTo>
                  <a:cubicBezTo>
                    <a:pt x="860" y="39"/>
                    <a:pt x="731" y="3"/>
                    <a:pt x="586" y="0"/>
                  </a:cubicBezTo>
                  <a:cubicBezTo>
                    <a:pt x="577" y="0"/>
                    <a:pt x="569" y="0"/>
                    <a:pt x="56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5445975" y="4572875"/>
              <a:ext cx="29500" cy="16100"/>
            </a:xfrm>
            <a:custGeom>
              <a:avLst/>
              <a:gdLst/>
              <a:ahLst/>
              <a:cxnLst/>
              <a:rect l="l" t="t" r="r" b="b"/>
              <a:pathLst>
                <a:path w="1180" h="644" extrusionOk="0">
                  <a:moveTo>
                    <a:pt x="574" y="0"/>
                  </a:moveTo>
                  <a:cubicBezTo>
                    <a:pt x="560" y="0"/>
                    <a:pt x="546" y="1"/>
                    <a:pt x="532" y="1"/>
                  </a:cubicBezTo>
                  <a:cubicBezTo>
                    <a:pt x="235" y="18"/>
                    <a:pt x="0" y="178"/>
                    <a:pt x="30" y="350"/>
                  </a:cubicBezTo>
                  <a:cubicBezTo>
                    <a:pt x="38" y="429"/>
                    <a:pt x="109" y="502"/>
                    <a:pt x="194" y="552"/>
                  </a:cubicBezTo>
                  <a:cubicBezTo>
                    <a:pt x="293" y="608"/>
                    <a:pt x="450" y="643"/>
                    <a:pt x="607" y="643"/>
                  </a:cubicBezTo>
                  <a:cubicBezTo>
                    <a:pt x="621" y="643"/>
                    <a:pt x="635" y="643"/>
                    <a:pt x="649" y="642"/>
                  </a:cubicBezTo>
                  <a:cubicBezTo>
                    <a:pt x="946" y="626"/>
                    <a:pt x="1180" y="465"/>
                    <a:pt x="1135" y="284"/>
                  </a:cubicBezTo>
                  <a:lnTo>
                    <a:pt x="1135" y="284"/>
                  </a:lnTo>
                  <a:lnTo>
                    <a:pt x="1143" y="290"/>
                  </a:lnTo>
                  <a:cubicBezTo>
                    <a:pt x="1131" y="212"/>
                    <a:pt x="1072" y="146"/>
                    <a:pt x="987" y="97"/>
                  </a:cubicBezTo>
                  <a:cubicBezTo>
                    <a:pt x="882" y="36"/>
                    <a:pt x="734" y="0"/>
                    <a:pt x="57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3906650" y="5454150"/>
              <a:ext cx="28675" cy="16225"/>
            </a:xfrm>
            <a:custGeom>
              <a:avLst/>
              <a:gdLst/>
              <a:ahLst/>
              <a:cxnLst/>
              <a:rect l="l" t="t" r="r" b="b"/>
              <a:pathLst>
                <a:path w="1147" h="649" extrusionOk="0">
                  <a:moveTo>
                    <a:pt x="572" y="1"/>
                  </a:moveTo>
                  <a:cubicBezTo>
                    <a:pt x="292" y="1"/>
                    <a:pt x="47" y="126"/>
                    <a:pt x="14" y="290"/>
                  </a:cubicBezTo>
                  <a:cubicBezTo>
                    <a:pt x="0" y="389"/>
                    <a:pt x="71" y="487"/>
                    <a:pt x="179" y="549"/>
                  </a:cubicBezTo>
                  <a:cubicBezTo>
                    <a:pt x="282" y="608"/>
                    <a:pt x="399" y="643"/>
                    <a:pt x="519" y="647"/>
                  </a:cubicBezTo>
                  <a:cubicBezTo>
                    <a:pt x="538" y="648"/>
                    <a:pt x="556" y="649"/>
                    <a:pt x="575" y="649"/>
                  </a:cubicBezTo>
                  <a:cubicBezTo>
                    <a:pt x="851" y="649"/>
                    <a:pt x="1096" y="534"/>
                    <a:pt x="1134" y="364"/>
                  </a:cubicBezTo>
                  <a:cubicBezTo>
                    <a:pt x="1146" y="261"/>
                    <a:pt x="1078" y="162"/>
                    <a:pt x="959" y="94"/>
                  </a:cubicBezTo>
                  <a:cubicBezTo>
                    <a:pt x="860" y="39"/>
                    <a:pt x="749" y="9"/>
                    <a:pt x="636" y="3"/>
                  </a:cubicBezTo>
                  <a:cubicBezTo>
                    <a:pt x="614" y="1"/>
                    <a:pt x="593" y="1"/>
                    <a:pt x="57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5434750" y="4524850"/>
              <a:ext cx="30000" cy="16150"/>
            </a:xfrm>
            <a:custGeom>
              <a:avLst/>
              <a:gdLst/>
              <a:ahLst/>
              <a:cxnLst/>
              <a:rect l="l" t="t" r="r" b="b"/>
              <a:pathLst>
                <a:path w="1200" h="646" extrusionOk="0">
                  <a:moveTo>
                    <a:pt x="603" y="1"/>
                  </a:moveTo>
                  <a:cubicBezTo>
                    <a:pt x="572" y="1"/>
                    <a:pt x="541" y="2"/>
                    <a:pt x="509" y="5"/>
                  </a:cubicBezTo>
                  <a:cubicBezTo>
                    <a:pt x="204" y="26"/>
                    <a:pt x="1" y="202"/>
                    <a:pt x="44" y="375"/>
                  </a:cubicBezTo>
                  <a:cubicBezTo>
                    <a:pt x="76" y="447"/>
                    <a:pt x="130" y="509"/>
                    <a:pt x="200" y="548"/>
                  </a:cubicBezTo>
                  <a:cubicBezTo>
                    <a:pt x="309" y="610"/>
                    <a:pt x="453" y="646"/>
                    <a:pt x="606" y="646"/>
                  </a:cubicBezTo>
                  <a:cubicBezTo>
                    <a:pt x="634" y="646"/>
                    <a:pt x="661" y="645"/>
                    <a:pt x="689" y="642"/>
                  </a:cubicBezTo>
                  <a:cubicBezTo>
                    <a:pt x="994" y="612"/>
                    <a:pt x="1199" y="445"/>
                    <a:pt x="1149" y="276"/>
                  </a:cubicBezTo>
                  <a:cubicBezTo>
                    <a:pt x="1126" y="203"/>
                    <a:pt x="1067" y="141"/>
                    <a:pt x="985" y="93"/>
                  </a:cubicBezTo>
                  <a:cubicBezTo>
                    <a:pt x="884" y="36"/>
                    <a:pt x="750" y="1"/>
                    <a:pt x="60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3823850" y="5447375"/>
              <a:ext cx="28950" cy="16100"/>
            </a:xfrm>
            <a:custGeom>
              <a:avLst/>
              <a:gdLst/>
              <a:ahLst/>
              <a:cxnLst/>
              <a:rect l="l" t="t" r="r" b="b"/>
              <a:pathLst>
                <a:path w="1158" h="644" extrusionOk="0">
                  <a:moveTo>
                    <a:pt x="574" y="1"/>
                  </a:moveTo>
                  <a:cubicBezTo>
                    <a:pt x="306" y="1"/>
                    <a:pt x="78" y="108"/>
                    <a:pt x="28" y="261"/>
                  </a:cubicBezTo>
                  <a:cubicBezTo>
                    <a:pt x="0" y="367"/>
                    <a:pt x="64" y="479"/>
                    <a:pt x="186" y="549"/>
                  </a:cubicBezTo>
                  <a:cubicBezTo>
                    <a:pt x="278" y="600"/>
                    <a:pt x="379" y="631"/>
                    <a:pt x="484" y="639"/>
                  </a:cubicBezTo>
                  <a:cubicBezTo>
                    <a:pt x="516" y="642"/>
                    <a:pt x="547" y="644"/>
                    <a:pt x="578" y="644"/>
                  </a:cubicBezTo>
                  <a:cubicBezTo>
                    <a:pt x="846" y="644"/>
                    <a:pt x="1078" y="534"/>
                    <a:pt x="1127" y="372"/>
                  </a:cubicBezTo>
                  <a:cubicBezTo>
                    <a:pt x="1157" y="264"/>
                    <a:pt x="1095" y="161"/>
                    <a:pt x="973" y="91"/>
                  </a:cubicBezTo>
                  <a:cubicBezTo>
                    <a:pt x="883" y="43"/>
                    <a:pt x="782" y="13"/>
                    <a:pt x="679" y="6"/>
                  </a:cubicBezTo>
                  <a:cubicBezTo>
                    <a:pt x="644" y="3"/>
                    <a:pt x="609" y="1"/>
                    <a:pt x="57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5418525" y="4477250"/>
              <a:ext cx="30375" cy="16200"/>
            </a:xfrm>
            <a:custGeom>
              <a:avLst/>
              <a:gdLst/>
              <a:ahLst/>
              <a:cxnLst/>
              <a:rect l="l" t="t" r="r" b="b"/>
              <a:pathLst>
                <a:path w="1215" h="648" extrusionOk="0">
                  <a:moveTo>
                    <a:pt x="604" y="1"/>
                  </a:moveTo>
                  <a:cubicBezTo>
                    <a:pt x="566" y="1"/>
                    <a:pt x="527" y="3"/>
                    <a:pt x="488" y="8"/>
                  </a:cubicBezTo>
                  <a:cubicBezTo>
                    <a:pt x="191" y="49"/>
                    <a:pt x="0" y="217"/>
                    <a:pt x="66" y="394"/>
                  </a:cubicBezTo>
                  <a:lnTo>
                    <a:pt x="215" y="555"/>
                  </a:lnTo>
                  <a:cubicBezTo>
                    <a:pt x="313" y="611"/>
                    <a:pt x="452" y="648"/>
                    <a:pt x="594" y="648"/>
                  </a:cubicBezTo>
                  <a:cubicBezTo>
                    <a:pt x="639" y="648"/>
                    <a:pt x="683" y="644"/>
                    <a:pt x="726" y="637"/>
                  </a:cubicBezTo>
                  <a:cubicBezTo>
                    <a:pt x="1030" y="599"/>
                    <a:pt x="1214" y="426"/>
                    <a:pt x="1149" y="259"/>
                  </a:cubicBezTo>
                  <a:cubicBezTo>
                    <a:pt x="1124" y="194"/>
                    <a:pt x="1068" y="138"/>
                    <a:pt x="994" y="95"/>
                  </a:cubicBezTo>
                  <a:cubicBezTo>
                    <a:pt x="890" y="35"/>
                    <a:pt x="750" y="1"/>
                    <a:pt x="60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3741925" y="5437525"/>
              <a:ext cx="29400" cy="16175"/>
            </a:xfrm>
            <a:custGeom>
              <a:avLst/>
              <a:gdLst/>
              <a:ahLst/>
              <a:cxnLst/>
              <a:rect l="l" t="t" r="r" b="b"/>
              <a:pathLst>
                <a:path w="1176" h="647" extrusionOk="0">
                  <a:moveTo>
                    <a:pt x="577" y="0"/>
                  </a:moveTo>
                  <a:cubicBezTo>
                    <a:pt x="326" y="0"/>
                    <a:pt x="106" y="102"/>
                    <a:pt x="35" y="248"/>
                  </a:cubicBezTo>
                  <a:cubicBezTo>
                    <a:pt x="0" y="360"/>
                    <a:pt x="64" y="470"/>
                    <a:pt x="199" y="548"/>
                  </a:cubicBezTo>
                  <a:lnTo>
                    <a:pt x="455" y="639"/>
                  </a:lnTo>
                  <a:cubicBezTo>
                    <a:pt x="496" y="644"/>
                    <a:pt x="537" y="646"/>
                    <a:pt x="577" y="646"/>
                  </a:cubicBezTo>
                  <a:cubicBezTo>
                    <a:pt x="836" y="646"/>
                    <a:pt x="1068" y="546"/>
                    <a:pt x="1135" y="400"/>
                  </a:cubicBezTo>
                  <a:cubicBezTo>
                    <a:pt x="1175" y="286"/>
                    <a:pt x="1114" y="170"/>
                    <a:pt x="981" y="94"/>
                  </a:cubicBezTo>
                  <a:cubicBezTo>
                    <a:pt x="899" y="49"/>
                    <a:pt x="807" y="20"/>
                    <a:pt x="714" y="10"/>
                  </a:cubicBezTo>
                  <a:cubicBezTo>
                    <a:pt x="668" y="3"/>
                    <a:pt x="622" y="0"/>
                    <a:pt x="57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5397175" y="4430350"/>
              <a:ext cx="31225" cy="16200"/>
            </a:xfrm>
            <a:custGeom>
              <a:avLst/>
              <a:gdLst/>
              <a:ahLst/>
              <a:cxnLst/>
              <a:rect l="l" t="t" r="r" b="b"/>
              <a:pathLst>
                <a:path w="1249" h="648" extrusionOk="0">
                  <a:moveTo>
                    <a:pt x="620" y="1"/>
                  </a:moveTo>
                  <a:cubicBezTo>
                    <a:pt x="570" y="1"/>
                    <a:pt x="518" y="4"/>
                    <a:pt x="467" y="12"/>
                  </a:cubicBezTo>
                  <a:cubicBezTo>
                    <a:pt x="184" y="61"/>
                    <a:pt x="1" y="242"/>
                    <a:pt x="100" y="414"/>
                  </a:cubicBezTo>
                  <a:lnTo>
                    <a:pt x="237" y="550"/>
                  </a:lnTo>
                  <a:cubicBezTo>
                    <a:pt x="343" y="612"/>
                    <a:pt x="485" y="648"/>
                    <a:pt x="633" y="648"/>
                  </a:cubicBezTo>
                  <a:cubicBezTo>
                    <a:pt x="683" y="648"/>
                    <a:pt x="733" y="644"/>
                    <a:pt x="783" y="635"/>
                  </a:cubicBezTo>
                  <a:cubicBezTo>
                    <a:pt x="1087" y="582"/>
                    <a:pt x="1249" y="407"/>
                    <a:pt x="1163" y="234"/>
                  </a:cubicBezTo>
                  <a:cubicBezTo>
                    <a:pt x="1130" y="175"/>
                    <a:pt x="1081" y="126"/>
                    <a:pt x="1021" y="96"/>
                  </a:cubicBezTo>
                  <a:cubicBezTo>
                    <a:pt x="917" y="35"/>
                    <a:pt x="774" y="1"/>
                    <a:pt x="62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3661025" y="5424925"/>
              <a:ext cx="29700" cy="16175"/>
            </a:xfrm>
            <a:custGeom>
              <a:avLst/>
              <a:gdLst/>
              <a:ahLst/>
              <a:cxnLst/>
              <a:rect l="l" t="t" r="r" b="b"/>
              <a:pathLst>
                <a:path w="1188" h="647" extrusionOk="0">
                  <a:moveTo>
                    <a:pt x="599" y="1"/>
                  </a:moveTo>
                  <a:cubicBezTo>
                    <a:pt x="358" y="1"/>
                    <a:pt x="139" y="89"/>
                    <a:pt x="65" y="227"/>
                  </a:cubicBezTo>
                  <a:cubicBezTo>
                    <a:pt x="1" y="347"/>
                    <a:pt x="58" y="469"/>
                    <a:pt x="200" y="552"/>
                  </a:cubicBezTo>
                  <a:lnTo>
                    <a:pt x="443" y="634"/>
                  </a:lnTo>
                  <a:cubicBezTo>
                    <a:pt x="491" y="642"/>
                    <a:pt x="540" y="646"/>
                    <a:pt x="589" y="646"/>
                  </a:cubicBezTo>
                  <a:cubicBezTo>
                    <a:pt x="828" y="646"/>
                    <a:pt x="1059" y="553"/>
                    <a:pt x="1129" y="416"/>
                  </a:cubicBezTo>
                  <a:cubicBezTo>
                    <a:pt x="1187" y="297"/>
                    <a:pt x="1126" y="175"/>
                    <a:pt x="985" y="93"/>
                  </a:cubicBezTo>
                  <a:cubicBezTo>
                    <a:pt x="914" y="54"/>
                    <a:pt x="837" y="28"/>
                    <a:pt x="758" y="14"/>
                  </a:cubicBezTo>
                  <a:cubicBezTo>
                    <a:pt x="705" y="5"/>
                    <a:pt x="652" y="1"/>
                    <a:pt x="59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5371375" y="4384250"/>
              <a:ext cx="31450" cy="16150"/>
            </a:xfrm>
            <a:custGeom>
              <a:avLst/>
              <a:gdLst/>
              <a:ahLst/>
              <a:cxnLst/>
              <a:rect l="l" t="t" r="r" b="b"/>
              <a:pathLst>
                <a:path w="1258" h="646" extrusionOk="0">
                  <a:moveTo>
                    <a:pt x="633" y="1"/>
                  </a:moveTo>
                  <a:cubicBezTo>
                    <a:pt x="571" y="1"/>
                    <a:pt x="508" y="7"/>
                    <a:pt x="446" y="20"/>
                  </a:cubicBezTo>
                  <a:cubicBezTo>
                    <a:pt x="156" y="73"/>
                    <a:pt x="0" y="263"/>
                    <a:pt x="107" y="431"/>
                  </a:cubicBezTo>
                  <a:lnTo>
                    <a:pt x="230" y="550"/>
                  </a:lnTo>
                  <a:cubicBezTo>
                    <a:pt x="337" y="612"/>
                    <a:pt x="481" y="645"/>
                    <a:pt x="626" y="645"/>
                  </a:cubicBezTo>
                  <a:cubicBezTo>
                    <a:pt x="693" y="645"/>
                    <a:pt x="761" y="638"/>
                    <a:pt x="825" y="624"/>
                  </a:cubicBezTo>
                  <a:cubicBezTo>
                    <a:pt x="1110" y="567"/>
                    <a:pt x="1257" y="381"/>
                    <a:pt x="1157" y="218"/>
                  </a:cubicBezTo>
                  <a:cubicBezTo>
                    <a:pt x="1122" y="167"/>
                    <a:pt x="1075" y="125"/>
                    <a:pt x="1020" y="96"/>
                  </a:cubicBezTo>
                  <a:cubicBezTo>
                    <a:pt x="917" y="36"/>
                    <a:pt x="779" y="1"/>
                    <a:pt x="63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3581750" y="5409525"/>
              <a:ext cx="30075" cy="16150"/>
            </a:xfrm>
            <a:custGeom>
              <a:avLst/>
              <a:gdLst/>
              <a:ahLst/>
              <a:cxnLst/>
              <a:rect l="l" t="t" r="r" b="b"/>
              <a:pathLst>
                <a:path w="1203" h="646" extrusionOk="0">
                  <a:moveTo>
                    <a:pt x="600" y="0"/>
                  </a:moveTo>
                  <a:cubicBezTo>
                    <a:pt x="374" y="0"/>
                    <a:pt x="159" y="84"/>
                    <a:pt x="77" y="216"/>
                  </a:cubicBezTo>
                  <a:cubicBezTo>
                    <a:pt x="1" y="334"/>
                    <a:pt x="58" y="465"/>
                    <a:pt x="207" y="552"/>
                  </a:cubicBezTo>
                  <a:lnTo>
                    <a:pt x="420" y="625"/>
                  </a:lnTo>
                  <a:cubicBezTo>
                    <a:pt x="482" y="639"/>
                    <a:pt x="546" y="646"/>
                    <a:pt x="609" y="646"/>
                  </a:cubicBezTo>
                  <a:cubicBezTo>
                    <a:pt x="830" y="646"/>
                    <a:pt x="1044" y="566"/>
                    <a:pt x="1121" y="433"/>
                  </a:cubicBezTo>
                  <a:cubicBezTo>
                    <a:pt x="1202" y="313"/>
                    <a:pt x="1145" y="184"/>
                    <a:pt x="997" y="97"/>
                  </a:cubicBezTo>
                  <a:cubicBezTo>
                    <a:pt x="933" y="62"/>
                    <a:pt x="863" y="36"/>
                    <a:pt x="792" y="22"/>
                  </a:cubicBezTo>
                  <a:cubicBezTo>
                    <a:pt x="729" y="7"/>
                    <a:pt x="664" y="0"/>
                    <a:pt x="60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5341000" y="4339050"/>
              <a:ext cx="31775" cy="16175"/>
            </a:xfrm>
            <a:custGeom>
              <a:avLst/>
              <a:gdLst/>
              <a:ahLst/>
              <a:cxnLst/>
              <a:rect l="l" t="t" r="r" b="b"/>
              <a:pathLst>
                <a:path w="1271" h="647" extrusionOk="0">
                  <a:moveTo>
                    <a:pt x="624" y="1"/>
                  </a:moveTo>
                  <a:cubicBezTo>
                    <a:pt x="552" y="1"/>
                    <a:pt x="479" y="9"/>
                    <a:pt x="411" y="26"/>
                  </a:cubicBezTo>
                  <a:cubicBezTo>
                    <a:pt x="135" y="96"/>
                    <a:pt x="1" y="281"/>
                    <a:pt x="115" y="454"/>
                  </a:cubicBezTo>
                  <a:lnTo>
                    <a:pt x="236" y="547"/>
                  </a:lnTo>
                  <a:cubicBezTo>
                    <a:pt x="343" y="609"/>
                    <a:pt x="486" y="646"/>
                    <a:pt x="636" y="646"/>
                  </a:cubicBezTo>
                  <a:cubicBezTo>
                    <a:pt x="705" y="646"/>
                    <a:pt x="776" y="638"/>
                    <a:pt x="846" y="621"/>
                  </a:cubicBezTo>
                  <a:cubicBezTo>
                    <a:pt x="1123" y="551"/>
                    <a:pt x="1271" y="359"/>
                    <a:pt x="1143" y="195"/>
                  </a:cubicBezTo>
                  <a:cubicBezTo>
                    <a:pt x="1110" y="154"/>
                    <a:pt x="1071" y="122"/>
                    <a:pt x="1027" y="97"/>
                  </a:cubicBezTo>
                  <a:cubicBezTo>
                    <a:pt x="920" y="36"/>
                    <a:pt x="773" y="1"/>
                    <a:pt x="62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3504400" y="5391500"/>
              <a:ext cx="30225" cy="16125"/>
            </a:xfrm>
            <a:custGeom>
              <a:avLst/>
              <a:gdLst/>
              <a:ahLst/>
              <a:cxnLst/>
              <a:rect l="l" t="t" r="r" b="b"/>
              <a:pathLst>
                <a:path w="1209" h="645" extrusionOk="0">
                  <a:moveTo>
                    <a:pt x="593" y="0"/>
                  </a:moveTo>
                  <a:cubicBezTo>
                    <a:pt x="384" y="0"/>
                    <a:pt x="184" y="68"/>
                    <a:pt x="92" y="188"/>
                  </a:cubicBezTo>
                  <a:cubicBezTo>
                    <a:pt x="0" y="316"/>
                    <a:pt x="50" y="460"/>
                    <a:pt x="213" y="555"/>
                  </a:cubicBezTo>
                  <a:lnTo>
                    <a:pt x="385" y="620"/>
                  </a:lnTo>
                  <a:cubicBezTo>
                    <a:pt x="452" y="637"/>
                    <a:pt x="524" y="645"/>
                    <a:pt x="596" y="645"/>
                  </a:cubicBezTo>
                  <a:cubicBezTo>
                    <a:pt x="808" y="645"/>
                    <a:pt x="1019" y="575"/>
                    <a:pt x="1114" y="451"/>
                  </a:cubicBezTo>
                  <a:cubicBezTo>
                    <a:pt x="1209" y="327"/>
                    <a:pt x="1154" y="187"/>
                    <a:pt x="999" y="97"/>
                  </a:cubicBezTo>
                  <a:cubicBezTo>
                    <a:pt x="944" y="65"/>
                    <a:pt x="884" y="42"/>
                    <a:pt x="821" y="28"/>
                  </a:cubicBezTo>
                  <a:cubicBezTo>
                    <a:pt x="747" y="9"/>
                    <a:pt x="669" y="0"/>
                    <a:pt x="59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5305875" y="4294950"/>
              <a:ext cx="31575" cy="16225"/>
            </a:xfrm>
            <a:custGeom>
              <a:avLst/>
              <a:gdLst/>
              <a:ahLst/>
              <a:cxnLst/>
              <a:rect l="l" t="t" r="r" b="b"/>
              <a:pathLst>
                <a:path w="1263" h="649" extrusionOk="0">
                  <a:moveTo>
                    <a:pt x="612" y="1"/>
                  </a:moveTo>
                  <a:cubicBezTo>
                    <a:pt x="531" y="1"/>
                    <a:pt x="450" y="11"/>
                    <a:pt x="374" y="32"/>
                  </a:cubicBezTo>
                  <a:cubicBezTo>
                    <a:pt x="112" y="119"/>
                    <a:pt x="1" y="307"/>
                    <a:pt x="136" y="467"/>
                  </a:cubicBezTo>
                  <a:lnTo>
                    <a:pt x="242" y="555"/>
                  </a:lnTo>
                  <a:cubicBezTo>
                    <a:pt x="348" y="615"/>
                    <a:pt x="488" y="648"/>
                    <a:pt x="633" y="648"/>
                  </a:cubicBezTo>
                  <a:cubicBezTo>
                    <a:pt x="713" y="648"/>
                    <a:pt x="795" y="638"/>
                    <a:pt x="873" y="616"/>
                  </a:cubicBezTo>
                  <a:cubicBezTo>
                    <a:pt x="1156" y="534"/>
                    <a:pt x="1262" y="342"/>
                    <a:pt x="1134" y="185"/>
                  </a:cubicBezTo>
                  <a:cubicBezTo>
                    <a:pt x="1103" y="152"/>
                    <a:pt x="1069" y="124"/>
                    <a:pt x="1030" y="102"/>
                  </a:cubicBezTo>
                  <a:cubicBezTo>
                    <a:pt x="919" y="38"/>
                    <a:pt x="766" y="1"/>
                    <a:pt x="61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3428775" y="5370700"/>
              <a:ext cx="30375" cy="16200"/>
            </a:xfrm>
            <a:custGeom>
              <a:avLst/>
              <a:gdLst/>
              <a:ahLst/>
              <a:cxnLst/>
              <a:rect l="l" t="t" r="r" b="b"/>
              <a:pathLst>
                <a:path w="1215" h="648" extrusionOk="0">
                  <a:moveTo>
                    <a:pt x="599" y="1"/>
                  </a:moveTo>
                  <a:cubicBezTo>
                    <a:pt x="399" y="1"/>
                    <a:pt x="208" y="64"/>
                    <a:pt x="106" y="175"/>
                  </a:cubicBezTo>
                  <a:cubicBezTo>
                    <a:pt x="0" y="302"/>
                    <a:pt x="50" y="454"/>
                    <a:pt x="215" y="549"/>
                  </a:cubicBezTo>
                  <a:lnTo>
                    <a:pt x="350" y="610"/>
                  </a:lnTo>
                  <a:cubicBezTo>
                    <a:pt x="432" y="636"/>
                    <a:pt x="520" y="648"/>
                    <a:pt x="605" y="648"/>
                  </a:cubicBezTo>
                  <a:cubicBezTo>
                    <a:pt x="808" y="648"/>
                    <a:pt x="1003" y="582"/>
                    <a:pt x="1107" y="475"/>
                  </a:cubicBezTo>
                  <a:cubicBezTo>
                    <a:pt x="1214" y="345"/>
                    <a:pt x="1166" y="191"/>
                    <a:pt x="1002" y="96"/>
                  </a:cubicBezTo>
                  <a:cubicBezTo>
                    <a:pt x="959" y="72"/>
                    <a:pt x="912" y="53"/>
                    <a:pt x="863" y="40"/>
                  </a:cubicBezTo>
                  <a:cubicBezTo>
                    <a:pt x="778" y="13"/>
                    <a:pt x="688" y="1"/>
                    <a:pt x="59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5266125" y="4252350"/>
              <a:ext cx="31900" cy="16175"/>
            </a:xfrm>
            <a:custGeom>
              <a:avLst/>
              <a:gdLst/>
              <a:ahLst/>
              <a:cxnLst/>
              <a:rect l="l" t="t" r="r" b="b"/>
              <a:pathLst>
                <a:path w="1276" h="647" extrusionOk="0">
                  <a:moveTo>
                    <a:pt x="642" y="1"/>
                  </a:moveTo>
                  <a:cubicBezTo>
                    <a:pt x="548" y="1"/>
                    <a:pt x="452" y="15"/>
                    <a:pt x="367" y="45"/>
                  </a:cubicBezTo>
                  <a:cubicBezTo>
                    <a:pt x="91" y="132"/>
                    <a:pt x="0" y="324"/>
                    <a:pt x="149" y="484"/>
                  </a:cubicBezTo>
                  <a:lnTo>
                    <a:pt x="243" y="554"/>
                  </a:lnTo>
                  <a:cubicBezTo>
                    <a:pt x="346" y="614"/>
                    <a:pt x="492" y="647"/>
                    <a:pt x="637" y="647"/>
                  </a:cubicBezTo>
                  <a:cubicBezTo>
                    <a:pt x="732" y="647"/>
                    <a:pt x="826" y="633"/>
                    <a:pt x="909" y="604"/>
                  </a:cubicBezTo>
                  <a:cubicBezTo>
                    <a:pt x="1178" y="514"/>
                    <a:pt x="1276" y="316"/>
                    <a:pt x="1120" y="161"/>
                  </a:cubicBezTo>
                  <a:cubicBezTo>
                    <a:pt x="1092" y="134"/>
                    <a:pt x="1063" y="112"/>
                    <a:pt x="1029" y="94"/>
                  </a:cubicBezTo>
                  <a:cubicBezTo>
                    <a:pt x="925" y="33"/>
                    <a:pt x="784" y="1"/>
                    <a:pt x="64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3355450" y="5347325"/>
              <a:ext cx="30575" cy="16125"/>
            </a:xfrm>
            <a:custGeom>
              <a:avLst/>
              <a:gdLst/>
              <a:ahLst/>
              <a:cxnLst/>
              <a:rect l="l" t="t" r="r" b="b"/>
              <a:pathLst>
                <a:path w="1223" h="645" extrusionOk="0">
                  <a:moveTo>
                    <a:pt x="616" y="0"/>
                  </a:moveTo>
                  <a:cubicBezTo>
                    <a:pt x="424" y="0"/>
                    <a:pt x="236" y="56"/>
                    <a:pt x="127" y="158"/>
                  </a:cubicBezTo>
                  <a:cubicBezTo>
                    <a:pt x="0" y="281"/>
                    <a:pt x="44" y="454"/>
                    <a:pt x="215" y="551"/>
                  </a:cubicBezTo>
                  <a:lnTo>
                    <a:pt x="321" y="597"/>
                  </a:lnTo>
                  <a:cubicBezTo>
                    <a:pt x="415" y="629"/>
                    <a:pt x="515" y="644"/>
                    <a:pt x="612" y="644"/>
                  </a:cubicBezTo>
                  <a:cubicBezTo>
                    <a:pt x="804" y="644"/>
                    <a:pt x="986" y="586"/>
                    <a:pt x="1093" y="486"/>
                  </a:cubicBezTo>
                  <a:cubicBezTo>
                    <a:pt x="1223" y="355"/>
                    <a:pt x="1184" y="196"/>
                    <a:pt x="1008" y="94"/>
                  </a:cubicBezTo>
                  <a:cubicBezTo>
                    <a:pt x="971" y="73"/>
                    <a:pt x="933" y="55"/>
                    <a:pt x="892" y="43"/>
                  </a:cubicBezTo>
                  <a:cubicBezTo>
                    <a:pt x="805" y="14"/>
                    <a:pt x="710" y="0"/>
                    <a:pt x="61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5222275" y="4211150"/>
              <a:ext cx="31925" cy="16050"/>
            </a:xfrm>
            <a:custGeom>
              <a:avLst/>
              <a:gdLst/>
              <a:ahLst/>
              <a:cxnLst/>
              <a:rect l="l" t="t" r="r" b="b"/>
              <a:pathLst>
                <a:path w="1277" h="642" extrusionOk="0">
                  <a:moveTo>
                    <a:pt x="632" y="0"/>
                  </a:moveTo>
                  <a:cubicBezTo>
                    <a:pt x="526" y="0"/>
                    <a:pt x="420" y="17"/>
                    <a:pt x="326" y="51"/>
                  </a:cubicBezTo>
                  <a:cubicBezTo>
                    <a:pt x="70" y="150"/>
                    <a:pt x="1" y="347"/>
                    <a:pt x="165" y="499"/>
                  </a:cubicBezTo>
                  <a:lnTo>
                    <a:pt x="236" y="547"/>
                  </a:lnTo>
                  <a:cubicBezTo>
                    <a:pt x="344" y="610"/>
                    <a:pt x="490" y="642"/>
                    <a:pt x="637" y="642"/>
                  </a:cubicBezTo>
                  <a:cubicBezTo>
                    <a:pt x="742" y="642"/>
                    <a:pt x="847" y="626"/>
                    <a:pt x="937" y="593"/>
                  </a:cubicBezTo>
                  <a:cubicBezTo>
                    <a:pt x="1200" y="499"/>
                    <a:pt x="1276" y="297"/>
                    <a:pt x="1106" y="150"/>
                  </a:cubicBezTo>
                  <a:cubicBezTo>
                    <a:pt x="1082" y="128"/>
                    <a:pt x="1057" y="110"/>
                    <a:pt x="1029" y="94"/>
                  </a:cubicBezTo>
                  <a:cubicBezTo>
                    <a:pt x="924" y="33"/>
                    <a:pt x="779" y="0"/>
                    <a:pt x="63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3284775" y="5321450"/>
              <a:ext cx="30725" cy="16200"/>
            </a:xfrm>
            <a:custGeom>
              <a:avLst/>
              <a:gdLst/>
              <a:ahLst/>
              <a:cxnLst/>
              <a:rect l="l" t="t" r="r" b="b"/>
              <a:pathLst>
                <a:path w="1229" h="648" extrusionOk="0">
                  <a:moveTo>
                    <a:pt x="614" y="1"/>
                  </a:moveTo>
                  <a:cubicBezTo>
                    <a:pt x="434" y="1"/>
                    <a:pt x="256" y="50"/>
                    <a:pt x="141" y="142"/>
                  </a:cubicBezTo>
                  <a:cubicBezTo>
                    <a:pt x="0" y="273"/>
                    <a:pt x="37" y="442"/>
                    <a:pt x="222" y="548"/>
                  </a:cubicBezTo>
                  <a:lnTo>
                    <a:pt x="307" y="590"/>
                  </a:lnTo>
                  <a:cubicBezTo>
                    <a:pt x="401" y="628"/>
                    <a:pt x="510" y="647"/>
                    <a:pt x="618" y="647"/>
                  </a:cubicBezTo>
                  <a:cubicBezTo>
                    <a:pt x="793" y="647"/>
                    <a:pt x="964" y="597"/>
                    <a:pt x="1065" y="503"/>
                  </a:cubicBezTo>
                  <a:cubicBezTo>
                    <a:pt x="1228" y="371"/>
                    <a:pt x="1189" y="199"/>
                    <a:pt x="1001" y="92"/>
                  </a:cubicBezTo>
                  <a:cubicBezTo>
                    <a:pt x="978" y="78"/>
                    <a:pt x="952" y="66"/>
                    <a:pt x="927" y="56"/>
                  </a:cubicBezTo>
                  <a:cubicBezTo>
                    <a:pt x="831" y="19"/>
                    <a:pt x="723" y="1"/>
                    <a:pt x="61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5174225" y="4171550"/>
              <a:ext cx="31400" cy="16100"/>
            </a:xfrm>
            <a:custGeom>
              <a:avLst/>
              <a:gdLst/>
              <a:ahLst/>
              <a:cxnLst/>
              <a:rect l="l" t="t" r="r" b="b"/>
              <a:pathLst>
                <a:path w="1256" h="644" extrusionOk="0">
                  <a:moveTo>
                    <a:pt x="642" y="0"/>
                  </a:moveTo>
                  <a:cubicBezTo>
                    <a:pt x="524" y="0"/>
                    <a:pt x="403" y="22"/>
                    <a:pt x="297" y="67"/>
                  </a:cubicBezTo>
                  <a:cubicBezTo>
                    <a:pt x="49" y="169"/>
                    <a:pt x="1" y="371"/>
                    <a:pt x="193" y="514"/>
                  </a:cubicBezTo>
                  <a:lnTo>
                    <a:pt x="243" y="551"/>
                  </a:lnTo>
                  <a:cubicBezTo>
                    <a:pt x="345" y="610"/>
                    <a:pt x="488" y="643"/>
                    <a:pt x="634" y="643"/>
                  </a:cubicBezTo>
                  <a:cubicBezTo>
                    <a:pt x="750" y="643"/>
                    <a:pt x="868" y="622"/>
                    <a:pt x="967" y="576"/>
                  </a:cubicBezTo>
                  <a:cubicBezTo>
                    <a:pt x="1220" y="468"/>
                    <a:pt x="1255" y="268"/>
                    <a:pt x="1077" y="124"/>
                  </a:cubicBezTo>
                  <a:cubicBezTo>
                    <a:pt x="1061" y="113"/>
                    <a:pt x="1046" y="102"/>
                    <a:pt x="1029" y="92"/>
                  </a:cubicBezTo>
                  <a:cubicBezTo>
                    <a:pt x="924" y="32"/>
                    <a:pt x="785" y="0"/>
                    <a:pt x="64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216925" y="5293150"/>
              <a:ext cx="30700" cy="16175"/>
            </a:xfrm>
            <a:custGeom>
              <a:avLst/>
              <a:gdLst/>
              <a:ahLst/>
              <a:cxnLst/>
              <a:rect l="l" t="t" r="r" b="b"/>
              <a:pathLst>
                <a:path w="1228" h="647" extrusionOk="0">
                  <a:moveTo>
                    <a:pt x="608" y="1"/>
                  </a:moveTo>
                  <a:cubicBezTo>
                    <a:pt x="442" y="1"/>
                    <a:pt x="277" y="43"/>
                    <a:pt x="170" y="124"/>
                  </a:cubicBezTo>
                  <a:cubicBezTo>
                    <a:pt x="0" y="255"/>
                    <a:pt x="16" y="436"/>
                    <a:pt x="215" y="551"/>
                  </a:cubicBezTo>
                  <a:lnTo>
                    <a:pt x="279" y="580"/>
                  </a:lnTo>
                  <a:lnTo>
                    <a:pt x="272" y="584"/>
                  </a:lnTo>
                  <a:cubicBezTo>
                    <a:pt x="373" y="626"/>
                    <a:pt x="489" y="647"/>
                    <a:pt x="604" y="647"/>
                  </a:cubicBezTo>
                  <a:cubicBezTo>
                    <a:pt x="773" y="647"/>
                    <a:pt x="941" y="602"/>
                    <a:pt x="1058" y="515"/>
                  </a:cubicBezTo>
                  <a:cubicBezTo>
                    <a:pt x="1227" y="386"/>
                    <a:pt x="1198" y="206"/>
                    <a:pt x="1005" y="95"/>
                  </a:cubicBezTo>
                  <a:cubicBezTo>
                    <a:pt x="987" y="85"/>
                    <a:pt x="968" y="75"/>
                    <a:pt x="950" y="67"/>
                  </a:cubicBezTo>
                  <a:cubicBezTo>
                    <a:pt x="849" y="22"/>
                    <a:pt x="728" y="1"/>
                    <a:pt x="60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5122450" y="4133600"/>
              <a:ext cx="31025" cy="16200"/>
            </a:xfrm>
            <a:custGeom>
              <a:avLst/>
              <a:gdLst/>
              <a:ahLst/>
              <a:cxnLst/>
              <a:rect l="l" t="t" r="r" b="b"/>
              <a:pathLst>
                <a:path w="1241" h="648" extrusionOk="0">
                  <a:moveTo>
                    <a:pt x="618" y="1"/>
                  </a:moveTo>
                  <a:cubicBezTo>
                    <a:pt x="492" y="1"/>
                    <a:pt x="365" y="25"/>
                    <a:pt x="261" y="74"/>
                  </a:cubicBezTo>
                  <a:cubicBezTo>
                    <a:pt x="28" y="192"/>
                    <a:pt x="0" y="397"/>
                    <a:pt x="199" y="530"/>
                  </a:cubicBezTo>
                  <a:lnTo>
                    <a:pt x="229" y="553"/>
                  </a:lnTo>
                  <a:cubicBezTo>
                    <a:pt x="334" y="615"/>
                    <a:pt x="478" y="647"/>
                    <a:pt x="623" y="647"/>
                  </a:cubicBezTo>
                  <a:cubicBezTo>
                    <a:pt x="750" y="647"/>
                    <a:pt x="878" y="622"/>
                    <a:pt x="980" y="570"/>
                  </a:cubicBezTo>
                  <a:cubicBezTo>
                    <a:pt x="1213" y="452"/>
                    <a:pt x="1241" y="254"/>
                    <a:pt x="1041" y="114"/>
                  </a:cubicBezTo>
                  <a:cubicBezTo>
                    <a:pt x="1030" y="107"/>
                    <a:pt x="1018" y="99"/>
                    <a:pt x="1005" y="91"/>
                  </a:cubicBezTo>
                  <a:cubicBezTo>
                    <a:pt x="900" y="31"/>
                    <a:pt x="760" y="1"/>
                    <a:pt x="61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3151900" y="5262500"/>
              <a:ext cx="30825" cy="16150"/>
            </a:xfrm>
            <a:custGeom>
              <a:avLst/>
              <a:gdLst/>
              <a:ahLst/>
              <a:cxnLst/>
              <a:rect l="l" t="t" r="r" b="b"/>
              <a:pathLst>
                <a:path w="1233" h="646" extrusionOk="0">
                  <a:moveTo>
                    <a:pt x="618" y="0"/>
                  </a:moveTo>
                  <a:cubicBezTo>
                    <a:pt x="462" y="0"/>
                    <a:pt x="306" y="38"/>
                    <a:pt x="198" y="110"/>
                  </a:cubicBezTo>
                  <a:cubicBezTo>
                    <a:pt x="0" y="242"/>
                    <a:pt x="23" y="434"/>
                    <a:pt x="229" y="553"/>
                  </a:cubicBezTo>
                  <a:lnTo>
                    <a:pt x="250" y="565"/>
                  </a:lnTo>
                  <a:cubicBezTo>
                    <a:pt x="356" y="620"/>
                    <a:pt x="486" y="646"/>
                    <a:pt x="616" y="646"/>
                  </a:cubicBezTo>
                  <a:cubicBezTo>
                    <a:pt x="774" y="646"/>
                    <a:pt x="931" y="607"/>
                    <a:pt x="1043" y="533"/>
                  </a:cubicBezTo>
                  <a:cubicBezTo>
                    <a:pt x="1233" y="407"/>
                    <a:pt x="1214" y="213"/>
                    <a:pt x="1005" y="91"/>
                  </a:cubicBezTo>
                  <a:cubicBezTo>
                    <a:pt x="996" y="87"/>
                    <a:pt x="987" y="82"/>
                    <a:pt x="977" y="78"/>
                  </a:cubicBezTo>
                  <a:cubicBezTo>
                    <a:pt x="875" y="25"/>
                    <a:pt x="747" y="0"/>
                    <a:pt x="61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5066775" y="4097575"/>
              <a:ext cx="30350" cy="16225"/>
            </a:xfrm>
            <a:custGeom>
              <a:avLst/>
              <a:gdLst/>
              <a:ahLst/>
              <a:cxnLst/>
              <a:rect l="l" t="t" r="r" b="b"/>
              <a:pathLst>
                <a:path w="1214" h="649" extrusionOk="0">
                  <a:moveTo>
                    <a:pt x="625" y="0"/>
                  </a:moveTo>
                  <a:cubicBezTo>
                    <a:pt x="483" y="0"/>
                    <a:pt x="339" y="33"/>
                    <a:pt x="225" y="95"/>
                  </a:cubicBezTo>
                  <a:cubicBezTo>
                    <a:pt x="7" y="213"/>
                    <a:pt x="1" y="414"/>
                    <a:pt x="207" y="550"/>
                  </a:cubicBezTo>
                  <a:lnTo>
                    <a:pt x="214" y="553"/>
                  </a:lnTo>
                  <a:cubicBezTo>
                    <a:pt x="323" y="616"/>
                    <a:pt x="466" y="648"/>
                    <a:pt x="610" y="648"/>
                  </a:cubicBezTo>
                  <a:cubicBezTo>
                    <a:pt x="749" y="648"/>
                    <a:pt x="890" y="618"/>
                    <a:pt x="1002" y="557"/>
                  </a:cubicBezTo>
                  <a:cubicBezTo>
                    <a:pt x="1214" y="435"/>
                    <a:pt x="1212" y="230"/>
                    <a:pt x="1013" y="99"/>
                  </a:cubicBezTo>
                  <a:lnTo>
                    <a:pt x="1000" y="90"/>
                  </a:lnTo>
                  <a:cubicBezTo>
                    <a:pt x="896" y="30"/>
                    <a:pt x="761" y="0"/>
                    <a:pt x="625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090400" y="5229700"/>
              <a:ext cx="30725" cy="16125"/>
            </a:xfrm>
            <a:custGeom>
              <a:avLst/>
              <a:gdLst/>
              <a:ahLst/>
              <a:cxnLst/>
              <a:rect l="l" t="t" r="r" b="b"/>
              <a:pathLst>
                <a:path w="1229" h="645" extrusionOk="0">
                  <a:moveTo>
                    <a:pt x="620" y="0"/>
                  </a:moveTo>
                  <a:cubicBezTo>
                    <a:pt x="474" y="0"/>
                    <a:pt x="327" y="33"/>
                    <a:pt x="219" y="96"/>
                  </a:cubicBezTo>
                  <a:cubicBezTo>
                    <a:pt x="0" y="223"/>
                    <a:pt x="8" y="425"/>
                    <a:pt x="222" y="548"/>
                  </a:cubicBezTo>
                  <a:lnTo>
                    <a:pt x="229" y="552"/>
                  </a:lnTo>
                  <a:cubicBezTo>
                    <a:pt x="335" y="613"/>
                    <a:pt x="479" y="645"/>
                    <a:pt x="622" y="645"/>
                  </a:cubicBezTo>
                  <a:cubicBezTo>
                    <a:pt x="766" y="645"/>
                    <a:pt x="910" y="613"/>
                    <a:pt x="1016" y="548"/>
                  </a:cubicBezTo>
                  <a:cubicBezTo>
                    <a:pt x="1228" y="425"/>
                    <a:pt x="1220" y="214"/>
                    <a:pt x="1006" y="92"/>
                  </a:cubicBezTo>
                  <a:cubicBezTo>
                    <a:pt x="899" y="30"/>
                    <a:pt x="760" y="0"/>
                    <a:pt x="62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5007375" y="4063525"/>
              <a:ext cx="30550" cy="16200"/>
            </a:xfrm>
            <a:custGeom>
              <a:avLst/>
              <a:gdLst/>
              <a:ahLst/>
              <a:cxnLst/>
              <a:rect l="l" t="t" r="r" b="b"/>
              <a:pathLst>
                <a:path w="1222" h="648" extrusionOk="0">
                  <a:moveTo>
                    <a:pt x="599" y="1"/>
                  </a:moveTo>
                  <a:cubicBezTo>
                    <a:pt x="453" y="1"/>
                    <a:pt x="307" y="34"/>
                    <a:pt x="198" y="102"/>
                  </a:cubicBezTo>
                  <a:cubicBezTo>
                    <a:pt x="0" y="233"/>
                    <a:pt x="2" y="429"/>
                    <a:pt x="215" y="553"/>
                  </a:cubicBezTo>
                  <a:lnTo>
                    <a:pt x="229" y="562"/>
                  </a:lnTo>
                  <a:cubicBezTo>
                    <a:pt x="336" y="619"/>
                    <a:pt x="476" y="647"/>
                    <a:pt x="614" y="647"/>
                  </a:cubicBezTo>
                  <a:cubicBezTo>
                    <a:pt x="763" y="647"/>
                    <a:pt x="911" y="615"/>
                    <a:pt x="1016" y="549"/>
                  </a:cubicBezTo>
                  <a:cubicBezTo>
                    <a:pt x="1221" y="414"/>
                    <a:pt x="1206" y="216"/>
                    <a:pt x="986" y="89"/>
                  </a:cubicBezTo>
                  <a:cubicBezTo>
                    <a:pt x="878" y="31"/>
                    <a:pt x="738" y="1"/>
                    <a:pt x="59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3032125" y="5194925"/>
              <a:ext cx="30850" cy="16175"/>
            </a:xfrm>
            <a:custGeom>
              <a:avLst/>
              <a:gdLst/>
              <a:ahLst/>
              <a:cxnLst/>
              <a:rect l="l" t="t" r="r" b="b"/>
              <a:pathLst>
                <a:path w="1234" h="647" extrusionOk="0">
                  <a:moveTo>
                    <a:pt x="624" y="0"/>
                  </a:moveTo>
                  <a:cubicBezTo>
                    <a:pt x="493" y="0"/>
                    <a:pt x="360" y="29"/>
                    <a:pt x="254" y="87"/>
                  </a:cubicBezTo>
                  <a:cubicBezTo>
                    <a:pt x="13" y="202"/>
                    <a:pt x="0" y="407"/>
                    <a:pt x="207" y="543"/>
                  </a:cubicBezTo>
                  <a:lnTo>
                    <a:pt x="221" y="550"/>
                  </a:lnTo>
                  <a:cubicBezTo>
                    <a:pt x="331" y="614"/>
                    <a:pt x="473" y="647"/>
                    <a:pt x="616" y="647"/>
                  </a:cubicBezTo>
                  <a:cubicBezTo>
                    <a:pt x="750" y="647"/>
                    <a:pt x="884" y="619"/>
                    <a:pt x="993" y="563"/>
                  </a:cubicBezTo>
                  <a:cubicBezTo>
                    <a:pt x="1234" y="440"/>
                    <a:pt x="1233" y="235"/>
                    <a:pt x="1026" y="107"/>
                  </a:cubicBezTo>
                  <a:cubicBezTo>
                    <a:pt x="1017" y="101"/>
                    <a:pt x="1010" y="97"/>
                    <a:pt x="1000" y="92"/>
                  </a:cubicBezTo>
                  <a:cubicBezTo>
                    <a:pt x="894" y="31"/>
                    <a:pt x="760" y="0"/>
                    <a:pt x="62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4944125" y="4031550"/>
              <a:ext cx="30825" cy="16250"/>
            </a:xfrm>
            <a:custGeom>
              <a:avLst/>
              <a:gdLst/>
              <a:ahLst/>
              <a:cxnLst/>
              <a:rect l="l" t="t" r="r" b="b"/>
              <a:pathLst>
                <a:path w="1233" h="650" extrusionOk="0">
                  <a:moveTo>
                    <a:pt x="618" y="1"/>
                  </a:moveTo>
                  <a:cubicBezTo>
                    <a:pt x="457" y="1"/>
                    <a:pt x="298" y="42"/>
                    <a:pt x="190" y="119"/>
                  </a:cubicBezTo>
                  <a:cubicBezTo>
                    <a:pt x="0" y="246"/>
                    <a:pt x="30" y="436"/>
                    <a:pt x="236" y="554"/>
                  </a:cubicBezTo>
                  <a:lnTo>
                    <a:pt x="264" y="572"/>
                  </a:lnTo>
                  <a:cubicBezTo>
                    <a:pt x="367" y="624"/>
                    <a:pt x="494" y="649"/>
                    <a:pt x="621" y="649"/>
                  </a:cubicBezTo>
                  <a:cubicBezTo>
                    <a:pt x="782" y="649"/>
                    <a:pt x="941" y="608"/>
                    <a:pt x="1043" y="530"/>
                  </a:cubicBezTo>
                  <a:cubicBezTo>
                    <a:pt x="1233" y="405"/>
                    <a:pt x="1216" y="217"/>
                    <a:pt x="1022" y="105"/>
                  </a:cubicBezTo>
                  <a:cubicBezTo>
                    <a:pt x="1005" y="94"/>
                    <a:pt x="987" y="86"/>
                    <a:pt x="970" y="77"/>
                  </a:cubicBezTo>
                  <a:cubicBezTo>
                    <a:pt x="868" y="26"/>
                    <a:pt x="742" y="1"/>
                    <a:pt x="61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2977475" y="5158150"/>
              <a:ext cx="31050" cy="16150"/>
            </a:xfrm>
            <a:custGeom>
              <a:avLst/>
              <a:gdLst/>
              <a:ahLst/>
              <a:cxnLst/>
              <a:rect l="l" t="t" r="r" b="b"/>
              <a:pathLst>
                <a:path w="1242" h="646" extrusionOk="0">
                  <a:moveTo>
                    <a:pt x="624" y="0"/>
                  </a:moveTo>
                  <a:cubicBezTo>
                    <a:pt x="504" y="0"/>
                    <a:pt x="381" y="24"/>
                    <a:pt x="275" y="71"/>
                  </a:cubicBezTo>
                  <a:cubicBezTo>
                    <a:pt x="42" y="183"/>
                    <a:pt x="1" y="388"/>
                    <a:pt x="193" y="523"/>
                  </a:cubicBezTo>
                  <a:lnTo>
                    <a:pt x="236" y="548"/>
                  </a:lnTo>
                  <a:cubicBezTo>
                    <a:pt x="348" y="612"/>
                    <a:pt x="493" y="645"/>
                    <a:pt x="635" y="645"/>
                  </a:cubicBezTo>
                  <a:cubicBezTo>
                    <a:pt x="756" y="645"/>
                    <a:pt x="876" y="621"/>
                    <a:pt x="974" y="573"/>
                  </a:cubicBezTo>
                  <a:cubicBezTo>
                    <a:pt x="1220" y="461"/>
                    <a:pt x="1241" y="261"/>
                    <a:pt x="1056" y="121"/>
                  </a:cubicBezTo>
                  <a:cubicBezTo>
                    <a:pt x="1043" y="112"/>
                    <a:pt x="1029" y="103"/>
                    <a:pt x="1015" y="96"/>
                  </a:cubicBezTo>
                  <a:cubicBezTo>
                    <a:pt x="907" y="33"/>
                    <a:pt x="767" y="0"/>
                    <a:pt x="62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4878575" y="4001850"/>
              <a:ext cx="30550" cy="16200"/>
            </a:xfrm>
            <a:custGeom>
              <a:avLst/>
              <a:gdLst/>
              <a:ahLst/>
              <a:cxnLst/>
              <a:rect l="l" t="t" r="r" b="b"/>
              <a:pathLst>
                <a:path w="1222" h="648" extrusionOk="0">
                  <a:moveTo>
                    <a:pt x="597" y="1"/>
                  </a:moveTo>
                  <a:cubicBezTo>
                    <a:pt x="429" y="1"/>
                    <a:pt x="264" y="46"/>
                    <a:pt x="155" y="133"/>
                  </a:cubicBezTo>
                  <a:cubicBezTo>
                    <a:pt x="0" y="264"/>
                    <a:pt x="23" y="441"/>
                    <a:pt x="214" y="552"/>
                  </a:cubicBezTo>
                  <a:lnTo>
                    <a:pt x="285" y="585"/>
                  </a:lnTo>
                  <a:cubicBezTo>
                    <a:pt x="386" y="627"/>
                    <a:pt x="502" y="648"/>
                    <a:pt x="616" y="648"/>
                  </a:cubicBezTo>
                  <a:cubicBezTo>
                    <a:pt x="782" y="648"/>
                    <a:pt x="943" y="603"/>
                    <a:pt x="1043" y="515"/>
                  </a:cubicBezTo>
                  <a:cubicBezTo>
                    <a:pt x="1221" y="383"/>
                    <a:pt x="1192" y="210"/>
                    <a:pt x="1005" y="103"/>
                  </a:cubicBezTo>
                  <a:cubicBezTo>
                    <a:pt x="982" y="89"/>
                    <a:pt x="959" y="78"/>
                    <a:pt x="934" y="68"/>
                  </a:cubicBezTo>
                  <a:cubicBezTo>
                    <a:pt x="833" y="23"/>
                    <a:pt x="714" y="1"/>
                    <a:pt x="597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2926775" y="5119625"/>
              <a:ext cx="31725" cy="16150"/>
            </a:xfrm>
            <a:custGeom>
              <a:avLst/>
              <a:gdLst/>
              <a:ahLst/>
              <a:cxnLst/>
              <a:rect l="l" t="t" r="r" b="b"/>
              <a:pathLst>
                <a:path w="1269" h="646" extrusionOk="0">
                  <a:moveTo>
                    <a:pt x="625" y="1"/>
                  </a:moveTo>
                  <a:cubicBezTo>
                    <a:pt x="514" y="1"/>
                    <a:pt x="401" y="19"/>
                    <a:pt x="303" y="56"/>
                  </a:cubicBezTo>
                  <a:cubicBezTo>
                    <a:pt x="63" y="164"/>
                    <a:pt x="0" y="365"/>
                    <a:pt x="171" y="512"/>
                  </a:cubicBezTo>
                  <a:lnTo>
                    <a:pt x="242" y="553"/>
                  </a:lnTo>
                  <a:cubicBezTo>
                    <a:pt x="344" y="612"/>
                    <a:pt x="490" y="645"/>
                    <a:pt x="637" y="645"/>
                  </a:cubicBezTo>
                  <a:cubicBezTo>
                    <a:pt x="747" y="645"/>
                    <a:pt x="858" y="627"/>
                    <a:pt x="951" y="586"/>
                  </a:cubicBezTo>
                  <a:cubicBezTo>
                    <a:pt x="1205" y="479"/>
                    <a:pt x="1269" y="278"/>
                    <a:pt x="1084" y="139"/>
                  </a:cubicBezTo>
                  <a:cubicBezTo>
                    <a:pt x="1063" y="121"/>
                    <a:pt x="1040" y="105"/>
                    <a:pt x="1018" y="91"/>
                  </a:cubicBezTo>
                  <a:cubicBezTo>
                    <a:pt x="913" y="31"/>
                    <a:pt x="770" y="1"/>
                    <a:pt x="62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4809300" y="3974550"/>
              <a:ext cx="30825" cy="16075"/>
            </a:xfrm>
            <a:custGeom>
              <a:avLst/>
              <a:gdLst/>
              <a:ahLst/>
              <a:cxnLst/>
              <a:rect l="l" t="t" r="r" b="b"/>
              <a:pathLst>
                <a:path w="1233" h="643" extrusionOk="0">
                  <a:moveTo>
                    <a:pt x="617" y="1"/>
                  </a:moveTo>
                  <a:cubicBezTo>
                    <a:pt x="435" y="1"/>
                    <a:pt x="259" y="52"/>
                    <a:pt x="156" y="149"/>
                  </a:cubicBezTo>
                  <a:cubicBezTo>
                    <a:pt x="0" y="273"/>
                    <a:pt x="38" y="441"/>
                    <a:pt x="222" y="548"/>
                  </a:cubicBezTo>
                  <a:lnTo>
                    <a:pt x="314" y="593"/>
                  </a:lnTo>
                  <a:cubicBezTo>
                    <a:pt x="407" y="626"/>
                    <a:pt x="511" y="642"/>
                    <a:pt x="613" y="642"/>
                  </a:cubicBezTo>
                  <a:cubicBezTo>
                    <a:pt x="800" y="642"/>
                    <a:pt x="982" y="589"/>
                    <a:pt x="1086" y="491"/>
                  </a:cubicBezTo>
                  <a:cubicBezTo>
                    <a:pt x="1232" y="364"/>
                    <a:pt x="1199" y="199"/>
                    <a:pt x="1021" y="96"/>
                  </a:cubicBezTo>
                  <a:cubicBezTo>
                    <a:pt x="988" y="78"/>
                    <a:pt x="955" y="63"/>
                    <a:pt x="920" y="52"/>
                  </a:cubicBezTo>
                  <a:cubicBezTo>
                    <a:pt x="825" y="17"/>
                    <a:pt x="720" y="1"/>
                    <a:pt x="617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2880100" y="5079300"/>
              <a:ext cx="31750" cy="16200"/>
            </a:xfrm>
            <a:custGeom>
              <a:avLst/>
              <a:gdLst/>
              <a:ahLst/>
              <a:cxnLst/>
              <a:rect l="l" t="t" r="r" b="b"/>
              <a:pathLst>
                <a:path w="1270" h="648" extrusionOk="0">
                  <a:moveTo>
                    <a:pt x="642" y="0"/>
                  </a:moveTo>
                  <a:cubicBezTo>
                    <a:pt x="541" y="0"/>
                    <a:pt x="438" y="17"/>
                    <a:pt x="347" y="52"/>
                  </a:cubicBezTo>
                  <a:cubicBezTo>
                    <a:pt x="85" y="147"/>
                    <a:pt x="1" y="344"/>
                    <a:pt x="165" y="496"/>
                  </a:cubicBezTo>
                  <a:lnTo>
                    <a:pt x="250" y="553"/>
                  </a:lnTo>
                  <a:cubicBezTo>
                    <a:pt x="357" y="615"/>
                    <a:pt x="502" y="648"/>
                    <a:pt x="647" y="648"/>
                  </a:cubicBezTo>
                  <a:cubicBezTo>
                    <a:pt x="745" y="648"/>
                    <a:pt x="843" y="633"/>
                    <a:pt x="931" y="602"/>
                  </a:cubicBezTo>
                  <a:cubicBezTo>
                    <a:pt x="1186" y="503"/>
                    <a:pt x="1269" y="306"/>
                    <a:pt x="1105" y="154"/>
                  </a:cubicBezTo>
                  <a:cubicBezTo>
                    <a:pt x="1080" y="129"/>
                    <a:pt x="1051" y="108"/>
                    <a:pt x="1020" y="90"/>
                  </a:cubicBezTo>
                  <a:cubicBezTo>
                    <a:pt x="918" y="31"/>
                    <a:pt x="781" y="0"/>
                    <a:pt x="64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4737750" y="3949500"/>
              <a:ext cx="30575" cy="16175"/>
            </a:xfrm>
            <a:custGeom>
              <a:avLst/>
              <a:gdLst/>
              <a:ahLst/>
              <a:cxnLst/>
              <a:rect l="l" t="t" r="r" b="b"/>
              <a:pathLst>
                <a:path w="1223" h="647" extrusionOk="0">
                  <a:moveTo>
                    <a:pt x="611" y="0"/>
                  </a:moveTo>
                  <a:cubicBezTo>
                    <a:pt x="416" y="0"/>
                    <a:pt x="225" y="61"/>
                    <a:pt x="120" y="167"/>
                  </a:cubicBezTo>
                  <a:cubicBezTo>
                    <a:pt x="0" y="294"/>
                    <a:pt x="44" y="450"/>
                    <a:pt x="222" y="552"/>
                  </a:cubicBezTo>
                  <a:lnTo>
                    <a:pt x="342" y="606"/>
                  </a:lnTo>
                  <a:cubicBezTo>
                    <a:pt x="426" y="633"/>
                    <a:pt x="519" y="647"/>
                    <a:pt x="611" y="647"/>
                  </a:cubicBezTo>
                  <a:cubicBezTo>
                    <a:pt x="807" y="647"/>
                    <a:pt x="1000" y="587"/>
                    <a:pt x="1100" y="478"/>
                  </a:cubicBezTo>
                  <a:cubicBezTo>
                    <a:pt x="1223" y="353"/>
                    <a:pt x="1181" y="195"/>
                    <a:pt x="1011" y="97"/>
                  </a:cubicBezTo>
                  <a:cubicBezTo>
                    <a:pt x="971" y="74"/>
                    <a:pt x="929" y="56"/>
                    <a:pt x="886" y="43"/>
                  </a:cubicBezTo>
                  <a:cubicBezTo>
                    <a:pt x="799" y="14"/>
                    <a:pt x="704" y="0"/>
                    <a:pt x="61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2837700" y="5037700"/>
              <a:ext cx="31750" cy="16025"/>
            </a:xfrm>
            <a:custGeom>
              <a:avLst/>
              <a:gdLst/>
              <a:ahLst/>
              <a:cxnLst/>
              <a:rect l="l" t="t" r="r" b="b"/>
              <a:pathLst>
                <a:path w="1270" h="641" extrusionOk="0">
                  <a:moveTo>
                    <a:pt x="651" y="0"/>
                  </a:moveTo>
                  <a:cubicBezTo>
                    <a:pt x="558" y="0"/>
                    <a:pt x="463" y="14"/>
                    <a:pt x="374" y="41"/>
                  </a:cubicBezTo>
                  <a:cubicBezTo>
                    <a:pt x="112" y="119"/>
                    <a:pt x="1" y="316"/>
                    <a:pt x="150" y="468"/>
                  </a:cubicBezTo>
                  <a:lnTo>
                    <a:pt x="250" y="550"/>
                  </a:lnTo>
                  <a:cubicBezTo>
                    <a:pt x="350" y="608"/>
                    <a:pt x="492" y="641"/>
                    <a:pt x="635" y="641"/>
                  </a:cubicBezTo>
                  <a:cubicBezTo>
                    <a:pt x="727" y="641"/>
                    <a:pt x="819" y="627"/>
                    <a:pt x="902" y="599"/>
                  </a:cubicBezTo>
                  <a:cubicBezTo>
                    <a:pt x="1171" y="516"/>
                    <a:pt x="1269" y="320"/>
                    <a:pt x="1134" y="168"/>
                  </a:cubicBezTo>
                  <a:cubicBezTo>
                    <a:pt x="1105" y="137"/>
                    <a:pt x="1071" y="112"/>
                    <a:pt x="1035" y="91"/>
                  </a:cubicBezTo>
                  <a:cubicBezTo>
                    <a:pt x="932" y="32"/>
                    <a:pt x="794" y="0"/>
                    <a:pt x="65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4663550" y="3927125"/>
              <a:ext cx="30550" cy="16175"/>
            </a:xfrm>
            <a:custGeom>
              <a:avLst/>
              <a:gdLst/>
              <a:ahLst/>
              <a:cxnLst/>
              <a:rect l="l" t="t" r="r" b="b"/>
              <a:pathLst>
                <a:path w="1222" h="647" extrusionOk="0">
                  <a:moveTo>
                    <a:pt x="615" y="0"/>
                  </a:moveTo>
                  <a:cubicBezTo>
                    <a:pt x="413" y="0"/>
                    <a:pt x="216" y="68"/>
                    <a:pt x="121" y="183"/>
                  </a:cubicBezTo>
                  <a:cubicBezTo>
                    <a:pt x="1" y="309"/>
                    <a:pt x="51" y="453"/>
                    <a:pt x="222" y="552"/>
                  </a:cubicBezTo>
                  <a:lnTo>
                    <a:pt x="371" y="613"/>
                  </a:lnTo>
                  <a:cubicBezTo>
                    <a:pt x="450" y="636"/>
                    <a:pt x="533" y="647"/>
                    <a:pt x="614" y="647"/>
                  </a:cubicBezTo>
                  <a:cubicBezTo>
                    <a:pt x="824" y="647"/>
                    <a:pt x="1023" y="575"/>
                    <a:pt x="1114" y="463"/>
                  </a:cubicBezTo>
                  <a:cubicBezTo>
                    <a:pt x="1222" y="335"/>
                    <a:pt x="1174" y="185"/>
                    <a:pt x="1011" y="91"/>
                  </a:cubicBezTo>
                  <a:cubicBezTo>
                    <a:pt x="964" y="66"/>
                    <a:pt x="915" y="45"/>
                    <a:pt x="864" y="31"/>
                  </a:cubicBezTo>
                  <a:lnTo>
                    <a:pt x="857" y="35"/>
                  </a:lnTo>
                  <a:cubicBezTo>
                    <a:pt x="779" y="11"/>
                    <a:pt x="697" y="0"/>
                    <a:pt x="615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2800075" y="4994400"/>
              <a:ext cx="31550" cy="16250"/>
            </a:xfrm>
            <a:custGeom>
              <a:avLst/>
              <a:gdLst/>
              <a:ahLst/>
              <a:cxnLst/>
              <a:rect l="l" t="t" r="r" b="b"/>
              <a:pathLst>
                <a:path w="1262" h="650" extrusionOk="0">
                  <a:moveTo>
                    <a:pt x="633" y="0"/>
                  </a:moveTo>
                  <a:cubicBezTo>
                    <a:pt x="553" y="0"/>
                    <a:pt x="472" y="10"/>
                    <a:pt x="395" y="32"/>
                  </a:cubicBezTo>
                  <a:cubicBezTo>
                    <a:pt x="112" y="106"/>
                    <a:pt x="0" y="302"/>
                    <a:pt x="128" y="460"/>
                  </a:cubicBezTo>
                  <a:lnTo>
                    <a:pt x="243" y="549"/>
                  </a:lnTo>
                  <a:cubicBezTo>
                    <a:pt x="351" y="612"/>
                    <a:pt x="496" y="650"/>
                    <a:pt x="646" y="650"/>
                  </a:cubicBezTo>
                  <a:cubicBezTo>
                    <a:pt x="722" y="650"/>
                    <a:pt x="799" y="640"/>
                    <a:pt x="873" y="619"/>
                  </a:cubicBezTo>
                  <a:cubicBezTo>
                    <a:pt x="1149" y="541"/>
                    <a:pt x="1262" y="353"/>
                    <a:pt x="1140" y="184"/>
                  </a:cubicBezTo>
                  <a:cubicBezTo>
                    <a:pt x="1110" y="149"/>
                    <a:pt x="1072" y="118"/>
                    <a:pt x="1032" y="96"/>
                  </a:cubicBezTo>
                  <a:cubicBezTo>
                    <a:pt x="925" y="35"/>
                    <a:pt x="781" y="0"/>
                    <a:pt x="63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4587400" y="3907400"/>
              <a:ext cx="30575" cy="16175"/>
            </a:xfrm>
            <a:custGeom>
              <a:avLst/>
              <a:gdLst/>
              <a:ahLst/>
              <a:cxnLst/>
              <a:rect l="l" t="t" r="r" b="b"/>
              <a:pathLst>
                <a:path w="1223" h="647" extrusionOk="0">
                  <a:moveTo>
                    <a:pt x="620" y="1"/>
                  </a:moveTo>
                  <a:cubicBezTo>
                    <a:pt x="398" y="1"/>
                    <a:pt x="186" y="75"/>
                    <a:pt x="100" y="199"/>
                  </a:cubicBezTo>
                  <a:cubicBezTo>
                    <a:pt x="1" y="323"/>
                    <a:pt x="73" y="463"/>
                    <a:pt x="230" y="553"/>
                  </a:cubicBezTo>
                  <a:lnTo>
                    <a:pt x="408" y="623"/>
                  </a:lnTo>
                  <a:cubicBezTo>
                    <a:pt x="476" y="639"/>
                    <a:pt x="546" y="646"/>
                    <a:pt x="614" y="646"/>
                  </a:cubicBezTo>
                  <a:cubicBezTo>
                    <a:pt x="833" y="646"/>
                    <a:pt x="1041" y="571"/>
                    <a:pt x="1137" y="446"/>
                  </a:cubicBezTo>
                  <a:cubicBezTo>
                    <a:pt x="1222" y="322"/>
                    <a:pt x="1165" y="181"/>
                    <a:pt x="1009" y="92"/>
                  </a:cubicBezTo>
                  <a:cubicBezTo>
                    <a:pt x="953" y="60"/>
                    <a:pt x="892" y="38"/>
                    <a:pt x="829" y="24"/>
                  </a:cubicBezTo>
                  <a:cubicBezTo>
                    <a:pt x="761" y="8"/>
                    <a:pt x="690" y="1"/>
                    <a:pt x="62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2766650" y="4949850"/>
              <a:ext cx="31775" cy="16175"/>
            </a:xfrm>
            <a:custGeom>
              <a:avLst/>
              <a:gdLst/>
              <a:ahLst/>
              <a:cxnLst/>
              <a:rect l="l" t="t" r="r" b="b"/>
              <a:pathLst>
                <a:path w="1271" h="647" extrusionOk="0">
                  <a:moveTo>
                    <a:pt x="636" y="1"/>
                  </a:moveTo>
                  <a:cubicBezTo>
                    <a:pt x="567" y="1"/>
                    <a:pt x="498" y="8"/>
                    <a:pt x="431" y="24"/>
                  </a:cubicBezTo>
                  <a:cubicBezTo>
                    <a:pt x="141" y="94"/>
                    <a:pt x="0" y="274"/>
                    <a:pt x="122" y="442"/>
                  </a:cubicBezTo>
                  <a:lnTo>
                    <a:pt x="244" y="552"/>
                  </a:lnTo>
                  <a:cubicBezTo>
                    <a:pt x="348" y="612"/>
                    <a:pt x="489" y="647"/>
                    <a:pt x="639" y="647"/>
                  </a:cubicBezTo>
                  <a:cubicBezTo>
                    <a:pt x="705" y="647"/>
                    <a:pt x="773" y="640"/>
                    <a:pt x="839" y="626"/>
                  </a:cubicBezTo>
                  <a:cubicBezTo>
                    <a:pt x="1129" y="566"/>
                    <a:pt x="1270" y="368"/>
                    <a:pt x="1163" y="208"/>
                  </a:cubicBezTo>
                  <a:cubicBezTo>
                    <a:pt x="1128" y="164"/>
                    <a:pt x="1085" y="126"/>
                    <a:pt x="1035" y="98"/>
                  </a:cubicBezTo>
                  <a:cubicBezTo>
                    <a:pt x="928" y="36"/>
                    <a:pt x="784" y="1"/>
                    <a:pt x="63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4509900" y="3890375"/>
              <a:ext cx="29625" cy="16150"/>
            </a:xfrm>
            <a:custGeom>
              <a:avLst/>
              <a:gdLst/>
              <a:ahLst/>
              <a:cxnLst/>
              <a:rect l="l" t="t" r="r" b="b"/>
              <a:pathLst>
                <a:path w="1185" h="646" extrusionOk="0">
                  <a:moveTo>
                    <a:pt x="588" y="0"/>
                  </a:moveTo>
                  <a:cubicBezTo>
                    <a:pt x="357" y="0"/>
                    <a:pt x="141" y="86"/>
                    <a:pt x="64" y="215"/>
                  </a:cubicBezTo>
                  <a:cubicBezTo>
                    <a:pt x="1" y="335"/>
                    <a:pt x="44" y="466"/>
                    <a:pt x="193" y="553"/>
                  </a:cubicBezTo>
                  <a:lnTo>
                    <a:pt x="413" y="631"/>
                  </a:lnTo>
                  <a:cubicBezTo>
                    <a:pt x="470" y="641"/>
                    <a:pt x="527" y="646"/>
                    <a:pt x="584" y="646"/>
                  </a:cubicBezTo>
                  <a:cubicBezTo>
                    <a:pt x="821" y="646"/>
                    <a:pt x="1046" y="562"/>
                    <a:pt x="1113" y="430"/>
                  </a:cubicBezTo>
                  <a:cubicBezTo>
                    <a:pt x="1184" y="306"/>
                    <a:pt x="1123" y="178"/>
                    <a:pt x="978" y="94"/>
                  </a:cubicBezTo>
                  <a:cubicBezTo>
                    <a:pt x="914" y="58"/>
                    <a:pt x="844" y="33"/>
                    <a:pt x="772" y="19"/>
                  </a:cubicBezTo>
                  <a:cubicBezTo>
                    <a:pt x="711" y="6"/>
                    <a:pt x="649" y="0"/>
                    <a:pt x="58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2738200" y="4904325"/>
              <a:ext cx="31425" cy="16200"/>
            </a:xfrm>
            <a:custGeom>
              <a:avLst/>
              <a:gdLst/>
              <a:ahLst/>
              <a:cxnLst/>
              <a:rect l="l" t="t" r="r" b="b"/>
              <a:pathLst>
                <a:path w="1257" h="648" extrusionOk="0">
                  <a:moveTo>
                    <a:pt x="625" y="1"/>
                  </a:moveTo>
                  <a:cubicBezTo>
                    <a:pt x="566" y="1"/>
                    <a:pt x="506" y="6"/>
                    <a:pt x="447" y="18"/>
                  </a:cubicBezTo>
                  <a:cubicBezTo>
                    <a:pt x="171" y="71"/>
                    <a:pt x="1" y="260"/>
                    <a:pt x="101" y="425"/>
                  </a:cubicBezTo>
                  <a:lnTo>
                    <a:pt x="238" y="552"/>
                  </a:lnTo>
                  <a:cubicBezTo>
                    <a:pt x="343" y="612"/>
                    <a:pt x="489" y="648"/>
                    <a:pt x="642" y="648"/>
                  </a:cubicBezTo>
                  <a:cubicBezTo>
                    <a:pt x="696" y="648"/>
                    <a:pt x="751" y="643"/>
                    <a:pt x="805" y="634"/>
                  </a:cubicBezTo>
                  <a:cubicBezTo>
                    <a:pt x="1095" y="571"/>
                    <a:pt x="1257" y="387"/>
                    <a:pt x="1156" y="223"/>
                  </a:cubicBezTo>
                  <a:lnTo>
                    <a:pt x="1156" y="223"/>
                  </a:lnTo>
                  <a:lnTo>
                    <a:pt x="1165" y="227"/>
                  </a:lnTo>
                  <a:cubicBezTo>
                    <a:pt x="1130" y="172"/>
                    <a:pt x="1081" y="128"/>
                    <a:pt x="1025" y="97"/>
                  </a:cubicBezTo>
                  <a:cubicBezTo>
                    <a:pt x="919" y="36"/>
                    <a:pt x="776" y="1"/>
                    <a:pt x="62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4430075" y="3876050"/>
              <a:ext cx="29650" cy="16100"/>
            </a:xfrm>
            <a:custGeom>
              <a:avLst/>
              <a:gdLst/>
              <a:ahLst/>
              <a:cxnLst/>
              <a:rect l="l" t="t" r="r" b="b"/>
              <a:pathLst>
                <a:path w="1186" h="644" extrusionOk="0">
                  <a:moveTo>
                    <a:pt x="592" y="1"/>
                  </a:moveTo>
                  <a:cubicBezTo>
                    <a:pt x="354" y="1"/>
                    <a:pt x="127" y="98"/>
                    <a:pt x="56" y="235"/>
                  </a:cubicBezTo>
                  <a:cubicBezTo>
                    <a:pt x="0" y="349"/>
                    <a:pt x="64" y="469"/>
                    <a:pt x="207" y="551"/>
                  </a:cubicBezTo>
                  <a:lnTo>
                    <a:pt x="449" y="632"/>
                  </a:lnTo>
                  <a:cubicBezTo>
                    <a:pt x="497" y="640"/>
                    <a:pt x="546" y="644"/>
                    <a:pt x="594" y="644"/>
                  </a:cubicBezTo>
                  <a:cubicBezTo>
                    <a:pt x="837" y="644"/>
                    <a:pt x="1064" y="551"/>
                    <a:pt x="1128" y="411"/>
                  </a:cubicBezTo>
                  <a:cubicBezTo>
                    <a:pt x="1185" y="295"/>
                    <a:pt x="1127" y="175"/>
                    <a:pt x="989" y="96"/>
                  </a:cubicBezTo>
                  <a:cubicBezTo>
                    <a:pt x="911" y="52"/>
                    <a:pt x="824" y="25"/>
                    <a:pt x="736" y="13"/>
                  </a:cubicBezTo>
                  <a:cubicBezTo>
                    <a:pt x="688" y="5"/>
                    <a:pt x="640" y="1"/>
                    <a:pt x="59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2714575" y="4857875"/>
              <a:ext cx="31050" cy="16250"/>
            </a:xfrm>
            <a:custGeom>
              <a:avLst/>
              <a:gdLst/>
              <a:ahLst/>
              <a:cxnLst/>
              <a:rect l="l" t="t" r="r" b="b"/>
              <a:pathLst>
                <a:path w="1242" h="650" extrusionOk="0">
                  <a:moveTo>
                    <a:pt x="602" y="0"/>
                  </a:moveTo>
                  <a:cubicBezTo>
                    <a:pt x="562" y="0"/>
                    <a:pt x="522" y="3"/>
                    <a:pt x="482" y="8"/>
                  </a:cubicBezTo>
                  <a:cubicBezTo>
                    <a:pt x="176" y="52"/>
                    <a:pt x="1" y="229"/>
                    <a:pt x="79" y="406"/>
                  </a:cubicBezTo>
                  <a:lnTo>
                    <a:pt x="222" y="554"/>
                  </a:lnTo>
                  <a:cubicBezTo>
                    <a:pt x="325" y="614"/>
                    <a:pt x="470" y="649"/>
                    <a:pt x="625" y="649"/>
                  </a:cubicBezTo>
                  <a:cubicBezTo>
                    <a:pt x="673" y="649"/>
                    <a:pt x="721" y="646"/>
                    <a:pt x="769" y="639"/>
                  </a:cubicBezTo>
                  <a:cubicBezTo>
                    <a:pt x="1066" y="590"/>
                    <a:pt x="1241" y="415"/>
                    <a:pt x="1170" y="242"/>
                  </a:cubicBezTo>
                  <a:cubicBezTo>
                    <a:pt x="1134" y="183"/>
                    <a:pt x="1084" y="135"/>
                    <a:pt x="1023" y="103"/>
                  </a:cubicBezTo>
                  <a:cubicBezTo>
                    <a:pt x="911" y="38"/>
                    <a:pt x="759" y="0"/>
                    <a:pt x="60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4349400" y="3864450"/>
              <a:ext cx="29025" cy="16225"/>
            </a:xfrm>
            <a:custGeom>
              <a:avLst/>
              <a:gdLst/>
              <a:ahLst/>
              <a:cxnLst/>
              <a:rect l="l" t="t" r="r" b="b"/>
              <a:pathLst>
                <a:path w="1161" h="649" extrusionOk="0">
                  <a:moveTo>
                    <a:pt x="597" y="0"/>
                  </a:moveTo>
                  <a:cubicBezTo>
                    <a:pt x="328" y="0"/>
                    <a:pt x="84" y="103"/>
                    <a:pt x="28" y="260"/>
                  </a:cubicBezTo>
                  <a:cubicBezTo>
                    <a:pt x="0" y="367"/>
                    <a:pt x="64" y="477"/>
                    <a:pt x="184" y="547"/>
                  </a:cubicBezTo>
                  <a:cubicBezTo>
                    <a:pt x="274" y="600"/>
                    <a:pt x="374" y="634"/>
                    <a:pt x="476" y="642"/>
                  </a:cubicBezTo>
                  <a:cubicBezTo>
                    <a:pt x="513" y="647"/>
                    <a:pt x="550" y="649"/>
                    <a:pt x="587" y="649"/>
                  </a:cubicBezTo>
                  <a:cubicBezTo>
                    <a:pt x="839" y="649"/>
                    <a:pt x="1071" y="542"/>
                    <a:pt x="1120" y="391"/>
                  </a:cubicBezTo>
                  <a:cubicBezTo>
                    <a:pt x="1160" y="278"/>
                    <a:pt x="1099" y="167"/>
                    <a:pt x="968" y="91"/>
                  </a:cubicBezTo>
                  <a:cubicBezTo>
                    <a:pt x="883" y="45"/>
                    <a:pt x="789" y="16"/>
                    <a:pt x="693" y="5"/>
                  </a:cubicBezTo>
                  <a:cubicBezTo>
                    <a:pt x="661" y="2"/>
                    <a:pt x="629" y="0"/>
                    <a:pt x="59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2696050" y="4810750"/>
              <a:ext cx="30200" cy="16150"/>
            </a:xfrm>
            <a:custGeom>
              <a:avLst/>
              <a:gdLst/>
              <a:ahLst/>
              <a:cxnLst/>
              <a:rect l="l" t="t" r="r" b="b"/>
              <a:pathLst>
                <a:path w="1208" h="646" extrusionOk="0">
                  <a:moveTo>
                    <a:pt x="614" y="1"/>
                  </a:moveTo>
                  <a:cubicBezTo>
                    <a:pt x="575" y="1"/>
                    <a:pt x="535" y="3"/>
                    <a:pt x="495" y="8"/>
                  </a:cubicBezTo>
                  <a:cubicBezTo>
                    <a:pt x="190" y="37"/>
                    <a:pt x="0" y="205"/>
                    <a:pt x="50" y="382"/>
                  </a:cubicBezTo>
                  <a:lnTo>
                    <a:pt x="215" y="550"/>
                  </a:lnTo>
                  <a:cubicBezTo>
                    <a:pt x="315" y="608"/>
                    <a:pt x="459" y="646"/>
                    <a:pt x="614" y="646"/>
                  </a:cubicBezTo>
                  <a:cubicBezTo>
                    <a:pt x="646" y="646"/>
                    <a:pt x="679" y="644"/>
                    <a:pt x="711" y="641"/>
                  </a:cubicBezTo>
                  <a:cubicBezTo>
                    <a:pt x="1016" y="603"/>
                    <a:pt x="1207" y="435"/>
                    <a:pt x="1149" y="263"/>
                  </a:cubicBezTo>
                  <a:cubicBezTo>
                    <a:pt x="1128" y="195"/>
                    <a:pt x="1072" y="138"/>
                    <a:pt x="995" y="92"/>
                  </a:cubicBezTo>
                  <a:cubicBezTo>
                    <a:pt x="896" y="35"/>
                    <a:pt x="761" y="1"/>
                    <a:pt x="61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4267300" y="3855800"/>
              <a:ext cx="28975" cy="16100"/>
            </a:xfrm>
            <a:custGeom>
              <a:avLst/>
              <a:gdLst/>
              <a:ahLst/>
              <a:cxnLst/>
              <a:rect l="l" t="t" r="r" b="b"/>
              <a:pathLst>
                <a:path w="1159" h="644" extrusionOk="0">
                  <a:moveTo>
                    <a:pt x="566" y="1"/>
                  </a:moveTo>
                  <a:cubicBezTo>
                    <a:pt x="299" y="1"/>
                    <a:pt x="72" y="114"/>
                    <a:pt x="28" y="273"/>
                  </a:cubicBezTo>
                  <a:cubicBezTo>
                    <a:pt x="0" y="379"/>
                    <a:pt x="57" y="478"/>
                    <a:pt x="186" y="552"/>
                  </a:cubicBezTo>
                  <a:cubicBezTo>
                    <a:pt x="279" y="603"/>
                    <a:pt x="384" y="634"/>
                    <a:pt x="491" y="638"/>
                  </a:cubicBezTo>
                  <a:cubicBezTo>
                    <a:pt x="525" y="642"/>
                    <a:pt x="559" y="643"/>
                    <a:pt x="593" y="643"/>
                  </a:cubicBezTo>
                  <a:cubicBezTo>
                    <a:pt x="863" y="643"/>
                    <a:pt x="1091" y="528"/>
                    <a:pt x="1133" y="372"/>
                  </a:cubicBezTo>
                  <a:cubicBezTo>
                    <a:pt x="1159" y="269"/>
                    <a:pt x="1093" y="165"/>
                    <a:pt x="970" y="94"/>
                  </a:cubicBezTo>
                  <a:cubicBezTo>
                    <a:pt x="874" y="41"/>
                    <a:pt x="767" y="11"/>
                    <a:pt x="658" y="5"/>
                  </a:cubicBezTo>
                  <a:cubicBezTo>
                    <a:pt x="627" y="2"/>
                    <a:pt x="597" y="1"/>
                    <a:pt x="56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2681975" y="4763025"/>
              <a:ext cx="29800" cy="16125"/>
            </a:xfrm>
            <a:custGeom>
              <a:avLst/>
              <a:gdLst/>
              <a:ahLst/>
              <a:cxnLst/>
              <a:rect l="l" t="t" r="r" b="b"/>
              <a:pathLst>
                <a:path w="1192" h="645" extrusionOk="0">
                  <a:moveTo>
                    <a:pt x="601" y="0"/>
                  </a:moveTo>
                  <a:cubicBezTo>
                    <a:pt x="576" y="0"/>
                    <a:pt x="550" y="1"/>
                    <a:pt x="524" y="3"/>
                  </a:cubicBezTo>
                  <a:cubicBezTo>
                    <a:pt x="219" y="24"/>
                    <a:pt x="0" y="184"/>
                    <a:pt x="50" y="368"/>
                  </a:cubicBezTo>
                  <a:cubicBezTo>
                    <a:pt x="73" y="438"/>
                    <a:pt x="123" y="501"/>
                    <a:pt x="208" y="550"/>
                  </a:cubicBezTo>
                  <a:cubicBezTo>
                    <a:pt x="310" y="608"/>
                    <a:pt x="451" y="644"/>
                    <a:pt x="603" y="644"/>
                  </a:cubicBezTo>
                  <a:cubicBezTo>
                    <a:pt x="632" y="644"/>
                    <a:pt x="661" y="643"/>
                    <a:pt x="690" y="640"/>
                  </a:cubicBezTo>
                  <a:cubicBezTo>
                    <a:pt x="987" y="615"/>
                    <a:pt x="1192" y="455"/>
                    <a:pt x="1156" y="279"/>
                  </a:cubicBezTo>
                  <a:cubicBezTo>
                    <a:pt x="1135" y="205"/>
                    <a:pt x="1076" y="141"/>
                    <a:pt x="994" y="94"/>
                  </a:cubicBezTo>
                  <a:cubicBezTo>
                    <a:pt x="892" y="35"/>
                    <a:pt x="754" y="0"/>
                    <a:pt x="60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4184500" y="3849950"/>
              <a:ext cx="28500" cy="16100"/>
            </a:xfrm>
            <a:custGeom>
              <a:avLst/>
              <a:gdLst/>
              <a:ahLst/>
              <a:cxnLst/>
              <a:rect l="l" t="t" r="r" b="b"/>
              <a:pathLst>
                <a:path w="1140" h="644" extrusionOk="0">
                  <a:moveTo>
                    <a:pt x="585" y="0"/>
                  </a:moveTo>
                  <a:cubicBezTo>
                    <a:pt x="296" y="0"/>
                    <a:pt x="53" y="124"/>
                    <a:pt x="14" y="298"/>
                  </a:cubicBezTo>
                  <a:cubicBezTo>
                    <a:pt x="0" y="395"/>
                    <a:pt x="57" y="486"/>
                    <a:pt x="179" y="556"/>
                  </a:cubicBezTo>
                  <a:cubicBezTo>
                    <a:pt x="264" y="604"/>
                    <a:pt x="385" y="634"/>
                    <a:pt x="527" y="642"/>
                  </a:cubicBezTo>
                  <a:cubicBezTo>
                    <a:pt x="545" y="643"/>
                    <a:pt x="564" y="643"/>
                    <a:pt x="582" y="643"/>
                  </a:cubicBezTo>
                  <a:cubicBezTo>
                    <a:pt x="869" y="643"/>
                    <a:pt x="1101" y="520"/>
                    <a:pt x="1121" y="355"/>
                  </a:cubicBezTo>
                  <a:cubicBezTo>
                    <a:pt x="1139" y="254"/>
                    <a:pt x="1076" y="162"/>
                    <a:pt x="962" y="97"/>
                  </a:cubicBezTo>
                  <a:cubicBezTo>
                    <a:pt x="857" y="40"/>
                    <a:pt x="740" y="6"/>
                    <a:pt x="622" y="1"/>
                  </a:cubicBezTo>
                  <a:cubicBezTo>
                    <a:pt x="609" y="0"/>
                    <a:pt x="597" y="0"/>
                    <a:pt x="585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2673525" y="4714825"/>
              <a:ext cx="28950" cy="16200"/>
            </a:xfrm>
            <a:custGeom>
              <a:avLst/>
              <a:gdLst/>
              <a:ahLst/>
              <a:cxnLst/>
              <a:rect l="l" t="t" r="r" b="b"/>
              <a:pathLst>
                <a:path w="1158" h="648" extrusionOk="0">
                  <a:moveTo>
                    <a:pt x="572" y="1"/>
                  </a:moveTo>
                  <a:cubicBezTo>
                    <a:pt x="556" y="1"/>
                    <a:pt x="541" y="1"/>
                    <a:pt x="525" y="2"/>
                  </a:cubicBezTo>
                  <a:cubicBezTo>
                    <a:pt x="227" y="19"/>
                    <a:pt x="1" y="175"/>
                    <a:pt x="23" y="351"/>
                  </a:cubicBezTo>
                  <a:cubicBezTo>
                    <a:pt x="30" y="429"/>
                    <a:pt x="87" y="502"/>
                    <a:pt x="174" y="553"/>
                  </a:cubicBezTo>
                  <a:cubicBezTo>
                    <a:pt x="276" y="612"/>
                    <a:pt x="419" y="647"/>
                    <a:pt x="571" y="647"/>
                  </a:cubicBezTo>
                  <a:cubicBezTo>
                    <a:pt x="587" y="647"/>
                    <a:pt x="603" y="647"/>
                    <a:pt x="620" y="646"/>
                  </a:cubicBezTo>
                  <a:cubicBezTo>
                    <a:pt x="932" y="631"/>
                    <a:pt x="1158" y="475"/>
                    <a:pt x="1128" y="302"/>
                  </a:cubicBezTo>
                  <a:cubicBezTo>
                    <a:pt x="1119" y="222"/>
                    <a:pt x="1057" y="148"/>
                    <a:pt x="964" y="95"/>
                  </a:cubicBezTo>
                  <a:cubicBezTo>
                    <a:pt x="863" y="37"/>
                    <a:pt x="724" y="1"/>
                    <a:pt x="57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4101375" y="3847000"/>
              <a:ext cx="28300" cy="16175"/>
            </a:xfrm>
            <a:custGeom>
              <a:avLst/>
              <a:gdLst/>
              <a:ahLst/>
              <a:cxnLst/>
              <a:rect l="l" t="t" r="r" b="b"/>
              <a:pathLst>
                <a:path w="1132" h="647" extrusionOk="0">
                  <a:moveTo>
                    <a:pt x="567" y="0"/>
                  </a:moveTo>
                  <a:cubicBezTo>
                    <a:pt x="268" y="0"/>
                    <a:pt x="21" y="139"/>
                    <a:pt x="15" y="313"/>
                  </a:cubicBezTo>
                  <a:cubicBezTo>
                    <a:pt x="1" y="403"/>
                    <a:pt x="65" y="490"/>
                    <a:pt x="172" y="551"/>
                  </a:cubicBezTo>
                  <a:cubicBezTo>
                    <a:pt x="286" y="614"/>
                    <a:pt x="416" y="646"/>
                    <a:pt x="548" y="646"/>
                  </a:cubicBezTo>
                  <a:cubicBezTo>
                    <a:pt x="557" y="646"/>
                    <a:pt x="566" y="646"/>
                    <a:pt x="575" y="646"/>
                  </a:cubicBezTo>
                  <a:cubicBezTo>
                    <a:pt x="874" y="646"/>
                    <a:pt x="1115" y="508"/>
                    <a:pt x="1127" y="333"/>
                  </a:cubicBezTo>
                  <a:cubicBezTo>
                    <a:pt x="1131" y="241"/>
                    <a:pt x="1066" y="156"/>
                    <a:pt x="960" y="96"/>
                  </a:cubicBezTo>
                  <a:cubicBezTo>
                    <a:pt x="861" y="39"/>
                    <a:pt x="727" y="3"/>
                    <a:pt x="581" y="0"/>
                  </a:cubicBezTo>
                  <a:cubicBezTo>
                    <a:pt x="576" y="0"/>
                    <a:pt x="572" y="0"/>
                    <a:pt x="56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2669700" y="4666625"/>
              <a:ext cx="28075" cy="16150"/>
            </a:xfrm>
            <a:custGeom>
              <a:avLst/>
              <a:gdLst/>
              <a:ahLst/>
              <a:cxnLst/>
              <a:rect l="l" t="t" r="r" b="b"/>
              <a:pathLst>
                <a:path w="1123" h="646" extrusionOk="0">
                  <a:moveTo>
                    <a:pt x="569" y="1"/>
                  </a:moveTo>
                  <a:cubicBezTo>
                    <a:pt x="564" y="1"/>
                    <a:pt x="558" y="1"/>
                    <a:pt x="552" y="1"/>
                  </a:cubicBezTo>
                  <a:cubicBezTo>
                    <a:pt x="248" y="5"/>
                    <a:pt x="0" y="149"/>
                    <a:pt x="2" y="328"/>
                  </a:cubicBezTo>
                  <a:cubicBezTo>
                    <a:pt x="9" y="415"/>
                    <a:pt x="66" y="489"/>
                    <a:pt x="173" y="550"/>
                  </a:cubicBezTo>
                  <a:cubicBezTo>
                    <a:pt x="288" y="613"/>
                    <a:pt x="416" y="645"/>
                    <a:pt x="546" y="645"/>
                  </a:cubicBezTo>
                  <a:cubicBezTo>
                    <a:pt x="557" y="645"/>
                    <a:pt x="567" y="645"/>
                    <a:pt x="577" y="645"/>
                  </a:cubicBezTo>
                  <a:cubicBezTo>
                    <a:pt x="883" y="641"/>
                    <a:pt x="1122" y="493"/>
                    <a:pt x="1114" y="316"/>
                  </a:cubicBezTo>
                  <a:cubicBezTo>
                    <a:pt x="1118" y="231"/>
                    <a:pt x="1057" y="151"/>
                    <a:pt x="958" y="94"/>
                  </a:cubicBezTo>
                  <a:cubicBezTo>
                    <a:pt x="857" y="36"/>
                    <a:pt x="719" y="1"/>
                    <a:pt x="56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4017700" y="3846975"/>
              <a:ext cx="28250" cy="16075"/>
            </a:xfrm>
            <a:custGeom>
              <a:avLst/>
              <a:gdLst/>
              <a:ahLst/>
              <a:cxnLst/>
              <a:rect l="l" t="t" r="r" b="b"/>
              <a:pathLst>
                <a:path w="1130" h="643" extrusionOk="0">
                  <a:moveTo>
                    <a:pt x="577" y="1"/>
                  </a:moveTo>
                  <a:cubicBezTo>
                    <a:pt x="569" y="1"/>
                    <a:pt x="561" y="1"/>
                    <a:pt x="553" y="1"/>
                  </a:cubicBezTo>
                  <a:cubicBezTo>
                    <a:pt x="241" y="1"/>
                    <a:pt x="1" y="149"/>
                    <a:pt x="9" y="326"/>
                  </a:cubicBezTo>
                  <a:cubicBezTo>
                    <a:pt x="23" y="417"/>
                    <a:pt x="80" y="491"/>
                    <a:pt x="181" y="548"/>
                  </a:cubicBezTo>
                  <a:cubicBezTo>
                    <a:pt x="281" y="606"/>
                    <a:pt x="408" y="643"/>
                    <a:pt x="560" y="643"/>
                  </a:cubicBezTo>
                  <a:cubicBezTo>
                    <a:pt x="568" y="643"/>
                    <a:pt x="577" y="643"/>
                    <a:pt x="585" y="643"/>
                  </a:cubicBezTo>
                  <a:cubicBezTo>
                    <a:pt x="897" y="634"/>
                    <a:pt x="1130" y="491"/>
                    <a:pt x="1122" y="314"/>
                  </a:cubicBezTo>
                  <a:cubicBezTo>
                    <a:pt x="1117" y="229"/>
                    <a:pt x="1055" y="150"/>
                    <a:pt x="957" y="95"/>
                  </a:cubicBezTo>
                  <a:cubicBezTo>
                    <a:pt x="857" y="37"/>
                    <a:pt x="721" y="1"/>
                    <a:pt x="577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2670350" y="4618250"/>
              <a:ext cx="28375" cy="16075"/>
            </a:xfrm>
            <a:custGeom>
              <a:avLst/>
              <a:gdLst/>
              <a:ahLst/>
              <a:cxnLst/>
              <a:rect l="l" t="t" r="r" b="b"/>
              <a:pathLst>
                <a:path w="1135" h="643" extrusionOk="0">
                  <a:moveTo>
                    <a:pt x="571" y="1"/>
                  </a:moveTo>
                  <a:cubicBezTo>
                    <a:pt x="270" y="1"/>
                    <a:pt x="27" y="130"/>
                    <a:pt x="1" y="305"/>
                  </a:cubicBezTo>
                  <a:lnTo>
                    <a:pt x="15" y="313"/>
                  </a:lnTo>
                  <a:cubicBezTo>
                    <a:pt x="8" y="400"/>
                    <a:pt x="72" y="486"/>
                    <a:pt x="179" y="547"/>
                  </a:cubicBezTo>
                  <a:cubicBezTo>
                    <a:pt x="271" y="600"/>
                    <a:pt x="406" y="638"/>
                    <a:pt x="542" y="642"/>
                  </a:cubicBezTo>
                  <a:cubicBezTo>
                    <a:pt x="551" y="643"/>
                    <a:pt x="559" y="643"/>
                    <a:pt x="568" y="643"/>
                  </a:cubicBezTo>
                  <a:cubicBezTo>
                    <a:pt x="868" y="643"/>
                    <a:pt x="1122" y="506"/>
                    <a:pt x="1127" y="334"/>
                  </a:cubicBezTo>
                  <a:cubicBezTo>
                    <a:pt x="1134" y="244"/>
                    <a:pt x="1070" y="156"/>
                    <a:pt x="963" y="94"/>
                  </a:cubicBezTo>
                  <a:cubicBezTo>
                    <a:pt x="850" y="33"/>
                    <a:pt x="723" y="1"/>
                    <a:pt x="595" y="1"/>
                  </a:cubicBezTo>
                  <a:cubicBezTo>
                    <a:pt x="587" y="1"/>
                    <a:pt x="579" y="1"/>
                    <a:pt x="57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3934075" y="3849775"/>
              <a:ext cx="29300" cy="16125"/>
            </a:xfrm>
            <a:custGeom>
              <a:avLst/>
              <a:gdLst/>
              <a:ahLst/>
              <a:cxnLst/>
              <a:rect l="l" t="t" r="r" b="b"/>
              <a:pathLst>
                <a:path w="1172" h="645" extrusionOk="0">
                  <a:moveTo>
                    <a:pt x="573" y="0"/>
                  </a:moveTo>
                  <a:cubicBezTo>
                    <a:pt x="559" y="0"/>
                    <a:pt x="545" y="0"/>
                    <a:pt x="531" y="1"/>
                  </a:cubicBezTo>
                  <a:cubicBezTo>
                    <a:pt x="226" y="13"/>
                    <a:pt x="0" y="169"/>
                    <a:pt x="23" y="347"/>
                  </a:cubicBezTo>
                  <a:cubicBezTo>
                    <a:pt x="37" y="427"/>
                    <a:pt x="101" y="497"/>
                    <a:pt x="187" y="547"/>
                  </a:cubicBezTo>
                  <a:cubicBezTo>
                    <a:pt x="304" y="611"/>
                    <a:pt x="436" y="645"/>
                    <a:pt x="569" y="645"/>
                  </a:cubicBezTo>
                  <a:cubicBezTo>
                    <a:pt x="591" y="645"/>
                    <a:pt x="612" y="644"/>
                    <a:pt x="633" y="642"/>
                  </a:cubicBezTo>
                  <a:cubicBezTo>
                    <a:pt x="931" y="625"/>
                    <a:pt x="1171" y="469"/>
                    <a:pt x="1142" y="288"/>
                  </a:cubicBezTo>
                  <a:cubicBezTo>
                    <a:pt x="1127" y="213"/>
                    <a:pt x="1068" y="146"/>
                    <a:pt x="982" y="97"/>
                  </a:cubicBezTo>
                  <a:cubicBezTo>
                    <a:pt x="878" y="37"/>
                    <a:pt x="731" y="0"/>
                    <a:pt x="57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2675925" y="4569900"/>
              <a:ext cx="28750" cy="16225"/>
            </a:xfrm>
            <a:custGeom>
              <a:avLst/>
              <a:gdLst/>
              <a:ahLst/>
              <a:cxnLst/>
              <a:rect l="l" t="t" r="r" b="b"/>
              <a:pathLst>
                <a:path w="1150" h="649" extrusionOk="0">
                  <a:moveTo>
                    <a:pt x="583" y="0"/>
                  </a:moveTo>
                  <a:cubicBezTo>
                    <a:pt x="294" y="0"/>
                    <a:pt x="53" y="127"/>
                    <a:pt x="20" y="293"/>
                  </a:cubicBezTo>
                  <a:cubicBezTo>
                    <a:pt x="1" y="396"/>
                    <a:pt x="72" y="487"/>
                    <a:pt x="185" y="552"/>
                  </a:cubicBezTo>
                  <a:cubicBezTo>
                    <a:pt x="288" y="608"/>
                    <a:pt x="402" y="640"/>
                    <a:pt x="519" y="647"/>
                  </a:cubicBezTo>
                  <a:cubicBezTo>
                    <a:pt x="537" y="648"/>
                    <a:pt x="555" y="648"/>
                    <a:pt x="572" y="648"/>
                  </a:cubicBezTo>
                  <a:cubicBezTo>
                    <a:pt x="861" y="648"/>
                    <a:pt x="1101" y="529"/>
                    <a:pt x="1134" y="354"/>
                  </a:cubicBezTo>
                  <a:cubicBezTo>
                    <a:pt x="1149" y="257"/>
                    <a:pt x="1084" y="162"/>
                    <a:pt x="970" y="95"/>
                  </a:cubicBezTo>
                  <a:cubicBezTo>
                    <a:pt x="867" y="39"/>
                    <a:pt x="752" y="7"/>
                    <a:pt x="637" y="2"/>
                  </a:cubicBezTo>
                  <a:cubicBezTo>
                    <a:pt x="619" y="1"/>
                    <a:pt x="601" y="0"/>
                    <a:pt x="58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3850825" y="3855400"/>
              <a:ext cx="29675" cy="16175"/>
            </a:xfrm>
            <a:custGeom>
              <a:avLst/>
              <a:gdLst/>
              <a:ahLst/>
              <a:cxnLst/>
              <a:rect l="l" t="t" r="r" b="b"/>
              <a:pathLst>
                <a:path w="1187" h="647" extrusionOk="0">
                  <a:moveTo>
                    <a:pt x="593" y="0"/>
                  </a:moveTo>
                  <a:cubicBezTo>
                    <a:pt x="564" y="0"/>
                    <a:pt x="534" y="2"/>
                    <a:pt x="503" y="4"/>
                  </a:cubicBezTo>
                  <a:cubicBezTo>
                    <a:pt x="205" y="31"/>
                    <a:pt x="0" y="190"/>
                    <a:pt x="45" y="371"/>
                  </a:cubicBezTo>
                  <a:cubicBezTo>
                    <a:pt x="70" y="446"/>
                    <a:pt x="123" y="510"/>
                    <a:pt x="194" y="548"/>
                  </a:cubicBezTo>
                  <a:cubicBezTo>
                    <a:pt x="299" y="609"/>
                    <a:pt x="433" y="647"/>
                    <a:pt x="584" y="647"/>
                  </a:cubicBezTo>
                  <a:cubicBezTo>
                    <a:pt x="616" y="647"/>
                    <a:pt x="649" y="645"/>
                    <a:pt x="683" y="641"/>
                  </a:cubicBezTo>
                  <a:cubicBezTo>
                    <a:pt x="982" y="618"/>
                    <a:pt x="1186" y="449"/>
                    <a:pt x="1149" y="272"/>
                  </a:cubicBezTo>
                  <a:cubicBezTo>
                    <a:pt x="1127" y="204"/>
                    <a:pt x="1069" y="142"/>
                    <a:pt x="989" y="95"/>
                  </a:cubicBezTo>
                  <a:cubicBezTo>
                    <a:pt x="887" y="36"/>
                    <a:pt x="748" y="0"/>
                    <a:pt x="59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2686500" y="4522000"/>
              <a:ext cx="29175" cy="16225"/>
            </a:xfrm>
            <a:custGeom>
              <a:avLst/>
              <a:gdLst/>
              <a:ahLst/>
              <a:cxnLst/>
              <a:rect l="l" t="t" r="r" b="b"/>
              <a:pathLst>
                <a:path w="1167" h="649" extrusionOk="0">
                  <a:moveTo>
                    <a:pt x="584" y="1"/>
                  </a:moveTo>
                  <a:cubicBezTo>
                    <a:pt x="323" y="1"/>
                    <a:pt x="78" y="116"/>
                    <a:pt x="42" y="271"/>
                  </a:cubicBezTo>
                  <a:cubicBezTo>
                    <a:pt x="0" y="379"/>
                    <a:pt x="71" y="485"/>
                    <a:pt x="193" y="554"/>
                  </a:cubicBezTo>
                  <a:cubicBezTo>
                    <a:pt x="271" y="600"/>
                    <a:pt x="384" y="632"/>
                    <a:pt x="490" y="645"/>
                  </a:cubicBezTo>
                  <a:cubicBezTo>
                    <a:pt x="517" y="647"/>
                    <a:pt x="545" y="648"/>
                    <a:pt x="573" y="648"/>
                  </a:cubicBezTo>
                  <a:cubicBezTo>
                    <a:pt x="853" y="648"/>
                    <a:pt x="1095" y="535"/>
                    <a:pt x="1134" y="379"/>
                  </a:cubicBezTo>
                  <a:cubicBezTo>
                    <a:pt x="1167" y="270"/>
                    <a:pt x="1106" y="167"/>
                    <a:pt x="983" y="97"/>
                  </a:cubicBezTo>
                  <a:cubicBezTo>
                    <a:pt x="887" y="46"/>
                    <a:pt x="781" y="14"/>
                    <a:pt x="671" y="5"/>
                  </a:cubicBezTo>
                  <a:cubicBezTo>
                    <a:pt x="642" y="2"/>
                    <a:pt x="613" y="1"/>
                    <a:pt x="58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3768300" y="3863875"/>
              <a:ext cx="30375" cy="16200"/>
            </a:xfrm>
            <a:custGeom>
              <a:avLst/>
              <a:gdLst/>
              <a:ahLst/>
              <a:cxnLst/>
              <a:rect l="l" t="t" r="r" b="b"/>
              <a:pathLst>
                <a:path w="1215" h="648" extrusionOk="0">
                  <a:moveTo>
                    <a:pt x="603" y="0"/>
                  </a:moveTo>
                  <a:cubicBezTo>
                    <a:pt x="567" y="0"/>
                    <a:pt x="531" y="3"/>
                    <a:pt x="495" y="7"/>
                  </a:cubicBezTo>
                  <a:cubicBezTo>
                    <a:pt x="184" y="49"/>
                    <a:pt x="0" y="220"/>
                    <a:pt x="59" y="393"/>
                  </a:cubicBezTo>
                  <a:lnTo>
                    <a:pt x="208" y="553"/>
                  </a:lnTo>
                  <a:cubicBezTo>
                    <a:pt x="309" y="612"/>
                    <a:pt x="450" y="648"/>
                    <a:pt x="603" y="648"/>
                  </a:cubicBezTo>
                  <a:cubicBezTo>
                    <a:pt x="644" y="648"/>
                    <a:pt x="685" y="645"/>
                    <a:pt x="727" y="640"/>
                  </a:cubicBezTo>
                  <a:cubicBezTo>
                    <a:pt x="1024" y="606"/>
                    <a:pt x="1214" y="431"/>
                    <a:pt x="1156" y="266"/>
                  </a:cubicBezTo>
                  <a:cubicBezTo>
                    <a:pt x="1129" y="199"/>
                    <a:pt x="1072" y="141"/>
                    <a:pt x="994" y="96"/>
                  </a:cubicBezTo>
                  <a:cubicBezTo>
                    <a:pt x="889" y="36"/>
                    <a:pt x="749" y="0"/>
                    <a:pt x="60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2702150" y="4474575"/>
              <a:ext cx="29325" cy="16175"/>
            </a:xfrm>
            <a:custGeom>
              <a:avLst/>
              <a:gdLst/>
              <a:ahLst/>
              <a:cxnLst/>
              <a:rect l="l" t="t" r="r" b="b"/>
              <a:pathLst>
                <a:path w="1173" h="647" extrusionOk="0">
                  <a:moveTo>
                    <a:pt x="580" y="1"/>
                  </a:moveTo>
                  <a:cubicBezTo>
                    <a:pt x="321" y="1"/>
                    <a:pt x="102" y="106"/>
                    <a:pt x="35" y="250"/>
                  </a:cubicBezTo>
                  <a:cubicBezTo>
                    <a:pt x="0" y="362"/>
                    <a:pt x="59" y="476"/>
                    <a:pt x="194" y="554"/>
                  </a:cubicBezTo>
                  <a:lnTo>
                    <a:pt x="463" y="636"/>
                  </a:lnTo>
                  <a:cubicBezTo>
                    <a:pt x="509" y="643"/>
                    <a:pt x="554" y="647"/>
                    <a:pt x="599" y="647"/>
                  </a:cubicBezTo>
                  <a:cubicBezTo>
                    <a:pt x="852" y="647"/>
                    <a:pt x="1074" y="542"/>
                    <a:pt x="1128" y="399"/>
                  </a:cubicBezTo>
                  <a:cubicBezTo>
                    <a:pt x="1172" y="282"/>
                    <a:pt x="1112" y="169"/>
                    <a:pt x="981" y="94"/>
                  </a:cubicBezTo>
                  <a:cubicBezTo>
                    <a:pt x="896" y="47"/>
                    <a:pt x="803" y="19"/>
                    <a:pt x="708" y="9"/>
                  </a:cubicBezTo>
                  <a:cubicBezTo>
                    <a:pt x="665" y="3"/>
                    <a:pt x="622" y="1"/>
                    <a:pt x="58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3686850" y="3875275"/>
              <a:ext cx="30900" cy="16200"/>
            </a:xfrm>
            <a:custGeom>
              <a:avLst/>
              <a:gdLst/>
              <a:ahLst/>
              <a:cxnLst/>
              <a:rect l="l" t="t" r="r" b="b"/>
              <a:pathLst>
                <a:path w="1236" h="648" extrusionOk="0">
                  <a:moveTo>
                    <a:pt x="611" y="1"/>
                  </a:moveTo>
                  <a:cubicBezTo>
                    <a:pt x="564" y="1"/>
                    <a:pt x="516" y="4"/>
                    <a:pt x="468" y="11"/>
                  </a:cubicBezTo>
                  <a:cubicBezTo>
                    <a:pt x="178" y="65"/>
                    <a:pt x="1" y="241"/>
                    <a:pt x="87" y="405"/>
                  </a:cubicBezTo>
                  <a:lnTo>
                    <a:pt x="229" y="553"/>
                  </a:lnTo>
                  <a:cubicBezTo>
                    <a:pt x="331" y="612"/>
                    <a:pt x="472" y="648"/>
                    <a:pt x="620" y="648"/>
                  </a:cubicBezTo>
                  <a:cubicBezTo>
                    <a:pt x="669" y="648"/>
                    <a:pt x="719" y="644"/>
                    <a:pt x="769" y="635"/>
                  </a:cubicBezTo>
                  <a:cubicBezTo>
                    <a:pt x="1059" y="589"/>
                    <a:pt x="1236" y="405"/>
                    <a:pt x="1149" y="241"/>
                  </a:cubicBezTo>
                  <a:cubicBezTo>
                    <a:pt x="1126" y="184"/>
                    <a:pt x="1074" y="134"/>
                    <a:pt x="1007" y="95"/>
                  </a:cubicBezTo>
                  <a:cubicBezTo>
                    <a:pt x="904" y="35"/>
                    <a:pt x="762" y="1"/>
                    <a:pt x="61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2722625" y="4427775"/>
              <a:ext cx="29525" cy="16200"/>
            </a:xfrm>
            <a:custGeom>
              <a:avLst/>
              <a:gdLst/>
              <a:ahLst/>
              <a:cxnLst/>
              <a:rect l="l" t="t" r="r" b="b"/>
              <a:pathLst>
                <a:path w="1181" h="648" extrusionOk="0">
                  <a:moveTo>
                    <a:pt x="592" y="1"/>
                  </a:moveTo>
                  <a:cubicBezTo>
                    <a:pt x="351" y="1"/>
                    <a:pt x="127" y="91"/>
                    <a:pt x="51" y="238"/>
                  </a:cubicBezTo>
                  <a:cubicBezTo>
                    <a:pt x="1" y="349"/>
                    <a:pt x="65" y="468"/>
                    <a:pt x="207" y="550"/>
                  </a:cubicBezTo>
                  <a:lnTo>
                    <a:pt x="441" y="636"/>
                  </a:lnTo>
                  <a:cubicBezTo>
                    <a:pt x="489" y="644"/>
                    <a:pt x="537" y="647"/>
                    <a:pt x="584" y="647"/>
                  </a:cubicBezTo>
                  <a:cubicBezTo>
                    <a:pt x="828" y="647"/>
                    <a:pt x="1057" y="555"/>
                    <a:pt x="1128" y="411"/>
                  </a:cubicBezTo>
                  <a:cubicBezTo>
                    <a:pt x="1180" y="296"/>
                    <a:pt x="1120" y="178"/>
                    <a:pt x="981" y="97"/>
                  </a:cubicBezTo>
                  <a:cubicBezTo>
                    <a:pt x="905" y="54"/>
                    <a:pt x="822" y="26"/>
                    <a:pt x="737" y="12"/>
                  </a:cubicBezTo>
                  <a:cubicBezTo>
                    <a:pt x="688" y="5"/>
                    <a:pt x="640" y="1"/>
                    <a:pt x="59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3606675" y="3889475"/>
              <a:ext cx="31775" cy="16175"/>
            </a:xfrm>
            <a:custGeom>
              <a:avLst/>
              <a:gdLst/>
              <a:ahLst/>
              <a:cxnLst/>
              <a:rect l="l" t="t" r="r" b="b"/>
              <a:pathLst>
                <a:path w="1271" h="647" extrusionOk="0">
                  <a:moveTo>
                    <a:pt x="629" y="1"/>
                  </a:moveTo>
                  <a:cubicBezTo>
                    <a:pt x="568" y="1"/>
                    <a:pt x="506" y="7"/>
                    <a:pt x="445" y="19"/>
                  </a:cubicBezTo>
                  <a:cubicBezTo>
                    <a:pt x="162" y="76"/>
                    <a:pt x="0" y="260"/>
                    <a:pt x="108" y="428"/>
                  </a:cubicBezTo>
                  <a:lnTo>
                    <a:pt x="236" y="551"/>
                  </a:lnTo>
                  <a:cubicBezTo>
                    <a:pt x="338" y="610"/>
                    <a:pt x="481" y="646"/>
                    <a:pt x="632" y="646"/>
                  </a:cubicBezTo>
                  <a:cubicBezTo>
                    <a:pt x="691" y="646"/>
                    <a:pt x="751" y="641"/>
                    <a:pt x="810" y="629"/>
                  </a:cubicBezTo>
                  <a:cubicBezTo>
                    <a:pt x="1107" y="572"/>
                    <a:pt x="1270" y="388"/>
                    <a:pt x="1163" y="219"/>
                  </a:cubicBezTo>
                  <a:cubicBezTo>
                    <a:pt x="1128" y="168"/>
                    <a:pt x="1081" y="126"/>
                    <a:pt x="1026" y="97"/>
                  </a:cubicBezTo>
                  <a:cubicBezTo>
                    <a:pt x="922" y="36"/>
                    <a:pt x="779" y="1"/>
                    <a:pt x="62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2747725" y="4381850"/>
              <a:ext cx="30100" cy="16050"/>
            </a:xfrm>
            <a:custGeom>
              <a:avLst/>
              <a:gdLst/>
              <a:ahLst/>
              <a:cxnLst/>
              <a:rect l="l" t="t" r="r" b="b"/>
              <a:pathLst>
                <a:path w="1204" h="642" extrusionOk="0">
                  <a:moveTo>
                    <a:pt x="604" y="1"/>
                  </a:moveTo>
                  <a:cubicBezTo>
                    <a:pt x="376" y="1"/>
                    <a:pt x="160" y="83"/>
                    <a:pt x="77" y="215"/>
                  </a:cubicBezTo>
                  <a:cubicBezTo>
                    <a:pt x="0" y="335"/>
                    <a:pt x="58" y="466"/>
                    <a:pt x="207" y="553"/>
                  </a:cubicBezTo>
                  <a:lnTo>
                    <a:pt x="413" y="622"/>
                  </a:lnTo>
                  <a:cubicBezTo>
                    <a:pt x="476" y="636"/>
                    <a:pt x="541" y="642"/>
                    <a:pt x="604" y="642"/>
                  </a:cubicBezTo>
                  <a:cubicBezTo>
                    <a:pt x="832" y="642"/>
                    <a:pt x="1045" y="560"/>
                    <a:pt x="1127" y="428"/>
                  </a:cubicBezTo>
                  <a:cubicBezTo>
                    <a:pt x="1203" y="309"/>
                    <a:pt x="1143" y="182"/>
                    <a:pt x="996" y="97"/>
                  </a:cubicBezTo>
                  <a:cubicBezTo>
                    <a:pt x="930" y="59"/>
                    <a:pt x="859" y="33"/>
                    <a:pt x="785" y="19"/>
                  </a:cubicBezTo>
                  <a:cubicBezTo>
                    <a:pt x="725" y="6"/>
                    <a:pt x="664" y="1"/>
                    <a:pt x="60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3528425" y="3906375"/>
              <a:ext cx="31600" cy="16275"/>
            </a:xfrm>
            <a:custGeom>
              <a:avLst/>
              <a:gdLst/>
              <a:ahLst/>
              <a:cxnLst/>
              <a:rect l="l" t="t" r="r" b="b"/>
              <a:pathLst>
                <a:path w="1264" h="651" extrusionOk="0">
                  <a:moveTo>
                    <a:pt x="633" y="1"/>
                  </a:moveTo>
                  <a:cubicBezTo>
                    <a:pt x="562" y="1"/>
                    <a:pt x="489" y="8"/>
                    <a:pt x="418" y="24"/>
                  </a:cubicBezTo>
                  <a:cubicBezTo>
                    <a:pt x="142" y="94"/>
                    <a:pt x="1" y="282"/>
                    <a:pt x="115" y="447"/>
                  </a:cubicBezTo>
                  <a:lnTo>
                    <a:pt x="243" y="554"/>
                  </a:lnTo>
                  <a:cubicBezTo>
                    <a:pt x="351" y="615"/>
                    <a:pt x="492" y="650"/>
                    <a:pt x="639" y="650"/>
                  </a:cubicBezTo>
                  <a:cubicBezTo>
                    <a:pt x="705" y="650"/>
                    <a:pt x="773" y="643"/>
                    <a:pt x="840" y="628"/>
                  </a:cubicBezTo>
                  <a:cubicBezTo>
                    <a:pt x="1130" y="557"/>
                    <a:pt x="1264" y="373"/>
                    <a:pt x="1156" y="204"/>
                  </a:cubicBezTo>
                  <a:cubicBezTo>
                    <a:pt x="1122" y="159"/>
                    <a:pt x="1080" y="122"/>
                    <a:pt x="1031" y="95"/>
                  </a:cubicBezTo>
                  <a:cubicBezTo>
                    <a:pt x="925" y="35"/>
                    <a:pt x="783" y="1"/>
                    <a:pt x="63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2777550" y="4336825"/>
              <a:ext cx="30450" cy="16250"/>
            </a:xfrm>
            <a:custGeom>
              <a:avLst/>
              <a:gdLst/>
              <a:ahLst/>
              <a:cxnLst/>
              <a:rect l="l" t="t" r="r" b="b"/>
              <a:pathLst>
                <a:path w="1218" h="650" extrusionOk="0">
                  <a:moveTo>
                    <a:pt x="607" y="0"/>
                  </a:moveTo>
                  <a:cubicBezTo>
                    <a:pt x="391" y="0"/>
                    <a:pt x="181" y="74"/>
                    <a:pt x="91" y="194"/>
                  </a:cubicBezTo>
                  <a:cubicBezTo>
                    <a:pt x="1" y="321"/>
                    <a:pt x="58" y="461"/>
                    <a:pt x="221" y="555"/>
                  </a:cubicBezTo>
                  <a:lnTo>
                    <a:pt x="399" y="625"/>
                  </a:lnTo>
                  <a:cubicBezTo>
                    <a:pt x="467" y="641"/>
                    <a:pt x="538" y="649"/>
                    <a:pt x="609" y="649"/>
                  </a:cubicBezTo>
                  <a:cubicBezTo>
                    <a:pt x="822" y="649"/>
                    <a:pt x="1032" y="579"/>
                    <a:pt x="1121" y="452"/>
                  </a:cubicBezTo>
                  <a:cubicBezTo>
                    <a:pt x="1218" y="327"/>
                    <a:pt x="1158" y="187"/>
                    <a:pt x="999" y="95"/>
                  </a:cubicBezTo>
                  <a:cubicBezTo>
                    <a:pt x="943" y="65"/>
                    <a:pt x="883" y="41"/>
                    <a:pt x="820" y="26"/>
                  </a:cubicBezTo>
                  <a:cubicBezTo>
                    <a:pt x="751" y="8"/>
                    <a:pt x="679" y="0"/>
                    <a:pt x="60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2812400" y="4292850"/>
              <a:ext cx="30350" cy="16300"/>
            </a:xfrm>
            <a:custGeom>
              <a:avLst/>
              <a:gdLst/>
              <a:ahLst/>
              <a:cxnLst/>
              <a:rect l="l" t="t" r="r" b="b"/>
              <a:pathLst>
                <a:path w="1214" h="652" extrusionOk="0">
                  <a:moveTo>
                    <a:pt x="608" y="1"/>
                  </a:moveTo>
                  <a:cubicBezTo>
                    <a:pt x="405" y="1"/>
                    <a:pt x="209" y="69"/>
                    <a:pt x="113" y="183"/>
                  </a:cubicBezTo>
                  <a:cubicBezTo>
                    <a:pt x="1" y="314"/>
                    <a:pt x="51" y="458"/>
                    <a:pt x="215" y="552"/>
                  </a:cubicBezTo>
                  <a:lnTo>
                    <a:pt x="357" y="618"/>
                  </a:lnTo>
                  <a:cubicBezTo>
                    <a:pt x="437" y="640"/>
                    <a:pt x="521" y="651"/>
                    <a:pt x="603" y="651"/>
                  </a:cubicBezTo>
                  <a:cubicBezTo>
                    <a:pt x="806" y="651"/>
                    <a:pt x="1000" y="586"/>
                    <a:pt x="1100" y="474"/>
                  </a:cubicBezTo>
                  <a:cubicBezTo>
                    <a:pt x="1213" y="343"/>
                    <a:pt x="1163" y="191"/>
                    <a:pt x="997" y="95"/>
                  </a:cubicBezTo>
                  <a:cubicBezTo>
                    <a:pt x="950" y="69"/>
                    <a:pt x="901" y="49"/>
                    <a:pt x="849" y="35"/>
                  </a:cubicBezTo>
                  <a:cubicBezTo>
                    <a:pt x="772" y="12"/>
                    <a:pt x="690" y="1"/>
                    <a:pt x="60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2851325" y="4250300"/>
              <a:ext cx="30825" cy="16225"/>
            </a:xfrm>
            <a:custGeom>
              <a:avLst/>
              <a:gdLst/>
              <a:ahLst/>
              <a:cxnLst/>
              <a:rect l="l" t="t" r="r" b="b"/>
              <a:pathLst>
                <a:path w="1233" h="649" extrusionOk="0">
                  <a:moveTo>
                    <a:pt x="615" y="1"/>
                  </a:moveTo>
                  <a:cubicBezTo>
                    <a:pt x="424" y="1"/>
                    <a:pt x="240" y="58"/>
                    <a:pt x="141" y="165"/>
                  </a:cubicBezTo>
                  <a:lnTo>
                    <a:pt x="134" y="161"/>
                  </a:lnTo>
                  <a:lnTo>
                    <a:pt x="134" y="161"/>
                  </a:lnTo>
                  <a:cubicBezTo>
                    <a:pt x="1" y="296"/>
                    <a:pt x="58" y="452"/>
                    <a:pt x="229" y="551"/>
                  </a:cubicBezTo>
                  <a:lnTo>
                    <a:pt x="350" y="604"/>
                  </a:lnTo>
                  <a:cubicBezTo>
                    <a:pt x="440" y="634"/>
                    <a:pt x="536" y="648"/>
                    <a:pt x="630" y="648"/>
                  </a:cubicBezTo>
                  <a:cubicBezTo>
                    <a:pt x="820" y="648"/>
                    <a:pt x="1004" y="590"/>
                    <a:pt x="1107" y="486"/>
                  </a:cubicBezTo>
                  <a:cubicBezTo>
                    <a:pt x="1233" y="357"/>
                    <a:pt x="1185" y="197"/>
                    <a:pt x="1007" y="95"/>
                  </a:cubicBezTo>
                  <a:cubicBezTo>
                    <a:pt x="972" y="76"/>
                    <a:pt x="937" y="59"/>
                    <a:pt x="900" y="45"/>
                  </a:cubicBezTo>
                  <a:cubicBezTo>
                    <a:pt x="809" y="15"/>
                    <a:pt x="711" y="1"/>
                    <a:pt x="61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2895200" y="4209200"/>
              <a:ext cx="30725" cy="16150"/>
            </a:xfrm>
            <a:custGeom>
              <a:avLst/>
              <a:gdLst/>
              <a:ahLst/>
              <a:cxnLst/>
              <a:rect l="l" t="t" r="r" b="b"/>
              <a:pathLst>
                <a:path w="1229" h="646" extrusionOk="0">
                  <a:moveTo>
                    <a:pt x="609" y="0"/>
                  </a:moveTo>
                  <a:cubicBezTo>
                    <a:pt x="430" y="0"/>
                    <a:pt x="255" y="50"/>
                    <a:pt x="150" y="142"/>
                  </a:cubicBezTo>
                  <a:cubicBezTo>
                    <a:pt x="1" y="277"/>
                    <a:pt x="38" y="446"/>
                    <a:pt x="222" y="552"/>
                  </a:cubicBezTo>
                  <a:lnTo>
                    <a:pt x="309" y="593"/>
                  </a:lnTo>
                  <a:cubicBezTo>
                    <a:pt x="401" y="629"/>
                    <a:pt x="505" y="646"/>
                    <a:pt x="608" y="646"/>
                  </a:cubicBezTo>
                  <a:cubicBezTo>
                    <a:pt x="791" y="646"/>
                    <a:pt x="972" y="593"/>
                    <a:pt x="1079" y="499"/>
                  </a:cubicBezTo>
                  <a:cubicBezTo>
                    <a:pt x="1229" y="369"/>
                    <a:pt x="1191" y="202"/>
                    <a:pt x="1008" y="96"/>
                  </a:cubicBezTo>
                  <a:cubicBezTo>
                    <a:pt x="980" y="80"/>
                    <a:pt x="951" y="66"/>
                    <a:pt x="922" y="55"/>
                  </a:cubicBezTo>
                  <a:cubicBezTo>
                    <a:pt x="826" y="18"/>
                    <a:pt x="716" y="0"/>
                    <a:pt x="60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2943025" y="4169625"/>
              <a:ext cx="30600" cy="16250"/>
            </a:xfrm>
            <a:custGeom>
              <a:avLst/>
              <a:gdLst/>
              <a:ahLst/>
              <a:cxnLst/>
              <a:rect l="l" t="t" r="r" b="b"/>
              <a:pathLst>
                <a:path w="1224" h="650" extrusionOk="0">
                  <a:moveTo>
                    <a:pt x="613" y="0"/>
                  </a:moveTo>
                  <a:cubicBezTo>
                    <a:pt x="442" y="0"/>
                    <a:pt x="274" y="46"/>
                    <a:pt x="169" y="131"/>
                  </a:cubicBezTo>
                  <a:cubicBezTo>
                    <a:pt x="0" y="262"/>
                    <a:pt x="22" y="440"/>
                    <a:pt x="222" y="555"/>
                  </a:cubicBezTo>
                  <a:lnTo>
                    <a:pt x="286" y="583"/>
                  </a:lnTo>
                  <a:cubicBezTo>
                    <a:pt x="381" y="628"/>
                    <a:pt x="496" y="650"/>
                    <a:pt x="612" y="650"/>
                  </a:cubicBezTo>
                  <a:cubicBezTo>
                    <a:pt x="780" y="650"/>
                    <a:pt x="949" y="604"/>
                    <a:pt x="1058" y="522"/>
                  </a:cubicBezTo>
                  <a:cubicBezTo>
                    <a:pt x="1224" y="388"/>
                    <a:pt x="1204" y="207"/>
                    <a:pt x="1015" y="98"/>
                  </a:cubicBezTo>
                  <a:cubicBezTo>
                    <a:pt x="993" y="85"/>
                    <a:pt x="972" y="76"/>
                    <a:pt x="949" y="66"/>
                  </a:cubicBezTo>
                  <a:cubicBezTo>
                    <a:pt x="848" y="21"/>
                    <a:pt x="730" y="0"/>
                    <a:pt x="61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2994725" y="4131875"/>
              <a:ext cx="31050" cy="16175"/>
            </a:xfrm>
            <a:custGeom>
              <a:avLst/>
              <a:gdLst/>
              <a:ahLst/>
              <a:cxnLst/>
              <a:rect l="l" t="t" r="r" b="b"/>
              <a:pathLst>
                <a:path w="1242" h="647" extrusionOk="0">
                  <a:moveTo>
                    <a:pt x="621" y="0"/>
                  </a:moveTo>
                  <a:cubicBezTo>
                    <a:pt x="464" y="0"/>
                    <a:pt x="305" y="39"/>
                    <a:pt x="192" y="114"/>
                  </a:cubicBezTo>
                  <a:cubicBezTo>
                    <a:pt x="1" y="242"/>
                    <a:pt x="16" y="430"/>
                    <a:pt x="222" y="550"/>
                  </a:cubicBezTo>
                  <a:lnTo>
                    <a:pt x="257" y="570"/>
                  </a:lnTo>
                  <a:cubicBezTo>
                    <a:pt x="360" y="622"/>
                    <a:pt x="486" y="646"/>
                    <a:pt x="612" y="646"/>
                  </a:cubicBezTo>
                  <a:cubicBezTo>
                    <a:pt x="774" y="646"/>
                    <a:pt x="934" y="606"/>
                    <a:pt x="1045" y="533"/>
                  </a:cubicBezTo>
                  <a:cubicBezTo>
                    <a:pt x="1241" y="402"/>
                    <a:pt x="1216" y="213"/>
                    <a:pt x="1007" y="93"/>
                  </a:cubicBezTo>
                  <a:cubicBezTo>
                    <a:pt x="997" y="87"/>
                    <a:pt x="988" y="82"/>
                    <a:pt x="978" y="77"/>
                  </a:cubicBezTo>
                  <a:cubicBezTo>
                    <a:pt x="876" y="26"/>
                    <a:pt x="749" y="0"/>
                    <a:pt x="62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3050525" y="4096000"/>
              <a:ext cx="30650" cy="16150"/>
            </a:xfrm>
            <a:custGeom>
              <a:avLst/>
              <a:gdLst/>
              <a:ahLst/>
              <a:cxnLst/>
              <a:rect l="l" t="t" r="r" b="b"/>
              <a:pathLst>
                <a:path w="1226" h="646" extrusionOk="0">
                  <a:moveTo>
                    <a:pt x="606" y="0"/>
                  </a:moveTo>
                  <a:cubicBezTo>
                    <a:pt x="462" y="0"/>
                    <a:pt x="320" y="34"/>
                    <a:pt x="212" y="100"/>
                  </a:cubicBezTo>
                  <a:cubicBezTo>
                    <a:pt x="0" y="223"/>
                    <a:pt x="9" y="432"/>
                    <a:pt x="222" y="556"/>
                  </a:cubicBezTo>
                  <a:lnTo>
                    <a:pt x="229" y="560"/>
                  </a:lnTo>
                  <a:cubicBezTo>
                    <a:pt x="336" y="618"/>
                    <a:pt x="469" y="646"/>
                    <a:pt x="604" y="646"/>
                  </a:cubicBezTo>
                  <a:cubicBezTo>
                    <a:pt x="755" y="646"/>
                    <a:pt x="906" y="611"/>
                    <a:pt x="1022" y="544"/>
                  </a:cubicBezTo>
                  <a:cubicBezTo>
                    <a:pt x="1220" y="421"/>
                    <a:pt x="1226" y="226"/>
                    <a:pt x="1024" y="109"/>
                  </a:cubicBezTo>
                  <a:cubicBezTo>
                    <a:pt x="1017" y="105"/>
                    <a:pt x="1007" y="100"/>
                    <a:pt x="998" y="96"/>
                  </a:cubicBezTo>
                  <a:cubicBezTo>
                    <a:pt x="887" y="32"/>
                    <a:pt x="746" y="0"/>
                    <a:pt x="60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3110050" y="4061925"/>
              <a:ext cx="30500" cy="16225"/>
            </a:xfrm>
            <a:custGeom>
              <a:avLst/>
              <a:gdLst/>
              <a:ahLst/>
              <a:cxnLst/>
              <a:rect l="l" t="t" r="r" b="b"/>
              <a:pathLst>
                <a:path w="1220" h="649" extrusionOk="0">
                  <a:moveTo>
                    <a:pt x="606" y="1"/>
                  </a:moveTo>
                  <a:cubicBezTo>
                    <a:pt x="469" y="1"/>
                    <a:pt x="330" y="31"/>
                    <a:pt x="219" y="92"/>
                  </a:cubicBezTo>
                  <a:cubicBezTo>
                    <a:pt x="0" y="210"/>
                    <a:pt x="2" y="417"/>
                    <a:pt x="208" y="543"/>
                  </a:cubicBezTo>
                  <a:lnTo>
                    <a:pt x="215" y="556"/>
                  </a:lnTo>
                  <a:cubicBezTo>
                    <a:pt x="322" y="618"/>
                    <a:pt x="462" y="648"/>
                    <a:pt x="603" y="648"/>
                  </a:cubicBezTo>
                  <a:cubicBezTo>
                    <a:pt x="740" y="648"/>
                    <a:pt x="879" y="619"/>
                    <a:pt x="987" y="560"/>
                  </a:cubicBezTo>
                  <a:cubicBezTo>
                    <a:pt x="1213" y="444"/>
                    <a:pt x="1220" y="235"/>
                    <a:pt x="1014" y="108"/>
                  </a:cubicBezTo>
                  <a:cubicBezTo>
                    <a:pt x="1005" y="103"/>
                    <a:pt x="997" y="97"/>
                    <a:pt x="989" y="93"/>
                  </a:cubicBezTo>
                  <a:cubicBezTo>
                    <a:pt x="883" y="32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3172075" y="4030175"/>
              <a:ext cx="31550" cy="16050"/>
            </a:xfrm>
            <a:custGeom>
              <a:avLst/>
              <a:gdLst/>
              <a:ahLst/>
              <a:cxnLst/>
              <a:rect l="l" t="t" r="r" b="b"/>
              <a:pathLst>
                <a:path w="1262" h="642" extrusionOk="0">
                  <a:moveTo>
                    <a:pt x="624" y="1"/>
                  </a:moveTo>
                  <a:cubicBezTo>
                    <a:pt x="500" y="1"/>
                    <a:pt x="376" y="25"/>
                    <a:pt x="275" y="77"/>
                  </a:cubicBezTo>
                  <a:cubicBezTo>
                    <a:pt x="35" y="184"/>
                    <a:pt x="0" y="385"/>
                    <a:pt x="207" y="528"/>
                  </a:cubicBezTo>
                  <a:lnTo>
                    <a:pt x="243" y="549"/>
                  </a:lnTo>
                  <a:cubicBezTo>
                    <a:pt x="349" y="610"/>
                    <a:pt x="489" y="642"/>
                    <a:pt x="630" y="642"/>
                  </a:cubicBezTo>
                  <a:cubicBezTo>
                    <a:pt x="754" y="642"/>
                    <a:pt x="878" y="617"/>
                    <a:pt x="980" y="566"/>
                  </a:cubicBezTo>
                  <a:lnTo>
                    <a:pt x="994" y="573"/>
                  </a:lnTo>
                  <a:cubicBezTo>
                    <a:pt x="1222" y="458"/>
                    <a:pt x="1262" y="254"/>
                    <a:pt x="1063" y="121"/>
                  </a:cubicBezTo>
                  <a:cubicBezTo>
                    <a:pt x="1051" y="113"/>
                    <a:pt x="1038" y="104"/>
                    <a:pt x="1025" y="97"/>
                  </a:cubicBezTo>
                  <a:cubicBezTo>
                    <a:pt x="914" y="34"/>
                    <a:pt x="769" y="1"/>
                    <a:pt x="62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3237825" y="4000500"/>
              <a:ext cx="31575" cy="16150"/>
            </a:xfrm>
            <a:custGeom>
              <a:avLst/>
              <a:gdLst/>
              <a:ahLst/>
              <a:cxnLst/>
              <a:rect l="l" t="t" r="r" b="b"/>
              <a:pathLst>
                <a:path w="1263" h="646" extrusionOk="0">
                  <a:moveTo>
                    <a:pt x="634" y="1"/>
                  </a:moveTo>
                  <a:cubicBezTo>
                    <a:pt x="518" y="1"/>
                    <a:pt x="401" y="22"/>
                    <a:pt x="305" y="65"/>
                  </a:cubicBezTo>
                  <a:cubicBezTo>
                    <a:pt x="50" y="172"/>
                    <a:pt x="1" y="364"/>
                    <a:pt x="186" y="512"/>
                  </a:cubicBezTo>
                  <a:lnTo>
                    <a:pt x="236" y="548"/>
                  </a:lnTo>
                  <a:cubicBezTo>
                    <a:pt x="348" y="613"/>
                    <a:pt x="493" y="646"/>
                    <a:pt x="638" y="646"/>
                  </a:cubicBezTo>
                  <a:cubicBezTo>
                    <a:pt x="752" y="646"/>
                    <a:pt x="867" y="626"/>
                    <a:pt x="967" y="586"/>
                  </a:cubicBezTo>
                  <a:cubicBezTo>
                    <a:pt x="1207" y="479"/>
                    <a:pt x="1262" y="274"/>
                    <a:pt x="1077" y="134"/>
                  </a:cubicBezTo>
                  <a:cubicBezTo>
                    <a:pt x="1057" y="118"/>
                    <a:pt x="1036" y="102"/>
                    <a:pt x="1013" y="90"/>
                  </a:cubicBezTo>
                  <a:cubicBezTo>
                    <a:pt x="911" y="31"/>
                    <a:pt x="773" y="1"/>
                    <a:pt x="63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3306625" y="3973350"/>
              <a:ext cx="31900" cy="16000"/>
            </a:xfrm>
            <a:custGeom>
              <a:avLst/>
              <a:gdLst/>
              <a:ahLst/>
              <a:cxnLst/>
              <a:rect l="l" t="t" r="r" b="b"/>
              <a:pathLst>
                <a:path w="1276" h="640" extrusionOk="0">
                  <a:moveTo>
                    <a:pt x="624" y="1"/>
                  </a:moveTo>
                  <a:cubicBezTo>
                    <a:pt x="521" y="1"/>
                    <a:pt x="417" y="17"/>
                    <a:pt x="324" y="51"/>
                  </a:cubicBezTo>
                  <a:cubicBezTo>
                    <a:pt x="63" y="144"/>
                    <a:pt x="0" y="338"/>
                    <a:pt x="164" y="490"/>
                  </a:cubicBezTo>
                  <a:lnTo>
                    <a:pt x="242" y="543"/>
                  </a:lnTo>
                  <a:cubicBezTo>
                    <a:pt x="351" y="606"/>
                    <a:pt x="498" y="639"/>
                    <a:pt x="645" y="639"/>
                  </a:cubicBezTo>
                  <a:cubicBezTo>
                    <a:pt x="746" y="639"/>
                    <a:pt x="848" y="624"/>
                    <a:pt x="937" y="592"/>
                  </a:cubicBezTo>
                  <a:cubicBezTo>
                    <a:pt x="1199" y="497"/>
                    <a:pt x="1276" y="296"/>
                    <a:pt x="1104" y="149"/>
                  </a:cubicBezTo>
                  <a:cubicBezTo>
                    <a:pt x="1082" y="130"/>
                    <a:pt x="1058" y="112"/>
                    <a:pt x="1033" y="98"/>
                  </a:cubicBezTo>
                  <a:cubicBezTo>
                    <a:pt x="923" y="35"/>
                    <a:pt x="775" y="1"/>
                    <a:pt x="62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3378075" y="3948375"/>
              <a:ext cx="31725" cy="16150"/>
            </a:xfrm>
            <a:custGeom>
              <a:avLst/>
              <a:gdLst/>
              <a:ahLst/>
              <a:cxnLst/>
              <a:rect l="l" t="t" r="r" b="b"/>
              <a:pathLst>
                <a:path w="1269" h="646" extrusionOk="0">
                  <a:moveTo>
                    <a:pt x="634" y="1"/>
                  </a:moveTo>
                  <a:cubicBezTo>
                    <a:pt x="541" y="1"/>
                    <a:pt x="447" y="14"/>
                    <a:pt x="360" y="44"/>
                  </a:cubicBezTo>
                  <a:cubicBezTo>
                    <a:pt x="91" y="126"/>
                    <a:pt x="0" y="326"/>
                    <a:pt x="142" y="483"/>
                  </a:cubicBezTo>
                  <a:lnTo>
                    <a:pt x="250" y="552"/>
                  </a:lnTo>
                  <a:cubicBezTo>
                    <a:pt x="354" y="613"/>
                    <a:pt x="495" y="645"/>
                    <a:pt x="640" y="645"/>
                  </a:cubicBezTo>
                  <a:cubicBezTo>
                    <a:pt x="731" y="645"/>
                    <a:pt x="824" y="632"/>
                    <a:pt x="909" y="605"/>
                  </a:cubicBezTo>
                  <a:cubicBezTo>
                    <a:pt x="1178" y="524"/>
                    <a:pt x="1268" y="322"/>
                    <a:pt x="1119" y="162"/>
                  </a:cubicBezTo>
                  <a:cubicBezTo>
                    <a:pt x="1091" y="136"/>
                    <a:pt x="1062" y="113"/>
                    <a:pt x="1029" y="95"/>
                  </a:cubicBezTo>
                  <a:cubicBezTo>
                    <a:pt x="924" y="35"/>
                    <a:pt x="781" y="1"/>
                    <a:pt x="63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3452000" y="3926050"/>
              <a:ext cx="31750" cy="16275"/>
            </a:xfrm>
            <a:custGeom>
              <a:avLst/>
              <a:gdLst/>
              <a:ahLst/>
              <a:cxnLst/>
              <a:rect l="l" t="t" r="r" b="b"/>
              <a:pathLst>
                <a:path w="1270" h="651" extrusionOk="0">
                  <a:moveTo>
                    <a:pt x="632" y="1"/>
                  </a:moveTo>
                  <a:cubicBezTo>
                    <a:pt x="549" y="1"/>
                    <a:pt x="466" y="11"/>
                    <a:pt x="388" y="33"/>
                  </a:cubicBezTo>
                  <a:cubicBezTo>
                    <a:pt x="112" y="111"/>
                    <a:pt x="1" y="308"/>
                    <a:pt x="136" y="468"/>
                  </a:cubicBezTo>
                  <a:lnTo>
                    <a:pt x="250" y="559"/>
                  </a:lnTo>
                  <a:cubicBezTo>
                    <a:pt x="350" y="617"/>
                    <a:pt x="490" y="651"/>
                    <a:pt x="637" y="651"/>
                  </a:cubicBezTo>
                  <a:cubicBezTo>
                    <a:pt x="721" y="651"/>
                    <a:pt x="807" y="640"/>
                    <a:pt x="889" y="616"/>
                  </a:cubicBezTo>
                  <a:cubicBezTo>
                    <a:pt x="1158" y="542"/>
                    <a:pt x="1269" y="344"/>
                    <a:pt x="1141" y="181"/>
                  </a:cubicBezTo>
                  <a:cubicBezTo>
                    <a:pt x="1112" y="146"/>
                    <a:pt x="1077" y="118"/>
                    <a:pt x="1038" y="97"/>
                  </a:cubicBezTo>
                  <a:cubicBezTo>
                    <a:pt x="932" y="36"/>
                    <a:pt x="783" y="1"/>
                    <a:pt x="63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5355650" y="4952200"/>
              <a:ext cx="30000" cy="16150"/>
            </a:xfrm>
            <a:custGeom>
              <a:avLst/>
              <a:gdLst/>
              <a:ahLst/>
              <a:cxnLst/>
              <a:rect l="l" t="t" r="r" b="b"/>
              <a:pathLst>
                <a:path w="1200" h="646" extrusionOk="0">
                  <a:moveTo>
                    <a:pt x="598" y="0"/>
                  </a:moveTo>
                  <a:cubicBezTo>
                    <a:pt x="377" y="0"/>
                    <a:pt x="167" y="75"/>
                    <a:pt x="92" y="201"/>
                  </a:cubicBezTo>
                  <a:cubicBezTo>
                    <a:pt x="0" y="319"/>
                    <a:pt x="51" y="463"/>
                    <a:pt x="208" y="553"/>
                  </a:cubicBezTo>
                  <a:lnTo>
                    <a:pt x="399" y="623"/>
                  </a:lnTo>
                  <a:cubicBezTo>
                    <a:pt x="465" y="638"/>
                    <a:pt x="534" y="645"/>
                    <a:pt x="601" y="645"/>
                  </a:cubicBezTo>
                  <a:cubicBezTo>
                    <a:pt x="823" y="645"/>
                    <a:pt x="1035" y="568"/>
                    <a:pt x="1121" y="442"/>
                  </a:cubicBezTo>
                  <a:cubicBezTo>
                    <a:pt x="1199" y="316"/>
                    <a:pt x="1143" y="181"/>
                    <a:pt x="991" y="93"/>
                  </a:cubicBezTo>
                  <a:cubicBezTo>
                    <a:pt x="934" y="61"/>
                    <a:pt x="872" y="37"/>
                    <a:pt x="806" y="24"/>
                  </a:cubicBezTo>
                  <a:cubicBezTo>
                    <a:pt x="738" y="8"/>
                    <a:pt x="668" y="0"/>
                    <a:pt x="59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5322575" y="4996425"/>
              <a:ext cx="30475" cy="16175"/>
            </a:xfrm>
            <a:custGeom>
              <a:avLst/>
              <a:gdLst/>
              <a:ahLst/>
              <a:cxnLst/>
              <a:rect l="l" t="t" r="r" b="b"/>
              <a:pathLst>
                <a:path w="1219" h="647" extrusionOk="0">
                  <a:moveTo>
                    <a:pt x="610" y="0"/>
                  </a:moveTo>
                  <a:cubicBezTo>
                    <a:pt x="402" y="0"/>
                    <a:pt x="204" y="71"/>
                    <a:pt x="106" y="188"/>
                  </a:cubicBezTo>
                  <a:cubicBezTo>
                    <a:pt x="1" y="308"/>
                    <a:pt x="58" y="464"/>
                    <a:pt x="215" y="555"/>
                  </a:cubicBezTo>
                  <a:lnTo>
                    <a:pt x="378" y="614"/>
                  </a:lnTo>
                  <a:cubicBezTo>
                    <a:pt x="455" y="636"/>
                    <a:pt x="536" y="646"/>
                    <a:pt x="616" y="646"/>
                  </a:cubicBezTo>
                  <a:cubicBezTo>
                    <a:pt x="824" y="646"/>
                    <a:pt x="1023" y="577"/>
                    <a:pt x="1114" y="458"/>
                  </a:cubicBezTo>
                  <a:cubicBezTo>
                    <a:pt x="1219" y="333"/>
                    <a:pt x="1163" y="189"/>
                    <a:pt x="1001" y="96"/>
                  </a:cubicBezTo>
                  <a:cubicBezTo>
                    <a:pt x="951" y="68"/>
                    <a:pt x="898" y="46"/>
                    <a:pt x="842" y="32"/>
                  </a:cubicBezTo>
                  <a:cubicBezTo>
                    <a:pt x="767" y="10"/>
                    <a:pt x="687" y="0"/>
                    <a:pt x="61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5285075" y="5039550"/>
              <a:ext cx="30600" cy="16175"/>
            </a:xfrm>
            <a:custGeom>
              <a:avLst/>
              <a:gdLst/>
              <a:ahLst/>
              <a:cxnLst/>
              <a:rect l="l" t="t" r="r" b="b"/>
              <a:pathLst>
                <a:path w="1224" h="647" extrusionOk="0">
                  <a:moveTo>
                    <a:pt x="605" y="1"/>
                  </a:moveTo>
                  <a:cubicBezTo>
                    <a:pt x="406" y="1"/>
                    <a:pt x="217" y="61"/>
                    <a:pt x="121" y="168"/>
                  </a:cubicBezTo>
                  <a:cubicBezTo>
                    <a:pt x="1" y="303"/>
                    <a:pt x="44" y="451"/>
                    <a:pt x="215" y="550"/>
                  </a:cubicBezTo>
                  <a:lnTo>
                    <a:pt x="344" y="607"/>
                  </a:lnTo>
                  <a:cubicBezTo>
                    <a:pt x="429" y="634"/>
                    <a:pt x="521" y="646"/>
                    <a:pt x="610" y="646"/>
                  </a:cubicBezTo>
                  <a:cubicBezTo>
                    <a:pt x="809" y="646"/>
                    <a:pt x="999" y="585"/>
                    <a:pt x="1100" y="480"/>
                  </a:cubicBezTo>
                  <a:cubicBezTo>
                    <a:pt x="1223" y="348"/>
                    <a:pt x="1170" y="193"/>
                    <a:pt x="1000" y="94"/>
                  </a:cubicBezTo>
                  <a:cubicBezTo>
                    <a:pt x="961" y="72"/>
                    <a:pt x="921" y="53"/>
                    <a:pt x="879" y="41"/>
                  </a:cubicBezTo>
                  <a:cubicBezTo>
                    <a:pt x="791" y="13"/>
                    <a:pt x="697" y="1"/>
                    <a:pt x="60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5242775" y="5081300"/>
              <a:ext cx="30625" cy="16200"/>
            </a:xfrm>
            <a:custGeom>
              <a:avLst/>
              <a:gdLst/>
              <a:ahLst/>
              <a:cxnLst/>
              <a:rect l="l" t="t" r="r" b="b"/>
              <a:pathLst>
                <a:path w="1225" h="648" extrusionOk="0">
                  <a:moveTo>
                    <a:pt x="613" y="1"/>
                  </a:moveTo>
                  <a:cubicBezTo>
                    <a:pt x="432" y="1"/>
                    <a:pt x="255" y="55"/>
                    <a:pt x="141" y="152"/>
                  </a:cubicBezTo>
                  <a:lnTo>
                    <a:pt x="148" y="148"/>
                  </a:lnTo>
                  <a:lnTo>
                    <a:pt x="148" y="148"/>
                  </a:lnTo>
                  <a:cubicBezTo>
                    <a:pt x="0" y="283"/>
                    <a:pt x="44" y="448"/>
                    <a:pt x="229" y="554"/>
                  </a:cubicBezTo>
                  <a:lnTo>
                    <a:pt x="328" y="596"/>
                  </a:lnTo>
                  <a:cubicBezTo>
                    <a:pt x="420" y="631"/>
                    <a:pt x="524" y="648"/>
                    <a:pt x="626" y="648"/>
                  </a:cubicBezTo>
                  <a:cubicBezTo>
                    <a:pt x="810" y="648"/>
                    <a:pt x="990" y="594"/>
                    <a:pt x="1093" y="497"/>
                  </a:cubicBezTo>
                  <a:cubicBezTo>
                    <a:pt x="1224" y="366"/>
                    <a:pt x="1188" y="201"/>
                    <a:pt x="1015" y="102"/>
                  </a:cubicBezTo>
                  <a:cubicBezTo>
                    <a:pt x="980" y="81"/>
                    <a:pt x="944" y="66"/>
                    <a:pt x="906" y="53"/>
                  </a:cubicBezTo>
                  <a:cubicBezTo>
                    <a:pt x="815" y="18"/>
                    <a:pt x="713" y="1"/>
                    <a:pt x="61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5196575" y="5121500"/>
              <a:ext cx="30675" cy="16125"/>
            </a:xfrm>
            <a:custGeom>
              <a:avLst/>
              <a:gdLst/>
              <a:ahLst/>
              <a:cxnLst/>
              <a:rect l="l" t="t" r="r" b="b"/>
              <a:pathLst>
                <a:path w="1227" h="645" extrusionOk="0">
                  <a:moveTo>
                    <a:pt x="616" y="0"/>
                  </a:moveTo>
                  <a:cubicBezTo>
                    <a:pt x="440" y="0"/>
                    <a:pt x="271" y="49"/>
                    <a:pt x="163" y="142"/>
                  </a:cubicBezTo>
                  <a:cubicBezTo>
                    <a:pt x="0" y="260"/>
                    <a:pt x="36" y="437"/>
                    <a:pt x="229" y="547"/>
                  </a:cubicBezTo>
                  <a:lnTo>
                    <a:pt x="293" y="585"/>
                  </a:lnTo>
                  <a:cubicBezTo>
                    <a:pt x="390" y="625"/>
                    <a:pt x="504" y="644"/>
                    <a:pt x="617" y="644"/>
                  </a:cubicBezTo>
                  <a:cubicBezTo>
                    <a:pt x="792" y="644"/>
                    <a:pt x="965" y="598"/>
                    <a:pt x="1072" y="511"/>
                  </a:cubicBezTo>
                  <a:cubicBezTo>
                    <a:pt x="1227" y="376"/>
                    <a:pt x="1192" y="199"/>
                    <a:pt x="999" y="89"/>
                  </a:cubicBezTo>
                  <a:cubicBezTo>
                    <a:pt x="981" y="78"/>
                    <a:pt x="962" y="68"/>
                    <a:pt x="942" y="60"/>
                  </a:cubicBezTo>
                  <a:cubicBezTo>
                    <a:pt x="840" y="20"/>
                    <a:pt x="727" y="0"/>
                    <a:pt x="61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5146100" y="5159950"/>
              <a:ext cx="30975" cy="16175"/>
            </a:xfrm>
            <a:custGeom>
              <a:avLst/>
              <a:gdLst/>
              <a:ahLst/>
              <a:cxnLst/>
              <a:rect l="l" t="t" r="r" b="b"/>
              <a:pathLst>
                <a:path w="1239" h="647" extrusionOk="0">
                  <a:moveTo>
                    <a:pt x="609" y="1"/>
                  </a:moveTo>
                  <a:cubicBezTo>
                    <a:pt x="451" y="1"/>
                    <a:pt x="295" y="40"/>
                    <a:pt x="185" y="119"/>
                  </a:cubicBezTo>
                  <a:cubicBezTo>
                    <a:pt x="1" y="250"/>
                    <a:pt x="30" y="440"/>
                    <a:pt x="222" y="550"/>
                  </a:cubicBezTo>
                  <a:lnTo>
                    <a:pt x="272" y="571"/>
                  </a:lnTo>
                  <a:cubicBezTo>
                    <a:pt x="374" y="622"/>
                    <a:pt x="498" y="647"/>
                    <a:pt x="623" y="647"/>
                  </a:cubicBezTo>
                  <a:cubicBezTo>
                    <a:pt x="785" y="647"/>
                    <a:pt x="947" y="605"/>
                    <a:pt x="1059" y="526"/>
                  </a:cubicBezTo>
                  <a:cubicBezTo>
                    <a:pt x="1238" y="398"/>
                    <a:pt x="1211" y="210"/>
                    <a:pt x="1011" y="95"/>
                  </a:cubicBezTo>
                  <a:cubicBezTo>
                    <a:pt x="999" y="88"/>
                    <a:pt x="985" y="80"/>
                    <a:pt x="971" y="74"/>
                  </a:cubicBezTo>
                  <a:cubicBezTo>
                    <a:pt x="861" y="25"/>
                    <a:pt x="734" y="1"/>
                    <a:pt x="60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5092075" y="5196625"/>
              <a:ext cx="30500" cy="16150"/>
            </a:xfrm>
            <a:custGeom>
              <a:avLst/>
              <a:gdLst/>
              <a:ahLst/>
              <a:cxnLst/>
              <a:rect l="l" t="t" r="r" b="b"/>
              <a:pathLst>
                <a:path w="1220" h="646" extrusionOk="0">
                  <a:moveTo>
                    <a:pt x="606" y="1"/>
                  </a:moveTo>
                  <a:cubicBezTo>
                    <a:pt x="457" y="1"/>
                    <a:pt x="310" y="35"/>
                    <a:pt x="206" y="109"/>
                  </a:cubicBezTo>
                  <a:lnTo>
                    <a:pt x="192" y="100"/>
                  </a:lnTo>
                  <a:lnTo>
                    <a:pt x="192" y="100"/>
                  </a:lnTo>
                  <a:cubicBezTo>
                    <a:pt x="1" y="235"/>
                    <a:pt x="2" y="433"/>
                    <a:pt x="216" y="556"/>
                  </a:cubicBezTo>
                  <a:lnTo>
                    <a:pt x="230" y="564"/>
                  </a:lnTo>
                  <a:cubicBezTo>
                    <a:pt x="341" y="617"/>
                    <a:pt x="479" y="645"/>
                    <a:pt x="615" y="645"/>
                  </a:cubicBezTo>
                  <a:cubicBezTo>
                    <a:pt x="766" y="645"/>
                    <a:pt x="915" y="611"/>
                    <a:pt x="1023" y="539"/>
                  </a:cubicBezTo>
                  <a:cubicBezTo>
                    <a:pt x="1214" y="414"/>
                    <a:pt x="1219" y="219"/>
                    <a:pt x="1010" y="97"/>
                  </a:cubicBezTo>
                  <a:cubicBezTo>
                    <a:pt x="1003" y="93"/>
                    <a:pt x="993" y="89"/>
                    <a:pt x="985" y="84"/>
                  </a:cubicBezTo>
                  <a:cubicBezTo>
                    <a:pt x="877" y="29"/>
                    <a:pt x="741" y="1"/>
                    <a:pt x="60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5048175" y="5223350"/>
              <a:ext cx="30450" cy="16075"/>
            </a:xfrm>
            <a:custGeom>
              <a:avLst/>
              <a:gdLst/>
              <a:ahLst/>
              <a:cxnLst/>
              <a:rect l="l" t="t" r="r" b="b"/>
              <a:pathLst>
                <a:path w="1218" h="643" extrusionOk="0">
                  <a:moveTo>
                    <a:pt x="603" y="0"/>
                  </a:moveTo>
                  <a:cubicBezTo>
                    <a:pt x="464" y="0"/>
                    <a:pt x="325" y="32"/>
                    <a:pt x="217" y="95"/>
                  </a:cubicBezTo>
                  <a:cubicBezTo>
                    <a:pt x="5" y="218"/>
                    <a:pt x="1" y="420"/>
                    <a:pt x="226" y="551"/>
                  </a:cubicBezTo>
                  <a:cubicBezTo>
                    <a:pt x="333" y="612"/>
                    <a:pt x="475" y="643"/>
                    <a:pt x="617" y="643"/>
                  </a:cubicBezTo>
                  <a:cubicBezTo>
                    <a:pt x="758" y="643"/>
                    <a:pt x="900" y="612"/>
                    <a:pt x="1006" y="551"/>
                  </a:cubicBezTo>
                  <a:lnTo>
                    <a:pt x="999" y="547"/>
                  </a:lnTo>
                  <a:cubicBezTo>
                    <a:pt x="1218" y="420"/>
                    <a:pt x="1218" y="222"/>
                    <a:pt x="1004" y="99"/>
                  </a:cubicBezTo>
                  <a:cubicBezTo>
                    <a:pt x="889" y="33"/>
                    <a:pt x="745" y="0"/>
                    <a:pt x="60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3362450" y="861100"/>
              <a:ext cx="2184150" cy="2810350"/>
            </a:xfrm>
            <a:custGeom>
              <a:avLst/>
              <a:gdLst/>
              <a:ahLst/>
              <a:cxnLst/>
              <a:rect l="l" t="t" r="r" b="b"/>
              <a:pathLst>
                <a:path w="87366" h="112414" extrusionOk="0">
                  <a:moveTo>
                    <a:pt x="85937" y="109736"/>
                  </a:moveTo>
                  <a:lnTo>
                    <a:pt x="84554" y="50741"/>
                  </a:lnTo>
                  <a:cubicBezTo>
                    <a:pt x="84476" y="47424"/>
                    <a:pt x="83354" y="45838"/>
                    <a:pt x="81168" y="44626"/>
                  </a:cubicBezTo>
                  <a:lnTo>
                    <a:pt x="2100" y="1414"/>
                  </a:lnTo>
                  <a:cubicBezTo>
                    <a:pt x="1293" y="972"/>
                    <a:pt x="559" y="826"/>
                    <a:pt x="1" y="1065"/>
                  </a:cubicBezTo>
                  <a:lnTo>
                    <a:pt x="1" y="1065"/>
                  </a:lnTo>
                  <a:cubicBezTo>
                    <a:pt x="1" y="1065"/>
                    <a:pt x="1297" y="274"/>
                    <a:pt x="1417" y="225"/>
                  </a:cubicBezTo>
                  <a:lnTo>
                    <a:pt x="1417" y="225"/>
                  </a:lnTo>
                  <a:lnTo>
                    <a:pt x="1417" y="225"/>
                  </a:lnTo>
                  <a:cubicBezTo>
                    <a:pt x="1973" y="1"/>
                    <a:pt x="2696" y="150"/>
                    <a:pt x="3492" y="585"/>
                  </a:cubicBezTo>
                  <a:lnTo>
                    <a:pt x="82561" y="43797"/>
                  </a:lnTo>
                  <a:cubicBezTo>
                    <a:pt x="84747" y="45010"/>
                    <a:pt x="85869" y="46596"/>
                    <a:pt x="85947" y="49912"/>
                  </a:cubicBezTo>
                  <a:lnTo>
                    <a:pt x="87328" y="108906"/>
                  </a:lnTo>
                  <a:cubicBezTo>
                    <a:pt x="87366" y="110493"/>
                    <a:pt x="86950" y="111396"/>
                    <a:pt x="86269" y="111725"/>
                  </a:cubicBezTo>
                  <a:lnTo>
                    <a:pt x="85108" y="112414"/>
                  </a:lnTo>
                  <a:cubicBezTo>
                    <a:pt x="85651" y="112000"/>
                    <a:pt x="85969" y="111133"/>
                    <a:pt x="85937" y="109736"/>
                  </a:cubicBezTo>
                  <a:close/>
                </a:path>
              </a:pathLst>
            </a:custGeom>
            <a:solidFill>
              <a:srgbClr val="51B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5483100" y="36755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1978900" y="3426800"/>
              <a:ext cx="3485525" cy="1227775"/>
            </a:xfrm>
            <a:custGeom>
              <a:avLst/>
              <a:gdLst/>
              <a:ahLst/>
              <a:cxnLst/>
              <a:rect l="l" t="t" r="r" b="b"/>
              <a:pathLst>
                <a:path w="139421" h="49111" extrusionOk="0">
                  <a:moveTo>
                    <a:pt x="139415" y="14809"/>
                  </a:moveTo>
                  <a:cubicBezTo>
                    <a:pt x="139421" y="14709"/>
                    <a:pt x="139419" y="14609"/>
                    <a:pt x="139408" y="14510"/>
                  </a:cubicBezTo>
                  <a:lnTo>
                    <a:pt x="139339" y="11529"/>
                  </a:lnTo>
                  <a:lnTo>
                    <a:pt x="139339" y="11529"/>
                  </a:lnTo>
                  <a:cubicBezTo>
                    <a:pt x="139277" y="12272"/>
                    <a:pt x="138724" y="13049"/>
                    <a:pt x="137690" y="13679"/>
                  </a:cubicBezTo>
                  <a:lnTo>
                    <a:pt x="87289" y="44372"/>
                  </a:lnTo>
                  <a:cubicBezTo>
                    <a:pt x="85251" y="45613"/>
                    <a:pt x="82127" y="45816"/>
                    <a:pt x="80314" y="44825"/>
                  </a:cubicBezTo>
                  <a:lnTo>
                    <a:pt x="1245" y="1613"/>
                  </a:lnTo>
                  <a:cubicBezTo>
                    <a:pt x="470" y="1189"/>
                    <a:pt x="62" y="615"/>
                    <a:pt x="6" y="0"/>
                  </a:cubicBezTo>
                  <a:lnTo>
                    <a:pt x="0" y="0"/>
                  </a:lnTo>
                  <a:lnTo>
                    <a:pt x="74" y="3196"/>
                  </a:lnTo>
                  <a:lnTo>
                    <a:pt x="77" y="3196"/>
                  </a:lnTo>
                  <a:cubicBezTo>
                    <a:pt x="98" y="3847"/>
                    <a:pt x="506" y="4461"/>
                    <a:pt x="1322" y="4907"/>
                  </a:cubicBezTo>
                  <a:lnTo>
                    <a:pt x="80390" y="48119"/>
                  </a:lnTo>
                  <a:cubicBezTo>
                    <a:pt x="82204" y="49110"/>
                    <a:pt x="85328" y="48907"/>
                    <a:pt x="87367" y="47666"/>
                  </a:cubicBezTo>
                  <a:lnTo>
                    <a:pt x="137766" y="16971"/>
                  </a:lnTo>
                  <a:cubicBezTo>
                    <a:pt x="138796" y="16344"/>
                    <a:pt x="139351" y="15570"/>
                    <a:pt x="139414" y="14832"/>
                  </a:cubicBezTo>
                  <a:lnTo>
                    <a:pt x="139415" y="14832"/>
                  </a:lnTo>
                  <a:close/>
                </a:path>
              </a:pathLst>
            </a:custGeom>
            <a:solidFill>
              <a:srgbClr val="51B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1968900" y="3053000"/>
              <a:ext cx="2706350" cy="1519225"/>
            </a:xfrm>
            <a:custGeom>
              <a:avLst/>
              <a:gdLst/>
              <a:ahLst/>
              <a:cxnLst/>
              <a:rect l="l" t="t" r="r" b="b"/>
              <a:pathLst>
                <a:path w="108254" h="60769" extrusionOk="0">
                  <a:moveTo>
                    <a:pt x="107994" y="46657"/>
                  </a:moveTo>
                  <a:lnTo>
                    <a:pt x="107994" y="46657"/>
                  </a:lnTo>
                  <a:lnTo>
                    <a:pt x="22611" y="1"/>
                  </a:lnTo>
                  <a:lnTo>
                    <a:pt x="2052" y="12521"/>
                  </a:lnTo>
                  <a:cubicBezTo>
                    <a:pt x="1821" y="12661"/>
                    <a:pt x="1600" y="12819"/>
                    <a:pt x="1394" y="12995"/>
                  </a:cubicBezTo>
                  <a:lnTo>
                    <a:pt x="1391" y="12998"/>
                  </a:lnTo>
                  <a:cubicBezTo>
                    <a:pt x="0" y="14191"/>
                    <a:pt x="52" y="15694"/>
                    <a:pt x="1645" y="16564"/>
                  </a:cubicBezTo>
                  <a:lnTo>
                    <a:pt x="80714" y="59776"/>
                  </a:lnTo>
                  <a:cubicBezTo>
                    <a:pt x="82527" y="60768"/>
                    <a:pt x="85651" y="60565"/>
                    <a:pt x="87689" y="59323"/>
                  </a:cubicBezTo>
                  <a:lnTo>
                    <a:pt x="108254" y="46800"/>
                  </a:ln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2534175" y="2562550"/>
              <a:ext cx="2942450" cy="1660450"/>
            </a:xfrm>
            <a:custGeom>
              <a:avLst/>
              <a:gdLst/>
              <a:ahLst/>
              <a:cxnLst/>
              <a:rect l="l" t="t" r="r" b="b"/>
              <a:pathLst>
                <a:path w="117698" h="66418" extrusionOk="0">
                  <a:moveTo>
                    <a:pt x="85643" y="66418"/>
                  </a:moveTo>
                  <a:lnTo>
                    <a:pt x="115477" y="48248"/>
                  </a:lnTo>
                  <a:cubicBezTo>
                    <a:pt x="117517" y="47006"/>
                    <a:pt x="117698" y="45195"/>
                    <a:pt x="115884" y="44205"/>
                  </a:cubicBezTo>
                  <a:lnTo>
                    <a:pt x="36816" y="993"/>
                  </a:lnTo>
                  <a:cubicBezTo>
                    <a:pt x="35002" y="0"/>
                    <a:pt x="31878" y="204"/>
                    <a:pt x="29840" y="1446"/>
                  </a:cubicBezTo>
                  <a:lnTo>
                    <a:pt x="0" y="19619"/>
                  </a:ln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2821500" y="3906575"/>
              <a:ext cx="362125" cy="197350"/>
            </a:xfrm>
            <a:custGeom>
              <a:avLst/>
              <a:gdLst/>
              <a:ahLst/>
              <a:cxnLst/>
              <a:rect l="l" t="t" r="r" b="b"/>
              <a:pathLst>
                <a:path w="14485" h="7894" extrusionOk="0">
                  <a:moveTo>
                    <a:pt x="646" y="0"/>
                  </a:moveTo>
                  <a:cubicBezTo>
                    <a:pt x="411" y="0"/>
                    <a:pt x="176" y="54"/>
                    <a:pt x="0" y="161"/>
                  </a:cubicBezTo>
                  <a:lnTo>
                    <a:pt x="14150" y="7893"/>
                  </a:lnTo>
                  <a:cubicBezTo>
                    <a:pt x="14485" y="7690"/>
                    <a:pt x="14475" y="7372"/>
                    <a:pt x="14129" y="7183"/>
                  </a:cubicBezTo>
                  <a:lnTo>
                    <a:pt x="1233" y="135"/>
                  </a:lnTo>
                  <a:cubicBezTo>
                    <a:pt x="1068" y="45"/>
                    <a:pt x="857" y="0"/>
                    <a:pt x="64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584950" y="2670750"/>
              <a:ext cx="1693700" cy="927025"/>
            </a:xfrm>
            <a:custGeom>
              <a:avLst/>
              <a:gdLst/>
              <a:ahLst/>
              <a:cxnLst/>
              <a:rect l="l" t="t" r="r" b="b"/>
              <a:pathLst>
                <a:path w="67748" h="37081" extrusionOk="0">
                  <a:moveTo>
                    <a:pt x="892" y="1"/>
                  </a:moveTo>
                  <a:lnTo>
                    <a:pt x="1" y="543"/>
                  </a:lnTo>
                  <a:lnTo>
                    <a:pt x="66857" y="37081"/>
                  </a:lnTo>
                  <a:lnTo>
                    <a:pt x="67748" y="36539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333600" y="871650"/>
              <a:ext cx="2178950" cy="2820825"/>
            </a:xfrm>
            <a:custGeom>
              <a:avLst/>
              <a:gdLst/>
              <a:ahLst/>
              <a:cxnLst/>
              <a:rect l="l" t="t" r="r" b="b"/>
              <a:pathLst>
                <a:path w="87158" h="112833" extrusionOk="0">
                  <a:moveTo>
                    <a:pt x="4839" y="68629"/>
                  </a:moveTo>
                  <a:lnTo>
                    <a:pt x="83907" y="111841"/>
                  </a:lnTo>
                  <a:cubicBezTo>
                    <a:pt x="85721" y="112832"/>
                    <a:pt x="87158" y="112208"/>
                    <a:pt x="87091" y="109314"/>
                  </a:cubicBezTo>
                  <a:lnTo>
                    <a:pt x="85708" y="50319"/>
                  </a:lnTo>
                  <a:cubicBezTo>
                    <a:pt x="85630" y="47002"/>
                    <a:pt x="84508" y="45416"/>
                    <a:pt x="82322" y="44204"/>
                  </a:cubicBezTo>
                  <a:lnTo>
                    <a:pt x="3254" y="992"/>
                  </a:lnTo>
                  <a:cubicBezTo>
                    <a:pt x="1440" y="1"/>
                    <a:pt x="0" y="492"/>
                    <a:pt x="70" y="3518"/>
                  </a:cubicBezTo>
                  <a:lnTo>
                    <a:pt x="1453" y="62512"/>
                  </a:lnTo>
                  <a:cubicBezTo>
                    <a:pt x="1543" y="66366"/>
                    <a:pt x="2855" y="67549"/>
                    <a:pt x="4839" y="68629"/>
                  </a:cubicBez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3344125" y="885000"/>
              <a:ext cx="2158025" cy="2794075"/>
            </a:xfrm>
            <a:custGeom>
              <a:avLst/>
              <a:gdLst/>
              <a:ahLst/>
              <a:cxnLst/>
              <a:rect l="l" t="t" r="r" b="b"/>
              <a:pathLst>
                <a:path w="86321" h="111763" extrusionOk="0">
                  <a:moveTo>
                    <a:pt x="2625" y="802"/>
                  </a:moveTo>
                  <a:lnTo>
                    <a:pt x="82130" y="44251"/>
                  </a:lnTo>
                  <a:cubicBezTo>
                    <a:pt x="83596" y="45053"/>
                    <a:pt x="84819" y="47053"/>
                    <a:pt x="84858" y="48712"/>
                  </a:cubicBezTo>
                  <a:lnTo>
                    <a:pt x="86281" y="109406"/>
                  </a:lnTo>
                  <a:cubicBezTo>
                    <a:pt x="86320" y="111065"/>
                    <a:pt x="85159" y="111763"/>
                    <a:pt x="83694" y="110961"/>
                  </a:cubicBezTo>
                  <a:lnTo>
                    <a:pt x="4189" y="67511"/>
                  </a:lnTo>
                  <a:cubicBezTo>
                    <a:pt x="2724" y="66709"/>
                    <a:pt x="1500" y="64709"/>
                    <a:pt x="1461" y="63050"/>
                  </a:cubicBezTo>
                  <a:lnTo>
                    <a:pt x="38" y="2358"/>
                  </a:lnTo>
                  <a:cubicBezTo>
                    <a:pt x="0" y="698"/>
                    <a:pt x="1160" y="1"/>
                    <a:pt x="2625" y="802"/>
                  </a:cubicBez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3422325" y="1003625"/>
              <a:ext cx="1999825" cy="2481625"/>
            </a:xfrm>
            <a:custGeom>
              <a:avLst/>
              <a:gdLst/>
              <a:ahLst/>
              <a:cxnLst/>
              <a:rect l="l" t="t" r="r" b="b"/>
              <a:pathLst>
                <a:path w="79993" h="99265" extrusionOk="0">
                  <a:moveTo>
                    <a:pt x="79983" y="98576"/>
                  </a:moveTo>
                  <a:lnTo>
                    <a:pt x="78683" y="43068"/>
                  </a:lnTo>
                  <a:cubicBezTo>
                    <a:pt x="78677" y="42874"/>
                    <a:pt x="78570" y="42699"/>
                    <a:pt x="78401" y="42605"/>
                  </a:cubicBezTo>
                  <a:lnTo>
                    <a:pt x="810" y="200"/>
                  </a:lnTo>
                  <a:cubicBezTo>
                    <a:pt x="445" y="1"/>
                    <a:pt x="0" y="271"/>
                    <a:pt x="10" y="688"/>
                  </a:cubicBezTo>
                  <a:lnTo>
                    <a:pt x="1311" y="56198"/>
                  </a:lnTo>
                  <a:cubicBezTo>
                    <a:pt x="1315" y="56391"/>
                    <a:pt x="1422" y="56567"/>
                    <a:pt x="1592" y="56659"/>
                  </a:cubicBezTo>
                  <a:lnTo>
                    <a:pt x="79182" y="99064"/>
                  </a:lnTo>
                  <a:cubicBezTo>
                    <a:pt x="79548" y="99265"/>
                    <a:pt x="79993" y="98993"/>
                    <a:pt x="79983" y="9857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3422350" y="1006950"/>
              <a:ext cx="1516475" cy="1557950"/>
            </a:xfrm>
            <a:custGeom>
              <a:avLst/>
              <a:gdLst/>
              <a:ahLst/>
              <a:cxnLst/>
              <a:rect l="l" t="t" r="r" b="b"/>
              <a:pathLst>
                <a:path w="60659" h="62318" extrusionOk="0">
                  <a:moveTo>
                    <a:pt x="550" y="0"/>
                  </a:moveTo>
                  <a:cubicBezTo>
                    <a:pt x="263" y="0"/>
                    <a:pt x="0" y="234"/>
                    <a:pt x="9" y="555"/>
                  </a:cubicBezTo>
                  <a:lnTo>
                    <a:pt x="1310" y="56065"/>
                  </a:lnTo>
                  <a:cubicBezTo>
                    <a:pt x="1314" y="56258"/>
                    <a:pt x="1421" y="56434"/>
                    <a:pt x="1591" y="56526"/>
                  </a:cubicBezTo>
                  <a:lnTo>
                    <a:pt x="12188" y="62318"/>
                  </a:lnTo>
                  <a:lnTo>
                    <a:pt x="60658" y="32776"/>
                  </a:lnTo>
                  <a:lnTo>
                    <a:pt x="24804" y="13181"/>
                  </a:lnTo>
                  <a:lnTo>
                    <a:pt x="809" y="67"/>
                  </a:lnTo>
                  <a:cubicBezTo>
                    <a:pt x="725" y="21"/>
                    <a:pt x="637" y="0"/>
                    <a:pt x="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2892975" y="3485775"/>
              <a:ext cx="1001975" cy="563200"/>
            </a:xfrm>
            <a:custGeom>
              <a:avLst/>
              <a:gdLst/>
              <a:ahLst/>
              <a:cxnLst/>
              <a:rect l="l" t="t" r="r" b="b"/>
              <a:pathLst>
                <a:path w="40079" h="22528" extrusionOk="0">
                  <a:moveTo>
                    <a:pt x="11848" y="0"/>
                  </a:moveTo>
                  <a:cubicBezTo>
                    <a:pt x="11406" y="0"/>
                    <a:pt x="10961" y="103"/>
                    <a:pt x="10629" y="305"/>
                  </a:cubicBezTo>
                  <a:lnTo>
                    <a:pt x="0" y="6778"/>
                  </a:lnTo>
                  <a:lnTo>
                    <a:pt x="28816" y="22527"/>
                  </a:lnTo>
                  <a:lnTo>
                    <a:pt x="39445" y="16054"/>
                  </a:lnTo>
                  <a:cubicBezTo>
                    <a:pt x="40079" y="15668"/>
                    <a:pt x="40061" y="15065"/>
                    <a:pt x="39407" y="14707"/>
                  </a:cubicBezTo>
                  <a:lnTo>
                    <a:pt x="12961" y="255"/>
                  </a:lnTo>
                  <a:cubicBezTo>
                    <a:pt x="12650" y="84"/>
                    <a:pt x="12250" y="0"/>
                    <a:pt x="11848" y="0"/>
                  </a:cubicBezTo>
                  <a:close/>
                </a:path>
              </a:pathLst>
            </a:custGeom>
            <a:solidFill>
              <a:srgbClr val="6C7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3075375" y="3861875"/>
              <a:ext cx="527000" cy="289000"/>
            </a:xfrm>
            <a:custGeom>
              <a:avLst/>
              <a:gdLst/>
              <a:ahLst/>
              <a:cxnLst/>
              <a:rect l="l" t="t" r="r" b="b"/>
              <a:pathLst>
                <a:path w="21080" h="11560" extrusionOk="0">
                  <a:moveTo>
                    <a:pt x="6899" y="1"/>
                  </a:moveTo>
                  <a:lnTo>
                    <a:pt x="0" y="4203"/>
                  </a:lnTo>
                  <a:lnTo>
                    <a:pt x="12995" y="11305"/>
                  </a:lnTo>
                  <a:cubicBezTo>
                    <a:pt x="13306" y="11476"/>
                    <a:pt x="13705" y="11560"/>
                    <a:pt x="14106" y="11560"/>
                  </a:cubicBezTo>
                  <a:cubicBezTo>
                    <a:pt x="14549" y="11560"/>
                    <a:pt x="14994" y="11457"/>
                    <a:pt x="15327" y="11255"/>
                  </a:cubicBez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2722275" y="3661925"/>
              <a:ext cx="514225" cy="298800"/>
            </a:xfrm>
            <a:custGeom>
              <a:avLst/>
              <a:gdLst/>
              <a:ahLst/>
              <a:cxnLst/>
              <a:rect l="l" t="t" r="r" b="b"/>
              <a:pathLst>
                <a:path w="20569" h="11952" extrusionOk="0">
                  <a:moveTo>
                    <a:pt x="6386" y="0"/>
                  </a:moveTo>
                  <a:lnTo>
                    <a:pt x="634" y="3504"/>
                  </a:lnTo>
                  <a:cubicBezTo>
                    <a:pt x="1" y="3889"/>
                    <a:pt x="18" y="4493"/>
                    <a:pt x="673" y="4851"/>
                  </a:cubicBezTo>
                  <a:lnTo>
                    <a:pt x="13668" y="11952"/>
                  </a:lnTo>
                  <a:lnTo>
                    <a:pt x="20568" y="7750"/>
                  </a:lnTo>
                  <a:lnTo>
                    <a:pt x="6386" y="0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2892975" y="3485750"/>
              <a:ext cx="1000175" cy="391700"/>
            </a:xfrm>
            <a:custGeom>
              <a:avLst/>
              <a:gdLst/>
              <a:ahLst/>
              <a:cxnLst/>
              <a:rect l="l" t="t" r="r" b="b"/>
              <a:pathLst>
                <a:path w="40007" h="15668" extrusionOk="0">
                  <a:moveTo>
                    <a:pt x="11850" y="1"/>
                  </a:moveTo>
                  <a:cubicBezTo>
                    <a:pt x="11407" y="1"/>
                    <a:pt x="10961" y="103"/>
                    <a:pt x="10629" y="306"/>
                  </a:cubicBezTo>
                  <a:lnTo>
                    <a:pt x="0" y="6778"/>
                  </a:lnTo>
                  <a:lnTo>
                    <a:pt x="513" y="7058"/>
                  </a:lnTo>
                  <a:lnTo>
                    <a:pt x="10642" y="889"/>
                  </a:lnTo>
                  <a:cubicBezTo>
                    <a:pt x="10974" y="687"/>
                    <a:pt x="11420" y="585"/>
                    <a:pt x="11862" y="585"/>
                  </a:cubicBezTo>
                  <a:cubicBezTo>
                    <a:pt x="12264" y="585"/>
                    <a:pt x="12664" y="669"/>
                    <a:pt x="12975" y="838"/>
                  </a:cubicBezTo>
                  <a:lnTo>
                    <a:pt x="39420" y="15292"/>
                  </a:lnTo>
                  <a:cubicBezTo>
                    <a:pt x="39616" y="15400"/>
                    <a:pt x="39747" y="15529"/>
                    <a:pt x="39829" y="15667"/>
                  </a:cubicBezTo>
                  <a:cubicBezTo>
                    <a:pt x="40006" y="15334"/>
                    <a:pt x="39868" y="14960"/>
                    <a:pt x="39407" y="14708"/>
                  </a:cubicBezTo>
                  <a:lnTo>
                    <a:pt x="12961" y="254"/>
                  </a:lnTo>
                  <a:cubicBezTo>
                    <a:pt x="12651" y="85"/>
                    <a:pt x="12252" y="1"/>
                    <a:pt x="11850" y="1"/>
                  </a:cubicBezTo>
                  <a:close/>
                </a:path>
              </a:pathLst>
            </a:custGeom>
            <a:solidFill>
              <a:srgbClr val="9FA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3075375" y="3861875"/>
              <a:ext cx="527000" cy="201375"/>
            </a:xfrm>
            <a:custGeom>
              <a:avLst/>
              <a:gdLst/>
              <a:ahLst/>
              <a:cxnLst/>
              <a:rect l="l" t="t" r="r" b="b"/>
              <a:pathLst>
                <a:path w="21080" h="8055" extrusionOk="0">
                  <a:moveTo>
                    <a:pt x="6899" y="1"/>
                  </a:moveTo>
                  <a:lnTo>
                    <a:pt x="0" y="4203"/>
                  </a:lnTo>
                  <a:lnTo>
                    <a:pt x="512" y="4483"/>
                  </a:lnTo>
                  <a:lnTo>
                    <a:pt x="6913" y="585"/>
                  </a:lnTo>
                  <a:lnTo>
                    <a:pt x="20580" y="8055"/>
                  </a:ln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rgbClr val="9FA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2724125" y="3661925"/>
              <a:ext cx="512375" cy="201375"/>
            </a:xfrm>
            <a:custGeom>
              <a:avLst/>
              <a:gdLst/>
              <a:ahLst/>
              <a:cxnLst/>
              <a:rect l="l" t="t" r="r" b="b"/>
              <a:pathLst>
                <a:path w="20495" h="8055" extrusionOk="0">
                  <a:moveTo>
                    <a:pt x="6314" y="0"/>
                  </a:moveTo>
                  <a:lnTo>
                    <a:pt x="561" y="3504"/>
                  </a:lnTo>
                  <a:cubicBezTo>
                    <a:pt x="118" y="3775"/>
                    <a:pt x="1" y="4150"/>
                    <a:pt x="192" y="4475"/>
                  </a:cubicBezTo>
                  <a:cubicBezTo>
                    <a:pt x="264" y="4335"/>
                    <a:pt x="388" y="4201"/>
                    <a:pt x="575" y="4089"/>
                  </a:cubicBezTo>
                  <a:lnTo>
                    <a:pt x="6328" y="584"/>
                  </a:lnTo>
                  <a:lnTo>
                    <a:pt x="19995" y="8054"/>
                  </a:lnTo>
                  <a:lnTo>
                    <a:pt x="20494" y="7750"/>
                  </a:lnTo>
                  <a:lnTo>
                    <a:pt x="6314" y="0"/>
                  </a:lnTo>
                  <a:close/>
                </a:path>
              </a:pathLst>
            </a:custGeom>
            <a:solidFill>
              <a:srgbClr val="9FA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4982525" y="37053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1"/>
                  </a:cubicBezTo>
                  <a:lnTo>
                    <a:pt x="4199" y="5093"/>
                  </a:lnTo>
                  <a:cubicBezTo>
                    <a:pt x="4302" y="5150"/>
                    <a:pt x="4438" y="5177"/>
                    <a:pt x="4580" y="5177"/>
                  </a:cubicBezTo>
                  <a:cubicBezTo>
                    <a:pt x="4771" y="5177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1"/>
                    <a:pt x="9115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4848700" y="36322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7"/>
                    <a:pt x="1" y="2798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8" y="5178"/>
                    <a:pt x="4580" y="5178"/>
                  </a:cubicBezTo>
                  <a:cubicBezTo>
                    <a:pt x="4771" y="5178"/>
                    <a:pt x="4974" y="5129"/>
                    <a:pt x="5129" y="5034"/>
                  </a:cubicBezTo>
                  <a:lnTo>
                    <a:pt x="8819" y="2786"/>
                  </a:lnTo>
                  <a:cubicBezTo>
                    <a:pt x="9091" y="2621"/>
                    <a:pt x="9116" y="2380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4714850" y="3559100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8" y="0"/>
                  </a:moveTo>
                  <a:cubicBezTo>
                    <a:pt x="4347" y="0"/>
                    <a:pt x="4143" y="49"/>
                    <a:pt x="3987" y="145"/>
                  </a:cubicBezTo>
                  <a:lnTo>
                    <a:pt x="297" y="2392"/>
                  </a:lnTo>
                  <a:cubicBezTo>
                    <a:pt x="26" y="2556"/>
                    <a:pt x="1" y="2799"/>
                    <a:pt x="243" y="2931"/>
                  </a:cubicBezTo>
                  <a:lnTo>
                    <a:pt x="4201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5"/>
                  </a:lnTo>
                  <a:cubicBezTo>
                    <a:pt x="9092" y="2620"/>
                    <a:pt x="9116" y="2379"/>
                    <a:pt x="8874" y="2247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8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4581025" y="3485950"/>
              <a:ext cx="227900" cy="129400"/>
            </a:xfrm>
            <a:custGeom>
              <a:avLst/>
              <a:gdLst/>
              <a:ahLst/>
              <a:cxnLst/>
              <a:rect l="l" t="t" r="r" b="b"/>
              <a:pathLst>
                <a:path w="9116" h="5176" extrusionOk="0">
                  <a:moveTo>
                    <a:pt x="4537" y="0"/>
                  </a:moveTo>
                  <a:cubicBezTo>
                    <a:pt x="4346" y="0"/>
                    <a:pt x="4142" y="49"/>
                    <a:pt x="3986" y="145"/>
                  </a:cubicBezTo>
                  <a:lnTo>
                    <a:pt x="296" y="2392"/>
                  </a:lnTo>
                  <a:cubicBezTo>
                    <a:pt x="26" y="2558"/>
                    <a:pt x="1" y="2799"/>
                    <a:pt x="243" y="2930"/>
                  </a:cubicBezTo>
                  <a:lnTo>
                    <a:pt x="4199" y="5092"/>
                  </a:lnTo>
                  <a:cubicBezTo>
                    <a:pt x="4303" y="5148"/>
                    <a:pt x="4438" y="5176"/>
                    <a:pt x="4579" y="5176"/>
                  </a:cubicBezTo>
                  <a:cubicBezTo>
                    <a:pt x="4770" y="5176"/>
                    <a:pt x="4973" y="5126"/>
                    <a:pt x="5129" y="5032"/>
                  </a:cubicBezTo>
                  <a:lnTo>
                    <a:pt x="8819" y="2783"/>
                  </a:lnTo>
                  <a:cubicBezTo>
                    <a:pt x="9091" y="2619"/>
                    <a:pt x="9116" y="2376"/>
                    <a:pt x="8873" y="2245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4447225" y="3412775"/>
              <a:ext cx="227850" cy="129475"/>
            </a:xfrm>
            <a:custGeom>
              <a:avLst/>
              <a:gdLst/>
              <a:ahLst/>
              <a:cxnLst/>
              <a:rect l="l" t="t" r="r" b="b"/>
              <a:pathLst>
                <a:path w="9114" h="5179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1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8" y="5034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4313350" y="33396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7" y="1"/>
                    <a:pt x="4144" y="50"/>
                    <a:pt x="3988" y="144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4" y="2932"/>
                  </a:cubicBezTo>
                  <a:lnTo>
                    <a:pt x="4200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4179550" y="3266525"/>
              <a:ext cx="227850" cy="129425"/>
            </a:xfrm>
            <a:custGeom>
              <a:avLst/>
              <a:gdLst/>
              <a:ahLst/>
              <a:cxnLst/>
              <a:rect l="l" t="t" r="r" b="b"/>
              <a:pathLst>
                <a:path w="9114" h="5177" extrusionOk="0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1" y="2930"/>
                  </a:cubicBezTo>
                  <a:lnTo>
                    <a:pt x="4199" y="5092"/>
                  </a:lnTo>
                  <a:cubicBezTo>
                    <a:pt x="4302" y="5149"/>
                    <a:pt x="4436" y="5176"/>
                    <a:pt x="4578" y="5176"/>
                  </a:cubicBezTo>
                  <a:cubicBezTo>
                    <a:pt x="4769" y="5176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4045725" y="3193375"/>
              <a:ext cx="227875" cy="129425"/>
            </a:xfrm>
            <a:custGeom>
              <a:avLst/>
              <a:gdLst/>
              <a:ahLst/>
              <a:cxnLst/>
              <a:rect l="l" t="t" r="r" b="b"/>
              <a:pathLst>
                <a:path w="9115" h="5177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8"/>
                    <a:pt x="1" y="2798"/>
                    <a:pt x="242" y="2931"/>
                  </a:cubicBezTo>
                  <a:lnTo>
                    <a:pt x="4198" y="5093"/>
                  </a:lnTo>
                  <a:cubicBezTo>
                    <a:pt x="4301" y="5149"/>
                    <a:pt x="4436" y="5176"/>
                    <a:pt x="4578" y="5176"/>
                  </a:cubicBezTo>
                  <a:cubicBezTo>
                    <a:pt x="4768" y="5176"/>
                    <a:pt x="4972" y="5127"/>
                    <a:pt x="5127" y="5033"/>
                  </a:cubicBezTo>
                  <a:lnTo>
                    <a:pt x="8817" y="2784"/>
                  </a:lnTo>
                  <a:cubicBezTo>
                    <a:pt x="9090" y="2618"/>
                    <a:pt x="9114" y="2377"/>
                    <a:pt x="8872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3911875" y="312022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8" y="5177"/>
                  </a:cubicBezTo>
                  <a:cubicBezTo>
                    <a:pt x="4769" y="5177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3778025" y="3047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3644200" y="29739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799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3510375" y="290077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4" y="2559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3376525" y="28276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3182225" y="2721450"/>
              <a:ext cx="288350" cy="162500"/>
            </a:xfrm>
            <a:custGeom>
              <a:avLst/>
              <a:gdLst/>
              <a:ahLst/>
              <a:cxnLst/>
              <a:rect l="l" t="t" r="r" b="b"/>
              <a:pathLst>
                <a:path w="11534" h="6500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6618" y="6416"/>
                  </a:lnTo>
                  <a:cubicBezTo>
                    <a:pt x="6721" y="6472"/>
                    <a:pt x="6856" y="6499"/>
                    <a:pt x="6998" y="6499"/>
                  </a:cubicBezTo>
                  <a:cubicBezTo>
                    <a:pt x="7189" y="6499"/>
                    <a:pt x="7392" y="6450"/>
                    <a:pt x="7548" y="6356"/>
                  </a:cubicBezTo>
                  <a:lnTo>
                    <a:pt x="11238" y="4107"/>
                  </a:lnTo>
                  <a:cubicBezTo>
                    <a:pt x="11510" y="3943"/>
                    <a:pt x="11534" y="3700"/>
                    <a:pt x="11292" y="3569"/>
                  </a:cubicBezTo>
                  <a:lnTo>
                    <a:pt x="4916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3052775" y="28003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1"/>
                  </a:cubicBezTo>
                  <a:lnTo>
                    <a:pt x="4200" y="5093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3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3186600" y="28734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8" y="1"/>
                  </a:moveTo>
                  <a:cubicBezTo>
                    <a:pt x="4347" y="1"/>
                    <a:pt x="4143" y="50"/>
                    <a:pt x="3987" y="146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1" y="5178"/>
                    <a:pt x="4975" y="5129"/>
                    <a:pt x="5130" y="5034"/>
                  </a:cubicBezTo>
                  <a:lnTo>
                    <a:pt x="8820" y="2786"/>
                  </a:lnTo>
                  <a:cubicBezTo>
                    <a:pt x="9092" y="2621"/>
                    <a:pt x="9116" y="2379"/>
                    <a:pt x="8875" y="2248"/>
                  </a:cubicBezTo>
                  <a:lnTo>
                    <a:pt x="4917" y="84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3320450" y="29465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3454275" y="30197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3588125" y="30928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0"/>
                  </a:cubicBezTo>
                  <a:lnTo>
                    <a:pt x="4199" y="5094"/>
                  </a:lnTo>
                  <a:cubicBezTo>
                    <a:pt x="4302" y="5150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4" y="2378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3721950" y="31660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8" y="2785"/>
                  </a:lnTo>
                  <a:cubicBezTo>
                    <a:pt x="9090" y="2619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3855775" y="32391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8"/>
                    <a:pt x="0" y="2799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1" y="2620"/>
                    <a:pt x="9115" y="2379"/>
                    <a:pt x="8874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3989625" y="33122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9" y="5034"/>
                  </a:cubicBezTo>
                  <a:lnTo>
                    <a:pt x="8818" y="2786"/>
                  </a:lnTo>
                  <a:cubicBezTo>
                    <a:pt x="9090" y="2621"/>
                    <a:pt x="9115" y="2380"/>
                    <a:pt x="8873" y="2248"/>
                  </a:cubicBezTo>
                  <a:lnTo>
                    <a:pt x="4917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4123450" y="3385450"/>
              <a:ext cx="227875" cy="129475"/>
            </a:xfrm>
            <a:custGeom>
              <a:avLst/>
              <a:gdLst/>
              <a:ahLst/>
              <a:cxnLst/>
              <a:rect l="l" t="t" r="r" b="b"/>
              <a:pathLst>
                <a:path w="9115" h="5179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9"/>
                    <a:pt x="5130" y="5034"/>
                  </a:cubicBezTo>
                  <a:lnTo>
                    <a:pt x="8819" y="2786"/>
                  </a:lnTo>
                  <a:cubicBezTo>
                    <a:pt x="9090" y="2620"/>
                    <a:pt x="9115" y="2379"/>
                    <a:pt x="8874" y="2245"/>
                  </a:cubicBezTo>
                  <a:lnTo>
                    <a:pt x="4916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4257300" y="34586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1" y="2931"/>
                  </a:cubicBezTo>
                  <a:lnTo>
                    <a:pt x="4199" y="5094"/>
                  </a:lnTo>
                  <a:cubicBezTo>
                    <a:pt x="4301" y="5151"/>
                    <a:pt x="4436" y="5178"/>
                    <a:pt x="4577" y="5178"/>
                  </a:cubicBezTo>
                  <a:cubicBezTo>
                    <a:pt x="4768" y="5178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4391100" y="35317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20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4524950" y="36048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7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200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19"/>
                    <a:pt x="9115" y="2378"/>
                    <a:pt x="8873" y="2246"/>
                  </a:cubicBezTo>
                  <a:lnTo>
                    <a:pt x="4916" y="84"/>
                  </a:lnTo>
                  <a:cubicBezTo>
                    <a:pt x="4813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4658775" y="3678000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2" y="50"/>
                    <a:pt x="3987" y="145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4792625" y="3751125"/>
              <a:ext cx="288325" cy="162525"/>
            </a:xfrm>
            <a:custGeom>
              <a:avLst/>
              <a:gdLst/>
              <a:ahLst/>
              <a:cxnLst/>
              <a:rect l="l" t="t" r="r" b="b"/>
              <a:pathLst>
                <a:path w="11533" h="6501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8"/>
                    <a:pt x="1" y="2800"/>
                    <a:pt x="242" y="2932"/>
                  </a:cubicBezTo>
                  <a:lnTo>
                    <a:pt x="6618" y="6417"/>
                  </a:lnTo>
                  <a:cubicBezTo>
                    <a:pt x="6721" y="6473"/>
                    <a:pt x="6855" y="6501"/>
                    <a:pt x="6997" y="6501"/>
                  </a:cubicBezTo>
                  <a:cubicBezTo>
                    <a:pt x="7188" y="6501"/>
                    <a:pt x="7392" y="6451"/>
                    <a:pt x="7548" y="6356"/>
                  </a:cubicBezTo>
                  <a:lnTo>
                    <a:pt x="11237" y="4109"/>
                  </a:lnTo>
                  <a:cubicBezTo>
                    <a:pt x="11509" y="3943"/>
                    <a:pt x="11533" y="3701"/>
                    <a:pt x="11292" y="3569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2923325" y="2879150"/>
              <a:ext cx="324500" cy="182250"/>
            </a:xfrm>
            <a:custGeom>
              <a:avLst/>
              <a:gdLst/>
              <a:ahLst/>
              <a:cxnLst/>
              <a:rect l="l" t="t" r="r" b="b"/>
              <a:pathLst>
                <a:path w="12980" h="7290" extrusionOk="0">
                  <a:moveTo>
                    <a:pt x="4538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2"/>
                  </a:cubicBezTo>
                  <a:lnTo>
                    <a:pt x="8063" y="7206"/>
                  </a:lnTo>
                  <a:cubicBezTo>
                    <a:pt x="8166" y="7262"/>
                    <a:pt x="8302" y="7289"/>
                    <a:pt x="8444" y="7289"/>
                  </a:cubicBezTo>
                  <a:cubicBezTo>
                    <a:pt x="8635" y="7289"/>
                    <a:pt x="8838" y="7240"/>
                    <a:pt x="8994" y="7146"/>
                  </a:cubicBezTo>
                  <a:lnTo>
                    <a:pt x="12684" y="4897"/>
                  </a:lnTo>
                  <a:cubicBezTo>
                    <a:pt x="12956" y="4731"/>
                    <a:pt x="12979" y="4490"/>
                    <a:pt x="12737" y="4359"/>
                  </a:cubicBezTo>
                  <a:lnTo>
                    <a:pt x="4917" y="84"/>
                  </a:lnTo>
                  <a:cubicBezTo>
                    <a:pt x="4814" y="28"/>
                    <a:pt x="4680" y="0"/>
                    <a:pt x="4538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4625950" y="3809625"/>
              <a:ext cx="324475" cy="182275"/>
            </a:xfrm>
            <a:custGeom>
              <a:avLst/>
              <a:gdLst/>
              <a:ahLst/>
              <a:cxnLst/>
              <a:rect l="l" t="t" r="r" b="b"/>
              <a:pathLst>
                <a:path w="12979" h="7291" extrusionOk="0">
                  <a:moveTo>
                    <a:pt x="4537" y="1"/>
                  </a:moveTo>
                  <a:cubicBezTo>
                    <a:pt x="4346" y="1"/>
                    <a:pt x="4142" y="51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8063" y="7206"/>
                  </a:lnTo>
                  <a:cubicBezTo>
                    <a:pt x="8166" y="7263"/>
                    <a:pt x="8301" y="7290"/>
                    <a:pt x="8443" y="7290"/>
                  </a:cubicBezTo>
                  <a:cubicBezTo>
                    <a:pt x="8633" y="7290"/>
                    <a:pt x="8837" y="7241"/>
                    <a:pt x="8993" y="7146"/>
                  </a:cubicBezTo>
                  <a:lnTo>
                    <a:pt x="12683" y="4898"/>
                  </a:lnTo>
                  <a:cubicBezTo>
                    <a:pt x="12955" y="4732"/>
                    <a:pt x="12978" y="4491"/>
                    <a:pt x="12737" y="4360"/>
                  </a:cubicBezTo>
                  <a:lnTo>
                    <a:pt x="4916" y="85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3153775" y="30050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3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4199" y="5095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3287600" y="3078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3" y="2247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3421450" y="315135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1"/>
                    <a:pt x="9114" y="2378"/>
                    <a:pt x="8873" y="2247"/>
                  </a:cubicBezTo>
                  <a:lnTo>
                    <a:pt x="4917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3555275" y="32245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8" y="2787"/>
                  </a:lnTo>
                  <a:cubicBezTo>
                    <a:pt x="9090" y="2620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3689125" y="329765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1" y="49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5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3822950" y="337077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6" y="1"/>
                  </a:moveTo>
                  <a:cubicBezTo>
                    <a:pt x="4345" y="1"/>
                    <a:pt x="4142" y="50"/>
                    <a:pt x="3985" y="145"/>
                  </a:cubicBezTo>
                  <a:lnTo>
                    <a:pt x="297" y="2393"/>
                  </a:lnTo>
                  <a:cubicBezTo>
                    <a:pt x="24" y="2559"/>
                    <a:pt x="0" y="2800"/>
                    <a:pt x="243" y="2933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69" y="5178"/>
                    <a:pt x="4972" y="5129"/>
                    <a:pt x="5128" y="5035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2" y="2247"/>
                  </a:cubicBezTo>
                  <a:lnTo>
                    <a:pt x="4916" y="85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3956750" y="34439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8" y="1"/>
                  </a:moveTo>
                  <a:cubicBezTo>
                    <a:pt x="4347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6" y="2379"/>
                    <a:pt x="8875" y="2247"/>
                  </a:cubicBezTo>
                  <a:lnTo>
                    <a:pt x="4917" y="85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4090600" y="3517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5" y="2557"/>
                    <a:pt x="1" y="2798"/>
                    <a:pt x="242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0" y="5177"/>
                    <a:pt x="4973" y="5127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4224425" y="3590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3"/>
                  </a:cubicBezTo>
                  <a:lnTo>
                    <a:pt x="8819" y="2786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4358275" y="36633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4492100" y="37365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5" y="2377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2793900" y="2957975"/>
              <a:ext cx="390925" cy="218550"/>
            </a:xfrm>
            <a:custGeom>
              <a:avLst/>
              <a:gdLst/>
              <a:ahLst/>
              <a:cxnLst/>
              <a:rect l="l" t="t" r="r" b="b"/>
              <a:pathLst>
                <a:path w="15637" h="8742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2" y="2932"/>
                  </a:cubicBezTo>
                  <a:lnTo>
                    <a:pt x="10720" y="8658"/>
                  </a:lnTo>
                  <a:cubicBezTo>
                    <a:pt x="10823" y="8715"/>
                    <a:pt x="10958" y="8742"/>
                    <a:pt x="11100" y="8742"/>
                  </a:cubicBezTo>
                  <a:cubicBezTo>
                    <a:pt x="11291" y="8742"/>
                    <a:pt x="11495" y="8692"/>
                    <a:pt x="11651" y="8597"/>
                  </a:cubicBezTo>
                  <a:lnTo>
                    <a:pt x="15341" y="6350"/>
                  </a:lnTo>
                  <a:cubicBezTo>
                    <a:pt x="15613" y="6184"/>
                    <a:pt x="15636" y="5943"/>
                    <a:pt x="15395" y="5810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3090775" y="3120225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2" y="2931"/>
                  </a:cubicBezTo>
                  <a:lnTo>
                    <a:pt x="4199" y="5094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3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4" y="2246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3224600" y="31933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6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6"/>
                    <a:pt x="4579" y="5176"/>
                  </a:cubicBezTo>
                  <a:cubicBezTo>
                    <a:pt x="4770" y="5176"/>
                    <a:pt x="4973" y="5127"/>
                    <a:pt x="5130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3358450" y="32665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21"/>
                    <a:pt x="9114" y="2379"/>
                    <a:pt x="8873" y="2247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3492250" y="33396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1"/>
                  </a:moveTo>
                  <a:cubicBezTo>
                    <a:pt x="4346" y="1"/>
                    <a:pt x="4143" y="50"/>
                    <a:pt x="3988" y="145"/>
                  </a:cubicBezTo>
                  <a:lnTo>
                    <a:pt x="298" y="2392"/>
                  </a:lnTo>
                  <a:cubicBezTo>
                    <a:pt x="25" y="2558"/>
                    <a:pt x="1" y="2799"/>
                    <a:pt x="243" y="2931"/>
                  </a:cubicBezTo>
                  <a:lnTo>
                    <a:pt x="4199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1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3626125" y="34128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5"/>
                  </a:lnTo>
                  <a:cubicBezTo>
                    <a:pt x="9090" y="2620"/>
                    <a:pt x="9114" y="2378"/>
                    <a:pt x="8873" y="2247"/>
                  </a:cubicBezTo>
                  <a:lnTo>
                    <a:pt x="4915" y="83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3759925" y="34859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3893750" y="3559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3"/>
                  </a:lnTo>
                  <a:cubicBezTo>
                    <a:pt x="4303" y="5149"/>
                    <a:pt x="4438" y="5176"/>
                    <a:pt x="4580" y="5176"/>
                  </a:cubicBezTo>
                  <a:cubicBezTo>
                    <a:pt x="4771" y="5176"/>
                    <a:pt x="4974" y="5127"/>
                    <a:pt x="5130" y="5033"/>
                  </a:cubicBezTo>
                  <a:lnTo>
                    <a:pt x="8820" y="2784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4027600" y="3632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7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4161425" y="37053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2"/>
                  </a:cubicBezTo>
                  <a:lnTo>
                    <a:pt x="8820" y="2785"/>
                  </a:lnTo>
                  <a:cubicBezTo>
                    <a:pt x="9092" y="2620"/>
                    <a:pt x="9115" y="2378"/>
                    <a:pt x="8874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4295275" y="377852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5" y="0"/>
                    <a:pt x="4142" y="49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4429100" y="3851650"/>
              <a:ext cx="391900" cy="219100"/>
            </a:xfrm>
            <a:custGeom>
              <a:avLst/>
              <a:gdLst/>
              <a:ahLst/>
              <a:cxnLst/>
              <a:rect l="l" t="t" r="r" b="b"/>
              <a:pathLst>
                <a:path w="15676" h="8764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3"/>
                  </a:cubicBezTo>
                  <a:lnTo>
                    <a:pt x="10759" y="8680"/>
                  </a:lnTo>
                  <a:cubicBezTo>
                    <a:pt x="10862" y="8736"/>
                    <a:pt x="10997" y="8764"/>
                    <a:pt x="11139" y="8764"/>
                  </a:cubicBezTo>
                  <a:cubicBezTo>
                    <a:pt x="11329" y="8764"/>
                    <a:pt x="11533" y="8714"/>
                    <a:pt x="11688" y="8620"/>
                  </a:cubicBezTo>
                  <a:lnTo>
                    <a:pt x="15378" y="6371"/>
                  </a:lnTo>
                  <a:cubicBezTo>
                    <a:pt x="15650" y="6206"/>
                    <a:pt x="15675" y="5964"/>
                    <a:pt x="15433" y="5832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3362825" y="3418500"/>
              <a:ext cx="763225" cy="422000"/>
            </a:xfrm>
            <a:custGeom>
              <a:avLst/>
              <a:gdLst/>
              <a:ahLst/>
              <a:cxnLst/>
              <a:rect l="l" t="t" r="r" b="b"/>
              <a:pathLst>
                <a:path w="30529" h="16880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5" y="2557"/>
                    <a:pt x="1" y="2798"/>
                    <a:pt x="242" y="2930"/>
                  </a:cubicBezTo>
                  <a:lnTo>
                    <a:pt x="25612" y="16796"/>
                  </a:lnTo>
                  <a:cubicBezTo>
                    <a:pt x="25715" y="16852"/>
                    <a:pt x="25850" y="16879"/>
                    <a:pt x="25992" y="16879"/>
                  </a:cubicBezTo>
                  <a:cubicBezTo>
                    <a:pt x="26183" y="16879"/>
                    <a:pt x="26387" y="16830"/>
                    <a:pt x="26543" y="16735"/>
                  </a:cubicBezTo>
                  <a:lnTo>
                    <a:pt x="30233" y="14488"/>
                  </a:lnTo>
                  <a:cubicBezTo>
                    <a:pt x="30503" y="14323"/>
                    <a:pt x="30528" y="14081"/>
                    <a:pt x="30287" y="139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3065950" y="325625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0"/>
                  </a:moveTo>
                  <a:cubicBezTo>
                    <a:pt x="4346" y="0"/>
                    <a:pt x="4142" y="49"/>
                    <a:pt x="3986" y="144"/>
                  </a:cubicBezTo>
                  <a:lnTo>
                    <a:pt x="298" y="2392"/>
                  </a:lnTo>
                  <a:cubicBezTo>
                    <a:pt x="26" y="2557"/>
                    <a:pt x="1" y="2799"/>
                    <a:pt x="243" y="2930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3199775" y="3329375"/>
              <a:ext cx="257100" cy="145400"/>
            </a:xfrm>
            <a:custGeom>
              <a:avLst/>
              <a:gdLst/>
              <a:ahLst/>
              <a:cxnLst/>
              <a:rect l="l" t="t" r="r" b="b"/>
              <a:pathLst>
                <a:path w="10284" h="5816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5367" y="5732"/>
                  </a:lnTo>
                  <a:cubicBezTo>
                    <a:pt x="5471" y="5788"/>
                    <a:pt x="5606" y="5815"/>
                    <a:pt x="5747" y="5815"/>
                  </a:cubicBezTo>
                  <a:cubicBezTo>
                    <a:pt x="5938" y="5815"/>
                    <a:pt x="6141" y="5766"/>
                    <a:pt x="6297" y="5672"/>
                  </a:cubicBezTo>
                  <a:lnTo>
                    <a:pt x="9987" y="3423"/>
                  </a:lnTo>
                  <a:cubicBezTo>
                    <a:pt x="10259" y="3259"/>
                    <a:pt x="10284" y="3018"/>
                    <a:pt x="10041" y="2885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4195050" y="387330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4032000" y="3784200"/>
              <a:ext cx="257100" cy="145400"/>
            </a:xfrm>
            <a:custGeom>
              <a:avLst/>
              <a:gdLst/>
              <a:ahLst/>
              <a:cxnLst/>
              <a:rect l="l" t="t" r="r" b="b"/>
              <a:pathLst>
                <a:path w="10284" h="5816" extrusionOk="0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5367" y="5732"/>
                  </a:lnTo>
                  <a:cubicBezTo>
                    <a:pt x="5470" y="5788"/>
                    <a:pt x="5606" y="5816"/>
                    <a:pt x="5749" y="5816"/>
                  </a:cubicBezTo>
                  <a:cubicBezTo>
                    <a:pt x="5939" y="5816"/>
                    <a:pt x="6141" y="5767"/>
                    <a:pt x="6297" y="5672"/>
                  </a:cubicBezTo>
                  <a:lnTo>
                    <a:pt x="9986" y="3424"/>
                  </a:lnTo>
                  <a:cubicBezTo>
                    <a:pt x="10258" y="3258"/>
                    <a:pt x="10283" y="3017"/>
                    <a:pt x="10041" y="2884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2664425" y="30368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8" y="0"/>
                  </a:moveTo>
                  <a:cubicBezTo>
                    <a:pt x="4346" y="0"/>
                    <a:pt x="4142" y="50"/>
                    <a:pt x="3986" y="146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8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2798300" y="3109950"/>
              <a:ext cx="227850" cy="129425"/>
            </a:xfrm>
            <a:custGeom>
              <a:avLst/>
              <a:gdLst/>
              <a:ahLst/>
              <a:cxnLst/>
              <a:rect l="l" t="t" r="r" b="b"/>
              <a:pathLst>
                <a:path w="9114" h="5177" extrusionOk="0">
                  <a:moveTo>
                    <a:pt x="4536" y="0"/>
                  </a:moveTo>
                  <a:cubicBezTo>
                    <a:pt x="4345" y="0"/>
                    <a:pt x="4141" y="50"/>
                    <a:pt x="3985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8"/>
                    <a:pt x="8872" y="2246"/>
                  </a:cubicBezTo>
                  <a:lnTo>
                    <a:pt x="4915" y="84"/>
                  </a:lnTo>
                  <a:cubicBezTo>
                    <a:pt x="4812" y="28"/>
                    <a:pt x="4677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2932100" y="31831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8" y="2392"/>
                  </a:lnTo>
                  <a:cubicBezTo>
                    <a:pt x="24" y="2557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21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4328875" y="3946425"/>
              <a:ext cx="362650" cy="203125"/>
            </a:xfrm>
            <a:custGeom>
              <a:avLst/>
              <a:gdLst/>
              <a:ahLst/>
              <a:cxnLst/>
              <a:rect l="l" t="t" r="r" b="b"/>
              <a:pathLst>
                <a:path w="14506" h="8125" extrusionOk="0">
                  <a:moveTo>
                    <a:pt x="4536" y="1"/>
                  </a:moveTo>
                  <a:cubicBezTo>
                    <a:pt x="4345" y="1"/>
                    <a:pt x="4141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9591" y="8040"/>
                  </a:lnTo>
                  <a:cubicBezTo>
                    <a:pt x="9693" y="8097"/>
                    <a:pt x="9828" y="8124"/>
                    <a:pt x="9970" y="8124"/>
                  </a:cubicBezTo>
                  <a:cubicBezTo>
                    <a:pt x="10161" y="8124"/>
                    <a:pt x="10364" y="8075"/>
                    <a:pt x="10520" y="7981"/>
                  </a:cubicBezTo>
                  <a:lnTo>
                    <a:pt x="14210" y="5732"/>
                  </a:lnTo>
                  <a:cubicBezTo>
                    <a:pt x="14482" y="5568"/>
                    <a:pt x="14506" y="5326"/>
                    <a:pt x="14264" y="5194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5111975" y="3654775"/>
              <a:ext cx="181525" cy="101200"/>
            </a:xfrm>
            <a:custGeom>
              <a:avLst/>
              <a:gdLst/>
              <a:ahLst/>
              <a:cxnLst/>
              <a:rect l="l" t="t" r="r" b="b"/>
              <a:pathLst>
                <a:path w="7261" h="4048" extrusionOk="0">
                  <a:moveTo>
                    <a:pt x="2683" y="0"/>
                  </a:moveTo>
                  <a:cubicBezTo>
                    <a:pt x="2492" y="0"/>
                    <a:pt x="2288" y="50"/>
                    <a:pt x="2132" y="145"/>
                  </a:cubicBezTo>
                  <a:lnTo>
                    <a:pt x="296" y="1262"/>
                  </a:lnTo>
                  <a:cubicBezTo>
                    <a:pt x="25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8"/>
                    <a:pt x="5129" y="3903"/>
                  </a:cubicBezTo>
                  <a:lnTo>
                    <a:pt x="6964" y="2785"/>
                  </a:lnTo>
                  <a:cubicBezTo>
                    <a:pt x="7235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3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4978175" y="3581650"/>
              <a:ext cx="181475" cy="101175"/>
            </a:xfrm>
            <a:custGeom>
              <a:avLst/>
              <a:gdLst/>
              <a:ahLst/>
              <a:cxnLst/>
              <a:rect l="l" t="t" r="r" b="b"/>
              <a:pathLst>
                <a:path w="7259" h="4047" extrusionOk="0">
                  <a:moveTo>
                    <a:pt x="2680" y="1"/>
                  </a:moveTo>
                  <a:cubicBezTo>
                    <a:pt x="2490" y="1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4" y="1427"/>
                    <a:pt x="0" y="1668"/>
                    <a:pt x="241" y="1800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2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6"/>
                  </a:cubicBezTo>
                  <a:lnTo>
                    <a:pt x="3060" y="84"/>
                  </a:lnTo>
                  <a:cubicBezTo>
                    <a:pt x="2957" y="28"/>
                    <a:pt x="2822" y="1"/>
                    <a:pt x="2680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4844325" y="3508500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2" y="0"/>
                  </a:moveTo>
                  <a:cubicBezTo>
                    <a:pt x="2491" y="0"/>
                    <a:pt x="2287" y="49"/>
                    <a:pt x="2131" y="145"/>
                  </a:cubicBezTo>
                  <a:lnTo>
                    <a:pt x="297" y="1261"/>
                  </a:lnTo>
                  <a:cubicBezTo>
                    <a:pt x="24" y="1427"/>
                    <a:pt x="0" y="1668"/>
                    <a:pt x="243" y="1802"/>
                  </a:cubicBezTo>
                  <a:lnTo>
                    <a:pt x="4199" y="3964"/>
                  </a:lnTo>
                  <a:cubicBezTo>
                    <a:pt x="4301" y="4020"/>
                    <a:pt x="4436" y="4048"/>
                    <a:pt x="4577" y="4048"/>
                  </a:cubicBezTo>
                  <a:cubicBezTo>
                    <a:pt x="4768" y="4048"/>
                    <a:pt x="4972" y="3998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7"/>
                  </a:cubicBezTo>
                  <a:lnTo>
                    <a:pt x="3063" y="83"/>
                  </a:lnTo>
                  <a:cubicBezTo>
                    <a:pt x="2959" y="27"/>
                    <a:pt x="2824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4710500" y="3435350"/>
              <a:ext cx="181475" cy="101200"/>
            </a:xfrm>
            <a:custGeom>
              <a:avLst/>
              <a:gdLst/>
              <a:ahLst/>
              <a:cxnLst/>
              <a:rect l="l" t="t" r="r" b="b"/>
              <a:pathLst>
                <a:path w="7259" h="4048" extrusionOk="0">
                  <a:moveTo>
                    <a:pt x="2681" y="1"/>
                  </a:moveTo>
                  <a:cubicBezTo>
                    <a:pt x="2490" y="1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3" y="2786"/>
                  </a:lnTo>
                  <a:cubicBezTo>
                    <a:pt x="7235" y="2620"/>
                    <a:pt x="7259" y="2379"/>
                    <a:pt x="7017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4576650" y="3362200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0" y="1"/>
                  </a:moveTo>
                  <a:cubicBezTo>
                    <a:pt x="2490" y="1"/>
                    <a:pt x="2287" y="50"/>
                    <a:pt x="2132" y="145"/>
                  </a:cubicBezTo>
                  <a:lnTo>
                    <a:pt x="297" y="1263"/>
                  </a:lnTo>
                  <a:cubicBezTo>
                    <a:pt x="25" y="1427"/>
                    <a:pt x="0" y="1670"/>
                    <a:pt x="243" y="1801"/>
                  </a:cubicBezTo>
                  <a:lnTo>
                    <a:pt x="4199" y="3964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4" y="2786"/>
                  </a:lnTo>
                  <a:cubicBezTo>
                    <a:pt x="7236" y="2620"/>
                    <a:pt x="7260" y="2379"/>
                    <a:pt x="7019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0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4442825" y="3289075"/>
              <a:ext cx="181525" cy="101175"/>
            </a:xfrm>
            <a:custGeom>
              <a:avLst/>
              <a:gdLst/>
              <a:ahLst/>
              <a:cxnLst/>
              <a:rect l="l" t="t" r="r" b="b"/>
              <a:pathLst>
                <a:path w="7261" h="4047" extrusionOk="0">
                  <a:moveTo>
                    <a:pt x="2681" y="0"/>
                  </a:moveTo>
                  <a:cubicBezTo>
                    <a:pt x="2490" y="0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6" y="1428"/>
                    <a:pt x="0" y="1669"/>
                    <a:pt x="242" y="1801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7"/>
                    <a:pt x="5129" y="3902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6"/>
                  </a:cubicBezTo>
                  <a:lnTo>
                    <a:pt x="3062" y="84"/>
                  </a:lnTo>
                  <a:cubicBezTo>
                    <a:pt x="2958" y="27"/>
                    <a:pt x="2823" y="0"/>
                    <a:pt x="2681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4308975" y="3215925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1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7" y="1262"/>
                  </a:lnTo>
                  <a:cubicBezTo>
                    <a:pt x="25" y="1428"/>
                    <a:pt x="0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7"/>
                    <a:pt x="5129" y="3902"/>
                  </a:cubicBezTo>
                  <a:lnTo>
                    <a:pt x="6964" y="2786"/>
                  </a:lnTo>
                  <a:cubicBezTo>
                    <a:pt x="7236" y="2620"/>
                    <a:pt x="7260" y="2378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4175150" y="3142775"/>
              <a:ext cx="181525" cy="101200"/>
            </a:xfrm>
            <a:custGeom>
              <a:avLst/>
              <a:gdLst/>
              <a:ahLst/>
              <a:cxnLst/>
              <a:rect l="l" t="t" r="r" b="b"/>
              <a:pathLst>
                <a:path w="7261" h="4048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6" y="1262"/>
                  </a:lnTo>
                  <a:cubicBezTo>
                    <a:pt x="24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8" y="2246"/>
                  </a:cubicBezTo>
                  <a:lnTo>
                    <a:pt x="3062" y="84"/>
                  </a:lnTo>
                  <a:cubicBezTo>
                    <a:pt x="2958" y="28"/>
                    <a:pt x="2823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4041325" y="3069650"/>
              <a:ext cx="181500" cy="101175"/>
            </a:xfrm>
            <a:custGeom>
              <a:avLst/>
              <a:gdLst/>
              <a:ahLst/>
              <a:cxnLst/>
              <a:rect l="l" t="t" r="r" b="b"/>
              <a:pathLst>
                <a:path w="7260" h="4047" extrusionOk="0">
                  <a:moveTo>
                    <a:pt x="2681" y="1"/>
                  </a:moveTo>
                  <a:cubicBezTo>
                    <a:pt x="2490" y="1"/>
                    <a:pt x="2287" y="50"/>
                    <a:pt x="2131" y="145"/>
                  </a:cubicBezTo>
                  <a:lnTo>
                    <a:pt x="296" y="1261"/>
                  </a:lnTo>
                  <a:cubicBezTo>
                    <a:pt x="25" y="1427"/>
                    <a:pt x="1" y="1668"/>
                    <a:pt x="242" y="1801"/>
                  </a:cubicBezTo>
                  <a:lnTo>
                    <a:pt x="4199" y="3963"/>
                  </a:lnTo>
                  <a:cubicBezTo>
                    <a:pt x="4302" y="4019"/>
                    <a:pt x="4437" y="4046"/>
                    <a:pt x="4579" y="4046"/>
                  </a:cubicBezTo>
                  <a:cubicBezTo>
                    <a:pt x="4770" y="4046"/>
                    <a:pt x="4973" y="3997"/>
                    <a:pt x="5129" y="3903"/>
                  </a:cubicBezTo>
                  <a:lnTo>
                    <a:pt x="6964" y="2785"/>
                  </a:lnTo>
                  <a:cubicBezTo>
                    <a:pt x="7235" y="2619"/>
                    <a:pt x="7259" y="2378"/>
                    <a:pt x="7018" y="2245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3907475" y="2996500"/>
              <a:ext cx="181525" cy="101175"/>
            </a:xfrm>
            <a:custGeom>
              <a:avLst/>
              <a:gdLst/>
              <a:ahLst/>
              <a:cxnLst/>
              <a:rect l="l" t="t" r="r" b="b"/>
              <a:pathLst>
                <a:path w="7261" h="4047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5"/>
                  </a:cubicBezTo>
                  <a:lnTo>
                    <a:pt x="298" y="1261"/>
                  </a:lnTo>
                  <a:cubicBezTo>
                    <a:pt x="24" y="1427"/>
                    <a:pt x="1" y="1668"/>
                    <a:pt x="243" y="1801"/>
                  </a:cubicBezTo>
                  <a:lnTo>
                    <a:pt x="4199" y="3963"/>
                  </a:lnTo>
                  <a:cubicBezTo>
                    <a:pt x="4303" y="4019"/>
                    <a:pt x="4439" y="4047"/>
                    <a:pt x="4581" y="4047"/>
                  </a:cubicBezTo>
                  <a:cubicBezTo>
                    <a:pt x="4771" y="4047"/>
                    <a:pt x="4974" y="3998"/>
                    <a:pt x="5129" y="3903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7"/>
                  </a:cubicBezTo>
                  <a:lnTo>
                    <a:pt x="3062" y="83"/>
                  </a:lnTo>
                  <a:cubicBezTo>
                    <a:pt x="2958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3773675" y="2923350"/>
              <a:ext cx="181475" cy="101175"/>
            </a:xfrm>
            <a:custGeom>
              <a:avLst/>
              <a:gdLst/>
              <a:ahLst/>
              <a:cxnLst/>
              <a:rect l="l" t="t" r="r" b="b"/>
              <a:pathLst>
                <a:path w="7259" h="4047" extrusionOk="0">
                  <a:moveTo>
                    <a:pt x="2680" y="0"/>
                  </a:moveTo>
                  <a:cubicBezTo>
                    <a:pt x="2489" y="0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3"/>
                  </a:lnTo>
                  <a:cubicBezTo>
                    <a:pt x="4301" y="4019"/>
                    <a:pt x="4436" y="4047"/>
                    <a:pt x="4578" y="4047"/>
                  </a:cubicBezTo>
                  <a:cubicBezTo>
                    <a:pt x="4769" y="4047"/>
                    <a:pt x="4972" y="3997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7"/>
                  </a:cubicBezTo>
                  <a:lnTo>
                    <a:pt x="3060" y="83"/>
                  </a:lnTo>
                  <a:cubicBezTo>
                    <a:pt x="2957" y="28"/>
                    <a:pt x="2822" y="0"/>
                    <a:pt x="2680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3639800" y="2850225"/>
              <a:ext cx="181525" cy="101150"/>
            </a:xfrm>
            <a:custGeom>
              <a:avLst/>
              <a:gdLst/>
              <a:ahLst/>
              <a:cxnLst/>
              <a:rect l="l" t="t" r="r" b="b"/>
              <a:pathLst>
                <a:path w="7261" h="4046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8" y="1260"/>
                  </a:lnTo>
                  <a:cubicBezTo>
                    <a:pt x="26" y="1426"/>
                    <a:pt x="1" y="1668"/>
                    <a:pt x="243" y="1800"/>
                  </a:cubicBezTo>
                  <a:lnTo>
                    <a:pt x="4199" y="3962"/>
                  </a:lnTo>
                  <a:cubicBezTo>
                    <a:pt x="4303" y="4018"/>
                    <a:pt x="4438" y="4046"/>
                    <a:pt x="4580" y="4046"/>
                  </a:cubicBezTo>
                  <a:cubicBezTo>
                    <a:pt x="4770" y="4046"/>
                    <a:pt x="4973" y="3996"/>
                    <a:pt x="5129" y="3902"/>
                  </a:cubicBezTo>
                  <a:lnTo>
                    <a:pt x="6964" y="2785"/>
                  </a:lnTo>
                  <a:cubicBezTo>
                    <a:pt x="7237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3506000" y="2777075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1" y="0"/>
                  </a:moveTo>
                  <a:cubicBezTo>
                    <a:pt x="2490" y="0"/>
                    <a:pt x="2286" y="50"/>
                    <a:pt x="2130" y="145"/>
                  </a:cubicBezTo>
                  <a:lnTo>
                    <a:pt x="296" y="1262"/>
                  </a:lnTo>
                  <a:cubicBezTo>
                    <a:pt x="24" y="1426"/>
                    <a:pt x="0" y="1668"/>
                    <a:pt x="241" y="1800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8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3311675" y="2670875"/>
              <a:ext cx="241975" cy="134250"/>
            </a:xfrm>
            <a:custGeom>
              <a:avLst/>
              <a:gdLst/>
              <a:ahLst/>
              <a:cxnLst/>
              <a:rect l="l" t="t" r="r" b="b"/>
              <a:pathLst>
                <a:path w="9679" h="5370" extrusionOk="0">
                  <a:moveTo>
                    <a:pt x="2682" y="1"/>
                  </a:moveTo>
                  <a:cubicBezTo>
                    <a:pt x="2491" y="1"/>
                    <a:pt x="2288" y="50"/>
                    <a:pt x="2132" y="145"/>
                  </a:cubicBezTo>
                  <a:lnTo>
                    <a:pt x="296" y="1261"/>
                  </a:lnTo>
                  <a:cubicBezTo>
                    <a:pt x="24" y="1427"/>
                    <a:pt x="1" y="1668"/>
                    <a:pt x="242" y="1801"/>
                  </a:cubicBezTo>
                  <a:lnTo>
                    <a:pt x="6618" y="5286"/>
                  </a:lnTo>
                  <a:cubicBezTo>
                    <a:pt x="6721" y="5342"/>
                    <a:pt x="6857" y="5370"/>
                    <a:pt x="6999" y="5370"/>
                  </a:cubicBezTo>
                  <a:cubicBezTo>
                    <a:pt x="7190" y="5370"/>
                    <a:pt x="7392" y="5321"/>
                    <a:pt x="7549" y="5226"/>
                  </a:cubicBezTo>
                  <a:lnTo>
                    <a:pt x="9383" y="4108"/>
                  </a:lnTo>
                  <a:cubicBezTo>
                    <a:pt x="9655" y="3942"/>
                    <a:pt x="9679" y="3701"/>
                    <a:pt x="9438" y="3570"/>
                  </a:cubicBezTo>
                  <a:lnTo>
                    <a:pt x="3062" y="85"/>
                  </a:lnTo>
                  <a:cubicBezTo>
                    <a:pt x="2958" y="28"/>
                    <a:pt x="2823" y="1"/>
                    <a:pt x="2682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3362450" y="861100"/>
              <a:ext cx="2184150" cy="2810350"/>
            </a:xfrm>
            <a:custGeom>
              <a:avLst/>
              <a:gdLst/>
              <a:ahLst/>
              <a:cxnLst/>
              <a:rect l="l" t="t" r="r" b="b"/>
              <a:pathLst>
                <a:path w="87366" h="112414" extrusionOk="0">
                  <a:moveTo>
                    <a:pt x="85937" y="109736"/>
                  </a:moveTo>
                  <a:lnTo>
                    <a:pt x="84554" y="50741"/>
                  </a:lnTo>
                  <a:cubicBezTo>
                    <a:pt x="84476" y="47424"/>
                    <a:pt x="83354" y="45838"/>
                    <a:pt x="81168" y="44626"/>
                  </a:cubicBezTo>
                  <a:lnTo>
                    <a:pt x="2100" y="1414"/>
                  </a:lnTo>
                  <a:cubicBezTo>
                    <a:pt x="1293" y="972"/>
                    <a:pt x="559" y="826"/>
                    <a:pt x="1" y="1065"/>
                  </a:cubicBezTo>
                  <a:lnTo>
                    <a:pt x="1" y="1065"/>
                  </a:lnTo>
                  <a:cubicBezTo>
                    <a:pt x="1" y="1065"/>
                    <a:pt x="1297" y="274"/>
                    <a:pt x="1417" y="225"/>
                  </a:cubicBezTo>
                  <a:lnTo>
                    <a:pt x="1417" y="225"/>
                  </a:lnTo>
                  <a:lnTo>
                    <a:pt x="1417" y="225"/>
                  </a:lnTo>
                  <a:cubicBezTo>
                    <a:pt x="1973" y="1"/>
                    <a:pt x="2696" y="150"/>
                    <a:pt x="3492" y="585"/>
                  </a:cubicBezTo>
                  <a:lnTo>
                    <a:pt x="82561" y="43797"/>
                  </a:lnTo>
                  <a:cubicBezTo>
                    <a:pt x="84747" y="45010"/>
                    <a:pt x="85869" y="46596"/>
                    <a:pt x="85947" y="49912"/>
                  </a:cubicBezTo>
                  <a:lnTo>
                    <a:pt x="87328" y="108906"/>
                  </a:lnTo>
                  <a:cubicBezTo>
                    <a:pt x="87366" y="110493"/>
                    <a:pt x="86950" y="111396"/>
                    <a:pt x="86269" y="111725"/>
                  </a:cubicBezTo>
                  <a:lnTo>
                    <a:pt x="85108" y="112414"/>
                  </a:lnTo>
                  <a:cubicBezTo>
                    <a:pt x="85651" y="112000"/>
                    <a:pt x="85969" y="111133"/>
                    <a:pt x="85937" y="109736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5483100" y="36755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1978900" y="3426800"/>
              <a:ext cx="3485525" cy="1227775"/>
            </a:xfrm>
            <a:custGeom>
              <a:avLst/>
              <a:gdLst/>
              <a:ahLst/>
              <a:cxnLst/>
              <a:rect l="l" t="t" r="r" b="b"/>
              <a:pathLst>
                <a:path w="139421" h="49111" extrusionOk="0">
                  <a:moveTo>
                    <a:pt x="139415" y="14809"/>
                  </a:moveTo>
                  <a:cubicBezTo>
                    <a:pt x="139421" y="14709"/>
                    <a:pt x="139419" y="14609"/>
                    <a:pt x="139408" y="14510"/>
                  </a:cubicBezTo>
                  <a:lnTo>
                    <a:pt x="139339" y="11529"/>
                  </a:lnTo>
                  <a:lnTo>
                    <a:pt x="139339" y="11529"/>
                  </a:lnTo>
                  <a:cubicBezTo>
                    <a:pt x="139277" y="12272"/>
                    <a:pt x="138724" y="13049"/>
                    <a:pt x="137690" y="13679"/>
                  </a:cubicBezTo>
                  <a:lnTo>
                    <a:pt x="87289" y="44372"/>
                  </a:lnTo>
                  <a:cubicBezTo>
                    <a:pt x="85251" y="45613"/>
                    <a:pt x="82127" y="45816"/>
                    <a:pt x="80314" y="44825"/>
                  </a:cubicBezTo>
                  <a:lnTo>
                    <a:pt x="1245" y="1613"/>
                  </a:lnTo>
                  <a:cubicBezTo>
                    <a:pt x="470" y="1189"/>
                    <a:pt x="62" y="615"/>
                    <a:pt x="6" y="0"/>
                  </a:cubicBezTo>
                  <a:lnTo>
                    <a:pt x="0" y="0"/>
                  </a:lnTo>
                  <a:lnTo>
                    <a:pt x="74" y="3196"/>
                  </a:lnTo>
                  <a:lnTo>
                    <a:pt x="77" y="3196"/>
                  </a:lnTo>
                  <a:cubicBezTo>
                    <a:pt x="98" y="3847"/>
                    <a:pt x="506" y="4461"/>
                    <a:pt x="1322" y="4907"/>
                  </a:cubicBezTo>
                  <a:lnTo>
                    <a:pt x="80390" y="48119"/>
                  </a:lnTo>
                  <a:cubicBezTo>
                    <a:pt x="82204" y="49110"/>
                    <a:pt x="85328" y="48907"/>
                    <a:pt x="87367" y="47666"/>
                  </a:cubicBezTo>
                  <a:lnTo>
                    <a:pt x="137766" y="16971"/>
                  </a:lnTo>
                  <a:cubicBezTo>
                    <a:pt x="138796" y="16344"/>
                    <a:pt x="139351" y="15570"/>
                    <a:pt x="139414" y="14832"/>
                  </a:cubicBezTo>
                  <a:lnTo>
                    <a:pt x="139415" y="14832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1965523" y="3058969"/>
              <a:ext cx="2706350" cy="1519225"/>
            </a:xfrm>
            <a:custGeom>
              <a:avLst/>
              <a:gdLst/>
              <a:ahLst/>
              <a:cxnLst/>
              <a:rect l="l" t="t" r="r" b="b"/>
              <a:pathLst>
                <a:path w="108254" h="60769" extrusionOk="0">
                  <a:moveTo>
                    <a:pt x="107994" y="46657"/>
                  </a:moveTo>
                  <a:lnTo>
                    <a:pt x="107994" y="46657"/>
                  </a:lnTo>
                  <a:lnTo>
                    <a:pt x="22611" y="1"/>
                  </a:lnTo>
                  <a:lnTo>
                    <a:pt x="2052" y="12521"/>
                  </a:lnTo>
                  <a:cubicBezTo>
                    <a:pt x="1821" y="12661"/>
                    <a:pt x="1600" y="12819"/>
                    <a:pt x="1394" y="12995"/>
                  </a:cubicBezTo>
                  <a:lnTo>
                    <a:pt x="1391" y="12998"/>
                  </a:lnTo>
                  <a:cubicBezTo>
                    <a:pt x="0" y="14191"/>
                    <a:pt x="52" y="15694"/>
                    <a:pt x="1645" y="16564"/>
                  </a:cubicBezTo>
                  <a:lnTo>
                    <a:pt x="80714" y="59776"/>
                  </a:lnTo>
                  <a:cubicBezTo>
                    <a:pt x="82527" y="60768"/>
                    <a:pt x="85651" y="60565"/>
                    <a:pt x="87689" y="59323"/>
                  </a:cubicBezTo>
                  <a:lnTo>
                    <a:pt x="108254" y="4680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2534175" y="2562550"/>
              <a:ext cx="2942450" cy="1660450"/>
            </a:xfrm>
            <a:custGeom>
              <a:avLst/>
              <a:gdLst/>
              <a:ahLst/>
              <a:cxnLst/>
              <a:rect l="l" t="t" r="r" b="b"/>
              <a:pathLst>
                <a:path w="117698" h="66418" extrusionOk="0">
                  <a:moveTo>
                    <a:pt x="85643" y="66418"/>
                  </a:moveTo>
                  <a:lnTo>
                    <a:pt x="115477" y="48248"/>
                  </a:lnTo>
                  <a:cubicBezTo>
                    <a:pt x="117517" y="47006"/>
                    <a:pt x="117698" y="45195"/>
                    <a:pt x="115884" y="44205"/>
                  </a:cubicBezTo>
                  <a:lnTo>
                    <a:pt x="36816" y="993"/>
                  </a:lnTo>
                  <a:cubicBezTo>
                    <a:pt x="35002" y="0"/>
                    <a:pt x="31878" y="204"/>
                    <a:pt x="29840" y="1446"/>
                  </a:cubicBezTo>
                  <a:lnTo>
                    <a:pt x="0" y="196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2821500" y="3906575"/>
              <a:ext cx="362125" cy="197350"/>
            </a:xfrm>
            <a:custGeom>
              <a:avLst/>
              <a:gdLst/>
              <a:ahLst/>
              <a:cxnLst/>
              <a:rect l="l" t="t" r="r" b="b"/>
              <a:pathLst>
                <a:path w="14485" h="7894" extrusionOk="0">
                  <a:moveTo>
                    <a:pt x="646" y="0"/>
                  </a:moveTo>
                  <a:cubicBezTo>
                    <a:pt x="411" y="0"/>
                    <a:pt x="176" y="54"/>
                    <a:pt x="0" y="161"/>
                  </a:cubicBezTo>
                  <a:lnTo>
                    <a:pt x="14150" y="7893"/>
                  </a:lnTo>
                  <a:cubicBezTo>
                    <a:pt x="14485" y="7690"/>
                    <a:pt x="14475" y="7372"/>
                    <a:pt x="14129" y="7183"/>
                  </a:cubicBezTo>
                  <a:lnTo>
                    <a:pt x="1233" y="135"/>
                  </a:lnTo>
                  <a:cubicBezTo>
                    <a:pt x="1068" y="45"/>
                    <a:pt x="857" y="0"/>
                    <a:pt x="64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3584950" y="2670750"/>
              <a:ext cx="1693700" cy="927025"/>
            </a:xfrm>
            <a:custGeom>
              <a:avLst/>
              <a:gdLst/>
              <a:ahLst/>
              <a:cxnLst/>
              <a:rect l="l" t="t" r="r" b="b"/>
              <a:pathLst>
                <a:path w="67748" h="37081" extrusionOk="0">
                  <a:moveTo>
                    <a:pt x="892" y="1"/>
                  </a:moveTo>
                  <a:lnTo>
                    <a:pt x="1" y="543"/>
                  </a:lnTo>
                  <a:lnTo>
                    <a:pt x="66857" y="37081"/>
                  </a:lnTo>
                  <a:lnTo>
                    <a:pt x="67748" y="36539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3333600" y="871650"/>
              <a:ext cx="2178950" cy="2820825"/>
            </a:xfrm>
            <a:custGeom>
              <a:avLst/>
              <a:gdLst/>
              <a:ahLst/>
              <a:cxnLst/>
              <a:rect l="l" t="t" r="r" b="b"/>
              <a:pathLst>
                <a:path w="87158" h="112833" extrusionOk="0">
                  <a:moveTo>
                    <a:pt x="4839" y="68629"/>
                  </a:moveTo>
                  <a:lnTo>
                    <a:pt x="83907" y="111841"/>
                  </a:lnTo>
                  <a:cubicBezTo>
                    <a:pt x="85721" y="112832"/>
                    <a:pt x="87158" y="112208"/>
                    <a:pt x="87091" y="109314"/>
                  </a:cubicBezTo>
                  <a:lnTo>
                    <a:pt x="85708" y="50319"/>
                  </a:lnTo>
                  <a:cubicBezTo>
                    <a:pt x="85630" y="47002"/>
                    <a:pt x="84508" y="45416"/>
                    <a:pt x="82322" y="44204"/>
                  </a:cubicBezTo>
                  <a:lnTo>
                    <a:pt x="3254" y="992"/>
                  </a:lnTo>
                  <a:cubicBezTo>
                    <a:pt x="1440" y="1"/>
                    <a:pt x="0" y="492"/>
                    <a:pt x="70" y="3518"/>
                  </a:cubicBezTo>
                  <a:lnTo>
                    <a:pt x="1453" y="62512"/>
                  </a:lnTo>
                  <a:cubicBezTo>
                    <a:pt x="1543" y="66366"/>
                    <a:pt x="2855" y="67549"/>
                    <a:pt x="4839" y="6862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3344125" y="885000"/>
              <a:ext cx="2158025" cy="2794075"/>
            </a:xfrm>
            <a:custGeom>
              <a:avLst/>
              <a:gdLst/>
              <a:ahLst/>
              <a:cxnLst/>
              <a:rect l="l" t="t" r="r" b="b"/>
              <a:pathLst>
                <a:path w="86321" h="111763" extrusionOk="0">
                  <a:moveTo>
                    <a:pt x="2625" y="802"/>
                  </a:moveTo>
                  <a:lnTo>
                    <a:pt x="82130" y="44251"/>
                  </a:lnTo>
                  <a:cubicBezTo>
                    <a:pt x="83596" y="45053"/>
                    <a:pt x="84819" y="47053"/>
                    <a:pt x="84858" y="48712"/>
                  </a:cubicBezTo>
                  <a:lnTo>
                    <a:pt x="86281" y="109406"/>
                  </a:lnTo>
                  <a:cubicBezTo>
                    <a:pt x="86320" y="111065"/>
                    <a:pt x="85159" y="111763"/>
                    <a:pt x="83694" y="110961"/>
                  </a:cubicBezTo>
                  <a:lnTo>
                    <a:pt x="4189" y="67511"/>
                  </a:lnTo>
                  <a:cubicBezTo>
                    <a:pt x="2724" y="66709"/>
                    <a:pt x="1500" y="64709"/>
                    <a:pt x="1461" y="63050"/>
                  </a:cubicBezTo>
                  <a:lnTo>
                    <a:pt x="38" y="2358"/>
                  </a:lnTo>
                  <a:cubicBezTo>
                    <a:pt x="0" y="698"/>
                    <a:pt x="1160" y="1"/>
                    <a:pt x="2625" y="802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3422325" y="1003625"/>
              <a:ext cx="1999825" cy="2481625"/>
            </a:xfrm>
            <a:custGeom>
              <a:avLst/>
              <a:gdLst/>
              <a:ahLst/>
              <a:cxnLst/>
              <a:rect l="l" t="t" r="r" b="b"/>
              <a:pathLst>
                <a:path w="79993" h="99265" extrusionOk="0">
                  <a:moveTo>
                    <a:pt x="79983" y="98576"/>
                  </a:moveTo>
                  <a:lnTo>
                    <a:pt x="78683" y="43068"/>
                  </a:lnTo>
                  <a:cubicBezTo>
                    <a:pt x="78677" y="42874"/>
                    <a:pt x="78570" y="42699"/>
                    <a:pt x="78401" y="42605"/>
                  </a:cubicBezTo>
                  <a:lnTo>
                    <a:pt x="810" y="200"/>
                  </a:lnTo>
                  <a:cubicBezTo>
                    <a:pt x="445" y="1"/>
                    <a:pt x="0" y="271"/>
                    <a:pt x="10" y="688"/>
                  </a:cubicBezTo>
                  <a:lnTo>
                    <a:pt x="1311" y="56198"/>
                  </a:lnTo>
                  <a:cubicBezTo>
                    <a:pt x="1315" y="56391"/>
                    <a:pt x="1422" y="56567"/>
                    <a:pt x="1592" y="56659"/>
                  </a:cubicBezTo>
                  <a:lnTo>
                    <a:pt x="79182" y="99064"/>
                  </a:lnTo>
                  <a:cubicBezTo>
                    <a:pt x="79548" y="99265"/>
                    <a:pt x="79993" y="98993"/>
                    <a:pt x="79983" y="98576"/>
                  </a:cubicBezTo>
                  <a:close/>
                </a:path>
              </a:pathLst>
            </a:custGeom>
            <a:solidFill>
              <a:srgbClr val="10ECFF">
                <a:alpha val="13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3422350" y="1006950"/>
              <a:ext cx="1516475" cy="1557950"/>
            </a:xfrm>
            <a:custGeom>
              <a:avLst/>
              <a:gdLst/>
              <a:ahLst/>
              <a:cxnLst/>
              <a:rect l="l" t="t" r="r" b="b"/>
              <a:pathLst>
                <a:path w="60659" h="62318" extrusionOk="0">
                  <a:moveTo>
                    <a:pt x="550" y="0"/>
                  </a:moveTo>
                  <a:cubicBezTo>
                    <a:pt x="263" y="0"/>
                    <a:pt x="0" y="234"/>
                    <a:pt x="9" y="555"/>
                  </a:cubicBezTo>
                  <a:lnTo>
                    <a:pt x="1310" y="56065"/>
                  </a:lnTo>
                  <a:cubicBezTo>
                    <a:pt x="1314" y="56258"/>
                    <a:pt x="1421" y="56434"/>
                    <a:pt x="1591" y="56526"/>
                  </a:cubicBezTo>
                  <a:lnTo>
                    <a:pt x="12188" y="62318"/>
                  </a:lnTo>
                  <a:lnTo>
                    <a:pt x="60658" y="32776"/>
                  </a:lnTo>
                  <a:lnTo>
                    <a:pt x="24804" y="13181"/>
                  </a:lnTo>
                  <a:lnTo>
                    <a:pt x="809" y="67"/>
                  </a:lnTo>
                  <a:cubicBezTo>
                    <a:pt x="725" y="21"/>
                    <a:pt x="637" y="0"/>
                    <a:pt x="550" y="0"/>
                  </a:cubicBezTo>
                  <a:close/>
                </a:path>
              </a:pathLst>
            </a:custGeom>
            <a:solidFill>
              <a:srgbClr val="E354F7">
                <a:alpha val="1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2892975" y="3485775"/>
              <a:ext cx="1001975" cy="563200"/>
            </a:xfrm>
            <a:custGeom>
              <a:avLst/>
              <a:gdLst/>
              <a:ahLst/>
              <a:cxnLst/>
              <a:rect l="l" t="t" r="r" b="b"/>
              <a:pathLst>
                <a:path w="40079" h="22528" extrusionOk="0">
                  <a:moveTo>
                    <a:pt x="11848" y="0"/>
                  </a:moveTo>
                  <a:cubicBezTo>
                    <a:pt x="11406" y="0"/>
                    <a:pt x="10961" y="103"/>
                    <a:pt x="10629" y="305"/>
                  </a:cubicBezTo>
                  <a:lnTo>
                    <a:pt x="0" y="6778"/>
                  </a:lnTo>
                  <a:lnTo>
                    <a:pt x="28816" y="22527"/>
                  </a:lnTo>
                  <a:lnTo>
                    <a:pt x="39445" y="16054"/>
                  </a:lnTo>
                  <a:cubicBezTo>
                    <a:pt x="40079" y="15668"/>
                    <a:pt x="40061" y="15065"/>
                    <a:pt x="39407" y="14707"/>
                  </a:cubicBezTo>
                  <a:lnTo>
                    <a:pt x="12961" y="255"/>
                  </a:lnTo>
                  <a:cubicBezTo>
                    <a:pt x="12650" y="84"/>
                    <a:pt x="12250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3075375" y="3861875"/>
              <a:ext cx="527000" cy="289000"/>
            </a:xfrm>
            <a:custGeom>
              <a:avLst/>
              <a:gdLst/>
              <a:ahLst/>
              <a:cxnLst/>
              <a:rect l="l" t="t" r="r" b="b"/>
              <a:pathLst>
                <a:path w="21080" h="11560" extrusionOk="0">
                  <a:moveTo>
                    <a:pt x="6899" y="1"/>
                  </a:moveTo>
                  <a:lnTo>
                    <a:pt x="0" y="4203"/>
                  </a:lnTo>
                  <a:lnTo>
                    <a:pt x="12995" y="11305"/>
                  </a:lnTo>
                  <a:cubicBezTo>
                    <a:pt x="13306" y="11476"/>
                    <a:pt x="13705" y="11560"/>
                    <a:pt x="14106" y="11560"/>
                  </a:cubicBezTo>
                  <a:cubicBezTo>
                    <a:pt x="14549" y="11560"/>
                    <a:pt x="14994" y="11457"/>
                    <a:pt x="15327" y="11255"/>
                  </a:cubicBez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2722275" y="3661925"/>
              <a:ext cx="514225" cy="298800"/>
            </a:xfrm>
            <a:custGeom>
              <a:avLst/>
              <a:gdLst/>
              <a:ahLst/>
              <a:cxnLst/>
              <a:rect l="l" t="t" r="r" b="b"/>
              <a:pathLst>
                <a:path w="20569" h="11952" extrusionOk="0">
                  <a:moveTo>
                    <a:pt x="6386" y="0"/>
                  </a:moveTo>
                  <a:lnTo>
                    <a:pt x="634" y="3504"/>
                  </a:lnTo>
                  <a:cubicBezTo>
                    <a:pt x="1" y="3889"/>
                    <a:pt x="18" y="4493"/>
                    <a:pt x="673" y="4851"/>
                  </a:cubicBezTo>
                  <a:lnTo>
                    <a:pt x="13668" y="11952"/>
                  </a:lnTo>
                  <a:lnTo>
                    <a:pt x="20568" y="7750"/>
                  </a:lnTo>
                  <a:lnTo>
                    <a:pt x="6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2892975" y="3485750"/>
              <a:ext cx="1000175" cy="391700"/>
            </a:xfrm>
            <a:custGeom>
              <a:avLst/>
              <a:gdLst/>
              <a:ahLst/>
              <a:cxnLst/>
              <a:rect l="l" t="t" r="r" b="b"/>
              <a:pathLst>
                <a:path w="40007" h="15668" extrusionOk="0">
                  <a:moveTo>
                    <a:pt x="11850" y="1"/>
                  </a:moveTo>
                  <a:cubicBezTo>
                    <a:pt x="11407" y="1"/>
                    <a:pt x="10961" y="103"/>
                    <a:pt x="10629" y="306"/>
                  </a:cubicBezTo>
                  <a:lnTo>
                    <a:pt x="0" y="6778"/>
                  </a:lnTo>
                  <a:lnTo>
                    <a:pt x="513" y="7058"/>
                  </a:lnTo>
                  <a:lnTo>
                    <a:pt x="10642" y="889"/>
                  </a:lnTo>
                  <a:cubicBezTo>
                    <a:pt x="10974" y="687"/>
                    <a:pt x="11420" y="585"/>
                    <a:pt x="11862" y="585"/>
                  </a:cubicBezTo>
                  <a:cubicBezTo>
                    <a:pt x="12264" y="585"/>
                    <a:pt x="12664" y="669"/>
                    <a:pt x="12975" y="838"/>
                  </a:cubicBezTo>
                  <a:lnTo>
                    <a:pt x="39420" y="15292"/>
                  </a:lnTo>
                  <a:cubicBezTo>
                    <a:pt x="39616" y="15400"/>
                    <a:pt x="39747" y="15529"/>
                    <a:pt x="39829" y="15667"/>
                  </a:cubicBezTo>
                  <a:cubicBezTo>
                    <a:pt x="40006" y="15334"/>
                    <a:pt x="39868" y="14960"/>
                    <a:pt x="39407" y="14708"/>
                  </a:cubicBezTo>
                  <a:lnTo>
                    <a:pt x="12961" y="254"/>
                  </a:lnTo>
                  <a:cubicBezTo>
                    <a:pt x="12651" y="85"/>
                    <a:pt x="12252" y="1"/>
                    <a:pt x="118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3075375" y="3861875"/>
              <a:ext cx="527000" cy="201375"/>
            </a:xfrm>
            <a:custGeom>
              <a:avLst/>
              <a:gdLst/>
              <a:ahLst/>
              <a:cxnLst/>
              <a:rect l="l" t="t" r="r" b="b"/>
              <a:pathLst>
                <a:path w="21080" h="8055" extrusionOk="0">
                  <a:moveTo>
                    <a:pt x="6899" y="1"/>
                  </a:moveTo>
                  <a:lnTo>
                    <a:pt x="0" y="4203"/>
                  </a:lnTo>
                  <a:lnTo>
                    <a:pt x="512" y="4483"/>
                  </a:lnTo>
                  <a:lnTo>
                    <a:pt x="6913" y="585"/>
                  </a:lnTo>
                  <a:lnTo>
                    <a:pt x="20580" y="8055"/>
                  </a:ln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2724125" y="3661925"/>
              <a:ext cx="512375" cy="201375"/>
            </a:xfrm>
            <a:custGeom>
              <a:avLst/>
              <a:gdLst/>
              <a:ahLst/>
              <a:cxnLst/>
              <a:rect l="l" t="t" r="r" b="b"/>
              <a:pathLst>
                <a:path w="20495" h="8055" extrusionOk="0">
                  <a:moveTo>
                    <a:pt x="6314" y="0"/>
                  </a:moveTo>
                  <a:lnTo>
                    <a:pt x="561" y="3504"/>
                  </a:lnTo>
                  <a:cubicBezTo>
                    <a:pt x="118" y="3775"/>
                    <a:pt x="1" y="4150"/>
                    <a:pt x="192" y="4475"/>
                  </a:cubicBezTo>
                  <a:cubicBezTo>
                    <a:pt x="264" y="4335"/>
                    <a:pt x="388" y="4201"/>
                    <a:pt x="575" y="4089"/>
                  </a:cubicBezTo>
                  <a:lnTo>
                    <a:pt x="6328" y="584"/>
                  </a:lnTo>
                  <a:lnTo>
                    <a:pt x="19995" y="8054"/>
                  </a:lnTo>
                  <a:lnTo>
                    <a:pt x="20494" y="7750"/>
                  </a:lnTo>
                  <a:lnTo>
                    <a:pt x="6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4982525" y="37053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1"/>
                  </a:cubicBezTo>
                  <a:lnTo>
                    <a:pt x="4199" y="5093"/>
                  </a:lnTo>
                  <a:cubicBezTo>
                    <a:pt x="4302" y="5150"/>
                    <a:pt x="4438" y="5177"/>
                    <a:pt x="4580" y="5177"/>
                  </a:cubicBezTo>
                  <a:cubicBezTo>
                    <a:pt x="4771" y="5177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1"/>
                    <a:pt x="9115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4848700" y="36322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7"/>
                    <a:pt x="1" y="2798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8" y="5178"/>
                    <a:pt x="4580" y="5178"/>
                  </a:cubicBezTo>
                  <a:cubicBezTo>
                    <a:pt x="4771" y="5178"/>
                    <a:pt x="4974" y="5129"/>
                    <a:pt x="5129" y="5034"/>
                  </a:cubicBezTo>
                  <a:lnTo>
                    <a:pt x="8819" y="2786"/>
                  </a:lnTo>
                  <a:cubicBezTo>
                    <a:pt x="9091" y="2621"/>
                    <a:pt x="9116" y="2380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4714850" y="3559100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8" y="0"/>
                  </a:moveTo>
                  <a:cubicBezTo>
                    <a:pt x="4347" y="0"/>
                    <a:pt x="4143" y="49"/>
                    <a:pt x="3987" y="145"/>
                  </a:cubicBezTo>
                  <a:lnTo>
                    <a:pt x="297" y="2392"/>
                  </a:lnTo>
                  <a:cubicBezTo>
                    <a:pt x="26" y="2556"/>
                    <a:pt x="1" y="2799"/>
                    <a:pt x="243" y="2931"/>
                  </a:cubicBezTo>
                  <a:lnTo>
                    <a:pt x="4201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5"/>
                  </a:lnTo>
                  <a:cubicBezTo>
                    <a:pt x="9092" y="2620"/>
                    <a:pt x="9116" y="2379"/>
                    <a:pt x="8874" y="2247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4581025" y="3485950"/>
              <a:ext cx="227900" cy="129400"/>
            </a:xfrm>
            <a:custGeom>
              <a:avLst/>
              <a:gdLst/>
              <a:ahLst/>
              <a:cxnLst/>
              <a:rect l="l" t="t" r="r" b="b"/>
              <a:pathLst>
                <a:path w="9116" h="5176" extrusionOk="0">
                  <a:moveTo>
                    <a:pt x="4537" y="0"/>
                  </a:moveTo>
                  <a:cubicBezTo>
                    <a:pt x="4346" y="0"/>
                    <a:pt x="4142" y="49"/>
                    <a:pt x="3986" y="145"/>
                  </a:cubicBezTo>
                  <a:lnTo>
                    <a:pt x="296" y="2392"/>
                  </a:lnTo>
                  <a:cubicBezTo>
                    <a:pt x="26" y="2558"/>
                    <a:pt x="1" y="2799"/>
                    <a:pt x="243" y="2930"/>
                  </a:cubicBezTo>
                  <a:lnTo>
                    <a:pt x="4199" y="5092"/>
                  </a:lnTo>
                  <a:cubicBezTo>
                    <a:pt x="4303" y="5148"/>
                    <a:pt x="4438" y="5176"/>
                    <a:pt x="4579" y="5176"/>
                  </a:cubicBezTo>
                  <a:cubicBezTo>
                    <a:pt x="4770" y="5176"/>
                    <a:pt x="4973" y="5126"/>
                    <a:pt x="5129" y="5032"/>
                  </a:cubicBezTo>
                  <a:lnTo>
                    <a:pt x="8819" y="2783"/>
                  </a:lnTo>
                  <a:cubicBezTo>
                    <a:pt x="9091" y="2619"/>
                    <a:pt x="9116" y="2376"/>
                    <a:pt x="8873" y="2245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4447225" y="3412775"/>
              <a:ext cx="227850" cy="129475"/>
            </a:xfrm>
            <a:custGeom>
              <a:avLst/>
              <a:gdLst/>
              <a:ahLst/>
              <a:cxnLst/>
              <a:rect l="l" t="t" r="r" b="b"/>
              <a:pathLst>
                <a:path w="9114" h="5179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1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8" y="5034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4313350" y="33396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7" y="1"/>
                    <a:pt x="4144" y="50"/>
                    <a:pt x="3988" y="144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4" y="2932"/>
                  </a:cubicBezTo>
                  <a:lnTo>
                    <a:pt x="4200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4179550" y="3266525"/>
              <a:ext cx="227850" cy="129425"/>
            </a:xfrm>
            <a:custGeom>
              <a:avLst/>
              <a:gdLst/>
              <a:ahLst/>
              <a:cxnLst/>
              <a:rect l="l" t="t" r="r" b="b"/>
              <a:pathLst>
                <a:path w="9114" h="5177" extrusionOk="0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1" y="2930"/>
                  </a:cubicBezTo>
                  <a:lnTo>
                    <a:pt x="4199" y="5092"/>
                  </a:lnTo>
                  <a:cubicBezTo>
                    <a:pt x="4302" y="5149"/>
                    <a:pt x="4436" y="5176"/>
                    <a:pt x="4578" y="5176"/>
                  </a:cubicBezTo>
                  <a:cubicBezTo>
                    <a:pt x="4769" y="5176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4045725" y="3193375"/>
              <a:ext cx="227875" cy="129425"/>
            </a:xfrm>
            <a:custGeom>
              <a:avLst/>
              <a:gdLst/>
              <a:ahLst/>
              <a:cxnLst/>
              <a:rect l="l" t="t" r="r" b="b"/>
              <a:pathLst>
                <a:path w="9115" h="5177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8"/>
                    <a:pt x="1" y="2798"/>
                    <a:pt x="242" y="2931"/>
                  </a:cubicBezTo>
                  <a:lnTo>
                    <a:pt x="4198" y="5093"/>
                  </a:lnTo>
                  <a:cubicBezTo>
                    <a:pt x="4301" y="5149"/>
                    <a:pt x="4436" y="5176"/>
                    <a:pt x="4578" y="5176"/>
                  </a:cubicBezTo>
                  <a:cubicBezTo>
                    <a:pt x="4768" y="5176"/>
                    <a:pt x="4972" y="5127"/>
                    <a:pt x="5127" y="5033"/>
                  </a:cubicBezTo>
                  <a:lnTo>
                    <a:pt x="8817" y="2784"/>
                  </a:lnTo>
                  <a:cubicBezTo>
                    <a:pt x="9090" y="2618"/>
                    <a:pt x="9114" y="2377"/>
                    <a:pt x="8872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3911875" y="312022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8" y="5177"/>
                  </a:cubicBezTo>
                  <a:cubicBezTo>
                    <a:pt x="4769" y="5177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3778025" y="3047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3644200" y="29739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799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3510375" y="290077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4" y="2559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3376525" y="28276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3182225" y="2721450"/>
              <a:ext cx="288350" cy="162500"/>
            </a:xfrm>
            <a:custGeom>
              <a:avLst/>
              <a:gdLst/>
              <a:ahLst/>
              <a:cxnLst/>
              <a:rect l="l" t="t" r="r" b="b"/>
              <a:pathLst>
                <a:path w="11534" h="6500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6618" y="6416"/>
                  </a:lnTo>
                  <a:cubicBezTo>
                    <a:pt x="6721" y="6472"/>
                    <a:pt x="6856" y="6499"/>
                    <a:pt x="6998" y="6499"/>
                  </a:cubicBezTo>
                  <a:cubicBezTo>
                    <a:pt x="7189" y="6499"/>
                    <a:pt x="7392" y="6450"/>
                    <a:pt x="7548" y="6356"/>
                  </a:cubicBezTo>
                  <a:lnTo>
                    <a:pt x="11238" y="4107"/>
                  </a:lnTo>
                  <a:cubicBezTo>
                    <a:pt x="11510" y="3943"/>
                    <a:pt x="11534" y="3700"/>
                    <a:pt x="11292" y="3569"/>
                  </a:cubicBezTo>
                  <a:lnTo>
                    <a:pt x="4916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3052775" y="28003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1"/>
                  </a:cubicBezTo>
                  <a:lnTo>
                    <a:pt x="4200" y="5093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3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3186600" y="28734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8" y="1"/>
                  </a:moveTo>
                  <a:cubicBezTo>
                    <a:pt x="4347" y="1"/>
                    <a:pt x="4143" y="50"/>
                    <a:pt x="3987" y="146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1" y="5178"/>
                    <a:pt x="4975" y="5129"/>
                    <a:pt x="5130" y="5034"/>
                  </a:cubicBezTo>
                  <a:lnTo>
                    <a:pt x="8820" y="2786"/>
                  </a:lnTo>
                  <a:cubicBezTo>
                    <a:pt x="9092" y="2621"/>
                    <a:pt x="9116" y="2379"/>
                    <a:pt x="8875" y="2248"/>
                  </a:cubicBezTo>
                  <a:lnTo>
                    <a:pt x="4917" y="84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3320450" y="29465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3454275" y="30197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3588125" y="30928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0"/>
                  </a:cubicBezTo>
                  <a:lnTo>
                    <a:pt x="4199" y="5094"/>
                  </a:lnTo>
                  <a:cubicBezTo>
                    <a:pt x="4302" y="5150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4" y="2378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3721950" y="31660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8" y="2785"/>
                  </a:lnTo>
                  <a:cubicBezTo>
                    <a:pt x="9090" y="2619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3855775" y="32391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8"/>
                    <a:pt x="0" y="2799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1" y="2620"/>
                    <a:pt x="9115" y="2379"/>
                    <a:pt x="8874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3989625" y="33122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9" y="5034"/>
                  </a:cubicBezTo>
                  <a:lnTo>
                    <a:pt x="8818" y="2786"/>
                  </a:lnTo>
                  <a:cubicBezTo>
                    <a:pt x="9090" y="2621"/>
                    <a:pt x="9115" y="2380"/>
                    <a:pt x="8873" y="2248"/>
                  </a:cubicBezTo>
                  <a:lnTo>
                    <a:pt x="4917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4123450" y="3385450"/>
              <a:ext cx="227875" cy="129475"/>
            </a:xfrm>
            <a:custGeom>
              <a:avLst/>
              <a:gdLst/>
              <a:ahLst/>
              <a:cxnLst/>
              <a:rect l="l" t="t" r="r" b="b"/>
              <a:pathLst>
                <a:path w="9115" h="5179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9"/>
                    <a:pt x="5130" y="5034"/>
                  </a:cubicBezTo>
                  <a:lnTo>
                    <a:pt x="8819" y="2786"/>
                  </a:lnTo>
                  <a:cubicBezTo>
                    <a:pt x="9090" y="2620"/>
                    <a:pt x="9115" y="2379"/>
                    <a:pt x="8874" y="2245"/>
                  </a:cubicBezTo>
                  <a:lnTo>
                    <a:pt x="4916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4257300" y="34586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1" y="2931"/>
                  </a:cubicBezTo>
                  <a:lnTo>
                    <a:pt x="4199" y="5094"/>
                  </a:lnTo>
                  <a:cubicBezTo>
                    <a:pt x="4301" y="5151"/>
                    <a:pt x="4436" y="5178"/>
                    <a:pt x="4577" y="5178"/>
                  </a:cubicBezTo>
                  <a:cubicBezTo>
                    <a:pt x="4768" y="5178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4391100" y="35317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20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4524950" y="36048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7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200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19"/>
                    <a:pt x="9115" y="2378"/>
                    <a:pt x="8873" y="2246"/>
                  </a:cubicBezTo>
                  <a:lnTo>
                    <a:pt x="4916" y="84"/>
                  </a:lnTo>
                  <a:cubicBezTo>
                    <a:pt x="4813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4658775" y="3678000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2" y="50"/>
                    <a:pt x="3987" y="145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4792625" y="3751125"/>
              <a:ext cx="288325" cy="162525"/>
            </a:xfrm>
            <a:custGeom>
              <a:avLst/>
              <a:gdLst/>
              <a:ahLst/>
              <a:cxnLst/>
              <a:rect l="l" t="t" r="r" b="b"/>
              <a:pathLst>
                <a:path w="11533" h="6501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8"/>
                    <a:pt x="1" y="2800"/>
                    <a:pt x="242" y="2932"/>
                  </a:cubicBezTo>
                  <a:lnTo>
                    <a:pt x="6618" y="6417"/>
                  </a:lnTo>
                  <a:cubicBezTo>
                    <a:pt x="6721" y="6473"/>
                    <a:pt x="6855" y="6501"/>
                    <a:pt x="6997" y="6501"/>
                  </a:cubicBezTo>
                  <a:cubicBezTo>
                    <a:pt x="7188" y="6501"/>
                    <a:pt x="7392" y="6451"/>
                    <a:pt x="7548" y="6356"/>
                  </a:cubicBezTo>
                  <a:lnTo>
                    <a:pt x="11237" y="4109"/>
                  </a:lnTo>
                  <a:cubicBezTo>
                    <a:pt x="11509" y="3943"/>
                    <a:pt x="11533" y="3701"/>
                    <a:pt x="11292" y="3569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2923325" y="2879150"/>
              <a:ext cx="324500" cy="182250"/>
            </a:xfrm>
            <a:custGeom>
              <a:avLst/>
              <a:gdLst/>
              <a:ahLst/>
              <a:cxnLst/>
              <a:rect l="l" t="t" r="r" b="b"/>
              <a:pathLst>
                <a:path w="12980" h="7290" extrusionOk="0">
                  <a:moveTo>
                    <a:pt x="4538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2"/>
                  </a:cubicBezTo>
                  <a:lnTo>
                    <a:pt x="8063" y="7206"/>
                  </a:lnTo>
                  <a:cubicBezTo>
                    <a:pt x="8166" y="7262"/>
                    <a:pt x="8302" y="7289"/>
                    <a:pt x="8444" y="7289"/>
                  </a:cubicBezTo>
                  <a:cubicBezTo>
                    <a:pt x="8635" y="7289"/>
                    <a:pt x="8838" y="7240"/>
                    <a:pt x="8994" y="7146"/>
                  </a:cubicBezTo>
                  <a:lnTo>
                    <a:pt x="12684" y="4897"/>
                  </a:lnTo>
                  <a:cubicBezTo>
                    <a:pt x="12956" y="4731"/>
                    <a:pt x="12979" y="4490"/>
                    <a:pt x="12737" y="4359"/>
                  </a:cubicBezTo>
                  <a:lnTo>
                    <a:pt x="4917" y="84"/>
                  </a:lnTo>
                  <a:cubicBezTo>
                    <a:pt x="4814" y="28"/>
                    <a:pt x="4680" y="0"/>
                    <a:pt x="4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4627683" y="3809625"/>
              <a:ext cx="324475" cy="182275"/>
            </a:xfrm>
            <a:custGeom>
              <a:avLst/>
              <a:gdLst/>
              <a:ahLst/>
              <a:cxnLst/>
              <a:rect l="l" t="t" r="r" b="b"/>
              <a:pathLst>
                <a:path w="12979" h="7291" extrusionOk="0">
                  <a:moveTo>
                    <a:pt x="4537" y="1"/>
                  </a:moveTo>
                  <a:cubicBezTo>
                    <a:pt x="4346" y="1"/>
                    <a:pt x="4142" y="51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8063" y="7206"/>
                  </a:lnTo>
                  <a:cubicBezTo>
                    <a:pt x="8166" y="7263"/>
                    <a:pt x="8301" y="7290"/>
                    <a:pt x="8443" y="7290"/>
                  </a:cubicBezTo>
                  <a:cubicBezTo>
                    <a:pt x="8633" y="7290"/>
                    <a:pt x="8837" y="7241"/>
                    <a:pt x="8993" y="7146"/>
                  </a:cubicBezTo>
                  <a:lnTo>
                    <a:pt x="12683" y="4898"/>
                  </a:lnTo>
                  <a:cubicBezTo>
                    <a:pt x="12955" y="4732"/>
                    <a:pt x="12978" y="4491"/>
                    <a:pt x="12737" y="4360"/>
                  </a:cubicBezTo>
                  <a:lnTo>
                    <a:pt x="4916" y="85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3153775" y="30050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3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4199" y="5095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3287600" y="3078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3" y="2247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3421450" y="315135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1"/>
                    <a:pt x="9114" y="2378"/>
                    <a:pt x="8873" y="2247"/>
                  </a:cubicBezTo>
                  <a:lnTo>
                    <a:pt x="4917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3555275" y="32245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8" y="2787"/>
                  </a:lnTo>
                  <a:cubicBezTo>
                    <a:pt x="9090" y="2620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3689125" y="329765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1" y="49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5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3822950" y="337077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6" y="1"/>
                  </a:moveTo>
                  <a:cubicBezTo>
                    <a:pt x="4345" y="1"/>
                    <a:pt x="4142" y="50"/>
                    <a:pt x="3985" y="145"/>
                  </a:cubicBezTo>
                  <a:lnTo>
                    <a:pt x="297" y="2393"/>
                  </a:lnTo>
                  <a:cubicBezTo>
                    <a:pt x="24" y="2559"/>
                    <a:pt x="0" y="2800"/>
                    <a:pt x="243" y="2933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69" y="5178"/>
                    <a:pt x="4972" y="5129"/>
                    <a:pt x="5128" y="5035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2" y="2247"/>
                  </a:cubicBezTo>
                  <a:lnTo>
                    <a:pt x="4916" y="85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3956750" y="34439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8" y="1"/>
                  </a:moveTo>
                  <a:cubicBezTo>
                    <a:pt x="4347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6" y="2379"/>
                    <a:pt x="8875" y="2247"/>
                  </a:cubicBezTo>
                  <a:lnTo>
                    <a:pt x="4917" y="85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4090600" y="3517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5" y="2557"/>
                    <a:pt x="1" y="2798"/>
                    <a:pt x="242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0" y="5177"/>
                    <a:pt x="4973" y="5127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4224425" y="3590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3"/>
                  </a:cubicBezTo>
                  <a:lnTo>
                    <a:pt x="8819" y="2786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4358275" y="36633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4492064" y="37365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5" y="2377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2793900" y="2957975"/>
              <a:ext cx="390925" cy="218550"/>
            </a:xfrm>
            <a:custGeom>
              <a:avLst/>
              <a:gdLst/>
              <a:ahLst/>
              <a:cxnLst/>
              <a:rect l="l" t="t" r="r" b="b"/>
              <a:pathLst>
                <a:path w="15637" h="8742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2" y="2932"/>
                  </a:cubicBezTo>
                  <a:lnTo>
                    <a:pt x="10720" y="8658"/>
                  </a:lnTo>
                  <a:cubicBezTo>
                    <a:pt x="10823" y="8715"/>
                    <a:pt x="10958" y="8742"/>
                    <a:pt x="11100" y="8742"/>
                  </a:cubicBezTo>
                  <a:cubicBezTo>
                    <a:pt x="11291" y="8742"/>
                    <a:pt x="11495" y="8692"/>
                    <a:pt x="11651" y="8597"/>
                  </a:cubicBezTo>
                  <a:lnTo>
                    <a:pt x="15341" y="6350"/>
                  </a:lnTo>
                  <a:cubicBezTo>
                    <a:pt x="15613" y="6184"/>
                    <a:pt x="15636" y="5943"/>
                    <a:pt x="15395" y="5810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3090775" y="3120225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2" y="2931"/>
                  </a:cubicBezTo>
                  <a:lnTo>
                    <a:pt x="4199" y="5094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3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4" y="2246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3224600" y="31933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6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6"/>
                    <a:pt x="4579" y="5176"/>
                  </a:cubicBezTo>
                  <a:cubicBezTo>
                    <a:pt x="4770" y="5176"/>
                    <a:pt x="4973" y="5127"/>
                    <a:pt x="5130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3358450" y="32665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21"/>
                    <a:pt x="9114" y="2379"/>
                    <a:pt x="8873" y="2247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3626125" y="34128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5"/>
                  </a:lnTo>
                  <a:cubicBezTo>
                    <a:pt x="9090" y="2620"/>
                    <a:pt x="9114" y="2378"/>
                    <a:pt x="8873" y="2247"/>
                  </a:cubicBezTo>
                  <a:lnTo>
                    <a:pt x="4915" y="83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3759925" y="34859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3893750" y="3559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3"/>
                  </a:lnTo>
                  <a:cubicBezTo>
                    <a:pt x="4303" y="5149"/>
                    <a:pt x="4438" y="5176"/>
                    <a:pt x="4580" y="5176"/>
                  </a:cubicBezTo>
                  <a:cubicBezTo>
                    <a:pt x="4771" y="5176"/>
                    <a:pt x="4974" y="5127"/>
                    <a:pt x="5130" y="5033"/>
                  </a:cubicBezTo>
                  <a:lnTo>
                    <a:pt x="8820" y="2784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4027600" y="3632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7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4161425" y="37053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2"/>
                  </a:cubicBezTo>
                  <a:lnTo>
                    <a:pt x="8820" y="2785"/>
                  </a:lnTo>
                  <a:cubicBezTo>
                    <a:pt x="9092" y="2620"/>
                    <a:pt x="9115" y="2378"/>
                    <a:pt x="8874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4295239" y="377852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5" y="0"/>
                    <a:pt x="4142" y="49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4430798" y="3851650"/>
              <a:ext cx="391900" cy="219100"/>
            </a:xfrm>
            <a:custGeom>
              <a:avLst/>
              <a:gdLst/>
              <a:ahLst/>
              <a:cxnLst/>
              <a:rect l="l" t="t" r="r" b="b"/>
              <a:pathLst>
                <a:path w="15676" h="8764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3"/>
                  </a:cubicBezTo>
                  <a:lnTo>
                    <a:pt x="10759" y="8680"/>
                  </a:lnTo>
                  <a:cubicBezTo>
                    <a:pt x="10862" y="8736"/>
                    <a:pt x="10997" y="8764"/>
                    <a:pt x="11139" y="8764"/>
                  </a:cubicBezTo>
                  <a:cubicBezTo>
                    <a:pt x="11329" y="8764"/>
                    <a:pt x="11533" y="8714"/>
                    <a:pt x="11688" y="8620"/>
                  </a:cubicBezTo>
                  <a:lnTo>
                    <a:pt x="15378" y="6371"/>
                  </a:lnTo>
                  <a:cubicBezTo>
                    <a:pt x="15650" y="6206"/>
                    <a:pt x="15675" y="5964"/>
                    <a:pt x="15433" y="5832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3364523" y="3418500"/>
              <a:ext cx="763225" cy="422000"/>
            </a:xfrm>
            <a:custGeom>
              <a:avLst/>
              <a:gdLst/>
              <a:ahLst/>
              <a:cxnLst/>
              <a:rect l="l" t="t" r="r" b="b"/>
              <a:pathLst>
                <a:path w="30529" h="16880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5" y="2557"/>
                    <a:pt x="1" y="2798"/>
                    <a:pt x="242" y="2930"/>
                  </a:cubicBezTo>
                  <a:lnTo>
                    <a:pt x="25612" y="16796"/>
                  </a:lnTo>
                  <a:cubicBezTo>
                    <a:pt x="25715" y="16852"/>
                    <a:pt x="25850" y="16879"/>
                    <a:pt x="25992" y="16879"/>
                  </a:cubicBezTo>
                  <a:cubicBezTo>
                    <a:pt x="26183" y="16879"/>
                    <a:pt x="26387" y="16830"/>
                    <a:pt x="26543" y="16735"/>
                  </a:cubicBezTo>
                  <a:lnTo>
                    <a:pt x="30233" y="14488"/>
                  </a:lnTo>
                  <a:cubicBezTo>
                    <a:pt x="30503" y="14323"/>
                    <a:pt x="30528" y="14081"/>
                    <a:pt x="30287" y="139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3065950" y="325625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0"/>
                  </a:moveTo>
                  <a:cubicBezTo>
                    <a:pt x="4346" y="0"/>
                    <a:pt x="4142" y="49"/>
                    <a:pt x="3986" y="144"/>
                  </a:cubicBezTo>
                  <a:lnTo>
                    <a:pt x="298" y="2392"/>
                  </a:lnTo>
                  <a:cubicBezTo>
                    <a:pt x="26" y="2557"/>
                    <a:pt x="1" y="2799"/>
                    <a:pt x="243" y="2930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3199775" y="3329375"/>
              <a:ext cx="257100" cy="145400"/>
            </a:xfrm>
            <a:custGeom>
              <a:avLst/>
              <a:gdLst/>
              <a:ahLst/>
              <a:cxnLst/>
              <a:rect l="l" t="t" r="r" b="b"/>
              <a:pathLst>
                <a:path w="10284" h="5816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5367" y="5732"/>
                  </a:lnTo>
                  <a:cubicBezTo>
                    <a:pt x="5471" y="5788"/>
                    <a:pt x="5606" y="5815"/>
                    <a:pt x="5747" y="5815"/>
                  </a:cubicBezTo>
                  <a:cubicBezTo>
                    <a:pt x="5938" y="5815"/>
                    <a:pt x="6141" y="5766"/>
                    <a:pt x="6297" y="5672"/>
                  </a:cubicBezTo>
                  <a:lnTo>
                    <a:pt x="9987" y="3423"/>
                  </a:lnTo>
                  <a:cubicBezTo>
                    <a:pt x="10259" y="3259"/>
                    <a:pt x="10284" y="3018"/>
                    <a:pt x="10041" y="2885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4195050" y="387330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4032000" y="3784200"/>
              <a:ext cx="257100" cy="145400"/>
            </a:xfrm>
            <a:custGeom>
              <a:avLst/>
              <a:gdLst/>
              <a:ahLst/>
              <a:cxnLst/>
              <a:rect l="l" t="t" r="r" b="b"/>
              <a:pathLst>
                <a:path w="10284" h="5816" extrusionOk="0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5367" y="5732"/>
                  </a:lnTo>
                  <a:cubicBezTo>
                    <a:pt x="5470" y="5788"/>
                    <a:pt x="5606" y="5816"/>
                    <a:pt x="5749" y="5816"/>
                  </a:cubicBezTo>
                  <a:cubicBezTo>
                    <a:pt x="5939" y="5816"/>
                    <a:pt x="6141" y="5767"/>
                    <a:pt x="6297" y="5672"/>
                  </a:cubicBezTo>
                  <a:lnTo>
                    <a:pt x="9986" y="3424"/>
                  </a:lnTo>
                  <a:cubicBezTo>
                    <a:pt x="10258" y="3258"/>
                    <a:pt x="10283" y="3017"/>
                    <a:pt x="10041" y="2884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2664425" y="30368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8" y="0"/>
                  </a:moveTo>
                  <a:cubicBezTo>
                    <a:pt x="4346" y="0"/>
                    <a:pt x="4142" y="50"/>
                    <a:pt x="3986" y="146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2798300" y="3109950"/>
              <a:ext cx="227850" cy="129425"/>
            </a:xfrm>
            <a:custGeom>
              <a:avLst/>
              <a:gdLst/>
              <a:ahLst/>
              <a:cxnLst/>
              <a:rect l="l" t="t" r="r" b="b"/>
              <a:pathLst>
                <a:path w="9114" h="5177" extrusionOk="0">
                  <a:moveTo>
                    <a:pt x="4536" y="0"/>
                  </a:moveTo>
                  <a:cubicBezTo>
                    <a:pt x="4345" y="0"/>
                    <a:pt x="4141" y="50"/>
                    <a:pt x="3985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8"/>
                    <a:pt x="8872" y="2246"/>
                  </a:cubicBezTo>
                  <a:lnTo>
                    <a:pt x="4915" y="84"/>
                  </a:lnTo>
                  <a:cubicBezTo>
                    <a:pt x="4812" y="28"/>
                    <a:pt x="4677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2932100" y="31831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8" y="2392"/>
                  </a:lnTo>
                  <a:cubicBezTo>
                    <a:pt x="24" y="2557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21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4330573" y="3946425"/>
              <a:ext cx="362650" cy="203125"/>
            </a:xfrm>
            <a:custGeom>
              <a:avLst/>
              <a:gdLst/>
              <a:ahLst/>
              <a:cxnLst/>
              <a:rect l="l" t="t" r="r" b="b"/>
              <a:pathLst>
                <a:path w="14506" h="8125" extrusionOk="0">
                  <a:moveTo>
                    <a:pt x="4536" y="1"/>
                  </a:moveTo>
                  <a:cubicBezTo>
                    <a:pt x="4345" y="1"/>
                    <a:pt x="4141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9591" y="8040"/>
                  </a:lnTo>
                  <a:cubicBezTo>
                    <a:pt x="9693" y="8097"/>
                    <a:pt x="9828" y="8124"/>
                    <a:pt x="9970" y="8124"/>
                  </a:cubicBezTo>
                  <a:cubicBezTo>
                    <a:pt x="10161" y="8124"/>
                    <a:pt x="10364" y="8075"/>
                    <a:pt x="10520" y="7981"/>
                  </a:cubicBezTo>
                  <a:lnTo>
                    <a:pt x="14210" y="5732"/>
                  </a:lnTo>
                  <a:cubicBezTo>
                    <a:pt x="14482" y="5568"/>
                    <a:pt x="14506" y="5326"/>
                    <a:pt x="14264" y="5194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5111975" y="3654775"/>
              <a:ext cx="181525" cy="101200"/>
            </a:xfrm>
            <a:custGeom>
              <a:avLst/>
              <a:gdLst/>
              <a:ahLst/>
              <a:cxnLst/>
              <a:rect l="l" t="t" r="r" b="b"/>
              <a:pathLst>
                <a:path w="7261" h="4048" extrusionOk="0">
                  <a:moveTo>
                    <a:pt x="2683" y="0"/>
                  </a:moveTo>
                  <a:cubicBezTo>
                    <a:pt x="2492" y="0"/>
                    <a:pt x="2288" y="50"/>
                    <a:pt x="2132" y="145"/>
                  </a:cubicBezTo>
                  <a:lnTo>
                    <a:pt x="296" y="1262"/>
                  </a:lnTo>
                  <a:cubicBezTo>
                    <a:pt x="25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8"/>
                    <a:pt x="5129" y="3903"/>
                  </a:cubicBezTo>
                  <a:lnTo>
                    <a:pt x="6964" y="2785"/>
                  </a:lnTo>
                  <a:cubicBezTo>
                    <a:pt x="7235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4978175" y="3581650"/>
              <a:ext cx="181475" cy="101175"/>
            </a:xfrm>
            <a:custGeom>
              <a:avLst/>
              <a:gdLst/>
              <a:ahLst/>
              <a:cxnLst/>
              <a:rect l="l" t="t" r="r" b="b"/>
              <a:pathLst>
                <a:path w="7259" h="4047" extrusionOk="0">
                  <a:moveTo>
                    <a:pt x="2680" y="1"/>
                  </a:moveTo>
                  <a:cubicBezTo>
                    <a:pt x="2490" y="1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4" y="1427"/>
                    <a:pt x="0" y="1668"/>
                    <a:pt x="241" y="1800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2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6"/>
                  </a:cubicBezTo>
                  <a:lnTo>
                    <a:pt x="3060" y="84"/>
                  </a:lnTo>
                  <a:cubicBezTo>
                    <a:pt x="2957" y="28"/>
                    <a:pt x="2822" y="1"/>
                    <a:pt x="2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4844325" y="3508500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2" y="0"/>
                  </a:moveTo>
                  <a:cubicBezTo>
                    <a:pt x="2491" y="0"/>
                    <a:pt x="2287" y="49"/>
                    <a:pt x="2131" y="145"/>
                  </a:cubicBezTo>
                  <a:lnTo>
                    <a:pt x="297" y="1261"/>
                  </a:lnTo>
                  <a:cubicBezTo>
                    <a:pt x="24" y="1427"/>
                    <a:pt x="0" y="1668"/>
                    <a:pt x="243" y="1802"/>
                  </a:cubicBezTo>
                  <a:lnTo>
                    <a:pt x="4199" y="3964"/>
                  </a:lnTo>
                  <a:cubicBezTo>
                    <a:pt x="4301" y="4020"/>
                    <a:pt x="4436" y="4048"/>
                    <a:pt x="4577" y="4048"/>
                  </a:cubicBezTo>
                  <a:cubicBezTo>
                    <a:pt x="4768" y="4048"/>
                    <a:pt x="4972" y="3998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7"/>
                  </a:cubicBezTo>
                  <a:lnTo>
                    <a:pt x="3063" y="83"/>
                  </a:lnTo>
                  <a:cubicBezTo>
                    <a:pt x="2959" y="27"/>
                    <a:pt x="282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4710500" y="3435350"/>
              <a:ext cx="181475" cy="101200"/>
            </a:xfrm>
            <a:custGeom>
              <a:avLst/>
              <a:gdLst/>
              <a:ahLst/>
              <a:cxnLst/>
              <a:rect l="l" t="t" r="r" b="b"/>
              <a:pathLst>
                <a:path w="7259" h="4048" extrusionOk="0">
                  <a:moveTo>
                    <a:pt x="2681" y="1"/>
                  </a:moveTo>
                  <a:cubicBezTo>
                    <a:pt x="2490" y="1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3" y="2786"/>
                  </a:lnTo>
                  <a:cubicBezTo>
                    <a:pt x="7235" y="2620"/>
                    <a:pt x="7259" y="2379"/>
                    <a:pt x="7017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4576721" y="3362200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0" y="1"/>
                  </a:moveTo>
                  <a:cubicBezTo>
                    <a:pt x="2490" y="1"/>
                    <a:pt x="2287" y="50"/>
                    <a:pt x="2132" y="145"/>
                  </a:cubicBezTo>
                  <a:lnTo>
                    <a:pt x="297" y="1263"/>
                  </a:lnTo>
                  <a:cubicBezTo>
                    <a:pt x="25" y="1427"/>
                    <a:pt x="0" y="1670"/>
                    <a:pt x="243" y="1801"/>
                  </a:cubicBezTo>
                  <a:lnTo>
                    <a:pt x="4199" y="3964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4" y="2786"/>
                  </a:lnTo>
                  <a:cubicBezTo>
                    <a:pt x="7236" y="2620"/>
                    <a:pt x="7260" y="2379"/>
                    <a:pt x="7019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4442896" y="3289075"/>
              <a:ext cx="181525" cy="101175"/>
            </a:xfrm>
            <a:custGeom>
              <a:avLst/>
              <a:gdLst/>
              <a:ahLst/>
              <a:cxnLst/>
              <a:rect l="l" t="t" r="r" b="b"/>
              <a:pathLst>
                <a:path w="7261" h="4047" extrusionOk="0">
                  <a:moveTo>
                    <a:pt x="2681" y="0"/>
                  </a:moveTo>
                  <a:cubicBezTo>
                    <a:pt x="2490" y="0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6" y="1428"/>
                    <a:pt x="0" y="1669"/>
                    <a:pt x="242" y="1801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7"/>
                    <a:pt x="5129" y="3902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6"/>
                  </a:cubicBezTo>
                  <a:lnTo>
                    <a:pt x="3062" y="84"/>
                  </a:lnTo>
                  <a:cubicBezTo>
                    <a:pt x="2958" y="27"/>
                    <a:pt x="2823" y="0"/>
                    <a:pt x="2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4309046" y="3215925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1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7" y="1262"/>
                  </a:lnTo>
                  <a:cubicBezTo>
                    <a:pt x="25" y="1428"/>
                    <a:pt x="0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7"/>
                    <a:pt x="5129" y="3902"/>
                  </a:cubicBezTo>
                  <a:lnTo>
                    <a:pt x="6964" y="2786"/>
                  </a:lnTo>
                  <a:cubicBezTo>
                    <a:pt x="7236" y="2620"/>
                    <a:pt x="7260" y="2378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4175150" y="3142775"/>
              <a:ext cx="181525" cy="101200"/>
            </a:xfrm>
            <a:custGeom>
              <a:avLst/>
              <a:gdLst/>
              <a:ahLst/>
              <a:cxnLst/>
              <a:rect l="l" t="t" r="r" b="b"/>
              <a:pathLst>
                <a:path w="7261" h="4048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6" y="1262"/>
                  </a:lnTo>
                  <a:cubicBezTo>
                    <a:pt x="24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8" y="2246"/>
                  </a:cubicBezTo>
                  <a:lnTo>
                    <a:pt x="3062" y="84"/>
                  </a:lnTo>
                  <a:cubicBezTo>
                    <a:pt x="2958" y="28"/>
                    <a:pt x="2823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4041325" y="3069650"/>
              <a:ext cx="181500" cy="101175"/>
            </a:xfrm>
            <a:custGeom>
              <a:avLst/>
              <a:gdLst/>
              <a:ahLst/>
              <a:cxnLst/>
              <a:rect l="l" t="t" r="r" b="b"/>
              <a:pathLst>
                <a:path w="7260" h="4047" extrusionOk="0">
                  <a:moveTo>
                    <a:pt x="2681" y="1"/>
                  </a:moveTo>
                  <a:cubicBezTo>
                    <a:pt x="2490" y="1"/>
                    <a:pt x="2287" y="50"/>
                    <a:pt x="2131" y="145"/>
                  </a:cubicBezTo>
                  <a:lnTo>
                    <a:pt x="296" y="1261"/>
                  </a:lnTo>
                  <a:cubicBezTo>
                    <a:pt x="25" y="1427"/>
                    <a:pt x="1" y="1668"/>
                    <a:pt x="242" y="1801"/>
                  </a:cubicBezTo>
                  <a:lnTo>
                    <a:pt x="4199" y="3963"/>
                  </a:lnTo>
                  <a:cubicBezTo>
                    <a:pt x="4302" y="4019"/>
                    <a:pt x="4437" y="4046"/>
                    <a:pt x="4579" y="4046"/>
                  </a:cubicBezTo>
                  <a:cubicBezTo>
                    <a:pt x="4770" y="4046"/>
                    <a:pt x="4973" y="3997"/>
                    <a:pt x="5129" y="3903"/>
                  </a:cubicBezTo>
                  <a:lnTo>
                    <a:pt x="6964" y="2785"/>
                  </a:lnTo>
                  <a:cubicBezTo>
                    <a:pt x="7235" y="2619"/>
                    <a:pt x="7259" y="2378"/>
                    <a:pt x="7018" y="2245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3907475" y="2996500"/>
              <a:ext cx="181525" cy="101175"/>
            </a:xfrm>
            <a:custGeom>
              <a:avLst/>
              <a:gdLst/>
              <a:ahLst/>
              <a:cxnLst/>
              <a:rect l="l" t="t" r="r" b="b"/>
              <a:pathLst>
                <a:path w="7261" h="4047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5"/>
                  </a:cubicBezTo>
                  <a:lnTo>
                    <a:pt x="298" y="1261"/>
                  </a:lnTo>
                  <a:cubicBezTo>
                    <a:pt x="24" y="1427"/>
                    <a:pt x="1" y="1668"/>
                    <a:pt x="243" y="1801"/>
                  </a:cubicBezTo>
                  <a:lnTo>
                    <a:pt x="4199" y="3963"/>
                  </a:lnTo>
                  <a:cubicBezTo>
                    <a:pt x="4303" y="4019"/>
                    <a:pt x="4439" y="4047"/>
                    <a:pt x="4581" y="4047"/>
                  </a:cubicBezTo>
                  <a:cubicBezTo>
                    <a:pt x="4771" y="4047"/>
                    <a:pt x="4974" y="3998"/>
                    <a:pt x="5129" y="3903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7"/>
                  </a:cubicBezTo>
                  <a:lnTo>
                    <a:pt x="3062" y="83"/>
                  </a:lnTo>
                  <a:cubicBezTo>
                    <a:pt x="2958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3773675" y="2923350"/>
              <a:ext cx="181475" cy="101175"/>
            </a:xfrm>
            <a:custGeom>
              <a:avLst/>
              <a:gdLst/>
              <a:ahLst/>
              <a:cxnLst/>
              <a:rect l="l" t="t" r="r" b="b"/>
              <a:pathLst>
                <a:path w="7259" h="4047" extrusionOk="0">
                  <a:moveTo>
                    <a:pt x="2680" y="0"/>
                  </a:moveTo>
                  <a:cubicBezTo>
                    <a:pt x="2489" y="0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3"/>
                  </a:lnTo>
                  <a:cubicBezTo>
                    <a:pt x="4301" y="4019"/>
                    <a:pt x="4436" y="4047"/>
                    <a:pt x="4578" y="4047"/>
                  </a:cubicBezTo>
                  <a:cubicBezTo>
                    <a:pt x="4769" y="4047"/>
                    <a:pt x="4972" y="3997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7"/>
                  </a:cubicBezTo>
                  <a:lnTo>
                    <a:pt x="3060" y="83"/>
                  </a:lnTo>
                  <a:cubicBezTo>
                    <a:pt x="2957" y="28"/>
                    <a:pt x="2822" y="0"/>
                    <a:pt x="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3639800" y="2850225"/>
              <a:ext cx="181525" cy="101150"/>
            </a:xfrm>
            <a:custGeom>
              <a:avLst/>
              <a:gdLst/>
              <a:ahLst/>
              <a:cxnLst/>
              <a:rect l="l" t="t" r="r" b="b"/>
              <a:pathLst>
                <a:path w="7261" h="4046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8" y="1260"/>
                  </a:lnTo>
                  <a:cubicBezTo>
                    <a:pt x="26" y="1426"/>
                    <a:pt x="1" y="1668"/>
                    <a:pt x="243" y="1800"/>
                  </a:cubicBezTo>
                  <a:lnTo>
                    <a:pt x="4199" y="3962"/>
                  </a:lnTo>
                  <a:cubicBezTo>
                    <a:pt x="4303" y="4018"/>
                    <a:pt x="4438" y="4046"/>
                    <a:pt x="4580" y="4046"/>
                  </a:cubicBezTo>
                  <a:cubicBezTo>
                    <a:pt x="4770" y="4046"/>
                    <a:pt x="4973" y="3996"/>
                    <a:pt x="5129" y="3902"/>
                  </a:cubicBezTo>
                  <a:lnTo>
                    <a:pt x="6964" y="2785"/>
                  </a:lnTo>
                  <a:cubicBezTo>
                    <a:pt x="7237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3506000" y="2777075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1" y="0"/>
                  </a:moveTo>
                  <a:cubicBezTo>
                    <a:pt x="2490" y="0"/>
                    <a:pt x="2286" y="50"/>
                    <a:pt x="2130" y="145"/>
                  </a:cubicBezTo>
                  <a:lnTo>
                    <a:pt x="296" y="1262"/>
                  </a:lnTo>
                  <a:cubicBezTo>
                    <a:pt x="24" y="1426"/>
                    <a:pt x="0" y="1668"/>
                    <a:pt x="241" y="1800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8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3311675" y="2670875"/>
              <a:ext cx="241975" cy="134250"/>
            </a:xfrm>
            <a:custGeom>
              <a:avLst/>
              <a:gdLst/>
              <a:ahLst/>
              <a:cxnLst/>
              <a:rect l="l" t="t" r="r" b="b"/>
              <a:pathLst>
                <a:path w="9679" h="5370" extrusionOk="0">
                  <a:moveTo>
                    <a:pt x="2682" y="1"/>
                  </a:moveTo>
                  <a:cubicBezTo>
                    <a:pt x="2491" y="1"/>
                    <a:pt x="2288" y="50"/>
                    <a:pt x="2132" y="145"/>
                  </a:cubicBezTo>
                  <a:lnTo>
                    <a:pt x="296" y="1261"/>
                  </a:lnTo>
                  <a:cubicBezTo>
                    <a:pt x="24" y="1427"/>
                    <a:pt x="1" y="1668"/>
                    <a:pt x="242" y="1801"/>
                  </a:cubicBezTo>
                  <a:lnTo>
                    <a:pt x="6618" y="5286"/>
                  </a:lnTo>
                  <a:cubicBezTo>
                    <a:pt x="6721" y="5342"/>
                    <a:pt x="6857" y="5370"/>
                    <a:pt x="6999" y="5370"/>
                  </a:cubicBezTo>
                  <a:cubicBezTo>
                    <a:pt x="7190" y="5370"/>
                    <a:pt x="7392" y="5321"/>
                    <a:pt x="7549" y="5226"/>
                  </a:cubicBezTo>
                  <a:lnTo>
                    <a:pt x="9383" y="4108"/>
                  </a:lnTo>
                  <a:cubicBezTo>
                    <a:pt x="9655" y="3942"/>
                    <a:pt x="9679" y="3701"/>
                    <a:pt x="9438" y="3570"/>
                  </a:cubicBezTo>
                  <a:lnTo>
                    <a:pt x="3062" y="85"/>
                  </a:lnTo>
                  <a:cubicBezTo>
                    <a:pt x="2958" y="28"/>
                    <a:pt x="2823" y="1"/>
                    <a:pt x="2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2411875" y="1433875"/>
              <a:ext cx="170275" cy="1211525"/>
            </a:xfrm>
            <a:custGeom>
              <a:avLst/>
              <a:gdLst/>
              <a:ahLst/>
              <a:cxnLst/>
              <a:rect l="l" t="t" r="r" b="b"/>
              <a:pathLst>
                <a:path w="6811" h="48461" extrusionOk="0">
                  <a:moveTo>
                    <a:pt x="1" y="0"/>
                  </a:moveTo>
                  <a:lnTo>
                    <a:pt x="128" y="44577"/>
                  </a:lnTo>
                  <a:lnTo>
                    <a:pt x="6810" y="48461"/>
                  </a:lnTo>
                  <a:lnTo>
                    <a:pt x="6810" y="48461"/>
                  </a:lnTo>
                  <a:lnTo>
                    <a:pt x="6685" y="38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15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2411875" y="1349750"/>
              <a:ext cx="312825" cy="181275"/>
            </a:xfrm>
            <a:custGeom>
              <a:avLst/>
              <a:gdLst/>
              <a:ahLst/>
              <a:cxnLst/>
              <a:rect l="l" t="t" r="r" b="b"/>
              <a:pathLst>
                <a:path w="12513" h="7251" extrusionOk="0">
                  <a:moveTo>
                    <a:pt x="5829" y="0"/>
                  </a:moveTo>
                  <a:lnTo>
                    <a:pt x="1" y="3365"/>
                  </a:lnTo>
                  <a:lnTo>
                    <a:pt x="6685" y="7250"/>
                  </a:lnTo>
                  <a:lnTo>
                    <a:pt x="12513" y="3885"/>
                  </a:lnTo>
                  <a:lnTo>
                    <a:pt x="5829" y="0"/>
                  </a:lnTo>
                  <a:close/>
                </a:path>
              </a:pathLst>
            </a:custGeom>
            <a:solidFill>
              <a:srgbClr val="E35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2578975" y="1446875"/>
              <a:ext cx="148900" cy="1198525"/>
            </a:xfrm>
            <a:custGeom>
              <a:avLst/>
              <a:gdLst/>
              <a:ahLst/>
              <a:cxnLst/>
              <a:rect l="l" t="t" r="r" b="b"/>
              <a:pathLst>
                <a:path w="5956" h="47941" extrusionOk="0">
                  <a:moveTo>
                    <a:pt x="5829" y="0"/>
                  </a:moveTo>
                  <a:lnTo>
                    <a:pt x="1" y="3365"/>
                  </a:lnTo>
                  <a:lnTo>
                    <a:pt x="126" y="47941"/>
                  </a:lnTo>
                  <a:lnTo>
                    <a:pt x="5956" y="44576"/>
                  </a:lnTo>
                  <a:lnTo>
                    <a:pt x="5829" y="0"/>
                  </a:lnTo>
                  <a:close/>
                </a:path>
              </a:pathLst>
            </a:custGeom>
            <a:solidFill>
              <a:srgbClr val="F29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2136375" y="1805925"/>
              <a:ext cx="169675" cy="998925"/>
            </a:xfrm>
            <a:custGeom>
              <a:avLst/>
              <a:gdLst/>
              <a:ahLst/>
              <a:cxnLst/>
              <a:rect l="l" t="t" r="r" b="b"/>
              <a:pathLst>
                <a:path w="6787" h="39957" extrusionOk="0">
                  <a:moveTo>
                    <a:pt x="0" y="0"/>
                  </a:moveTo>
                  <a:lnTo>
                    <a:pt x="102" y="36073"/>
                  </a:lnTo>
                  <a:lnTo>
                    <a:pt x="6786" y="39956"/>
                  </a:lnTo>
                  <a:lnTo>
                    <a:pt x="6683" y="3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2136375" y="1721750"/>
              <a:ext cx="312850" cy="181275"/>
            </a:xfrm>
            <a:custGeom>
              <a:avLst/>
              <a:gdLst/>
              <a:ahLst/>
              <a:cxnLst/>
              <a:rect l="l" t="t" r="r" b="b"/>
              <a:pathLst>
                <a:path w="12514" h="7251" extrusionOk="0">
                  <a:moveTo>
                    <a:pt x="5830" y="1"/>
                  </a:moveTo>
                  <a:lnTo>
                    <a:pt x="0" y="3367"/>
                  </a:lnTo>
                  <a:lnTo>
                    <a:pt x="6683" y="7251"/>
                  </a:lnTo>
                  <a:lnTo>
                    <a:pt x="12514" y="3884"/>
                  </a:lnTo>
                  <a:lnTo>
                    <a:pt x="58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2303450" y="1818850"/>
              <a:ext cx="148325" cy="986000"/>
            </a:xfrm>
            <a:custGeom>
              <a:avLst/>
              <a:gdLst/>
              <a:ahLst/>
              <a:cxnLst/>
              <a:rect l="l" t="t" r="r" b="b"/>
              <a:pathLst>
                <a:path w="5933" h="39440" extrusionOk="0">
                  <a:moveTo>
                    <a:pt x="5831" y="0"/>
                  </a:moveTo>
                  <a:lnTo>
                    <a:pt x="0" y="3367"/>
                  </a:lnTo>
                  <a:lnTo>
                    <a:pt x="103" y="39439"/>
                  </a:lnTo>
                  <a:lnTo>
                    <a:pt x="5933" y="36073"/>
                  </a:lnTo>
                  <a:lnTo>
                    <a:pt x="58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1861775" y="2487100"/>
              <a:ext cx="168150" cy="477125"/>
            </a:xfrm>
            <a:custGeom>
              <a:avLst/>
              <a:gdLst/>
              <a:ahLst/>
              <a:cxnLst/>
              <a:rect l="l" t="t" r="r" b="b"/>
              <a:pathLst>
                <a:path w="6726" h="19085" extrusionOk="0">
                  <a:moveTo>
                    <a:pt x="0" y="0"/>
                  </a:moveTo>
                  <a:lnTo>
                    <a:pt x="43" y="15201"/>
                  </a:lnTo>
                  <a:lnTo>
                    <a:pt x="6726" y="19085"/>
                  </a:lnTo>
                  <a:lnTo>
                    <a:pt x="6726" y="19085"/>
                  </a:lnTo>
                  <a:lnTo>
                    <a:pt x="6683" y="3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1861775" y="2402950"/>
              <a:ext cx="312850" cy="181275"/>
            </a:xfrm>
            <a:custGeom>
              <a:avLst/>
              <a:gdLst/>
              <a:ahLst/>
              <a:cxnLst/>
              <a:rect l="l" t="t" r="r" b="b"/>
              <a:pathLst>
                <a:path w="12514" h="7251" extrusionOk="0">
                  <a:moveTo>
                    <a:pt x="5830" y="0"/>
                  </a:moveTo>
                  <a:lnTo>
                    <a:pt x="0" y="3366"/>
                  </a:lnTo>
                  <a:lnTo>
                    <a:pt x="6683" y="7250"/>
                  </a:lnTo>
                  <a:lnTo>
                    <a:pt x="12514" y="3884"/>
                  </a:lnTo>
                  <a:lnTo>
                    <a:pt x="5830" y="0"/>
                  </a:lnTo>
                  <a:close/>
                </a:path>
              </a:pathLst>
            </a:custGeom>
            <a:solidFill>
              <a:srgbClr val="F29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2028825" y="2500025"/>
              <a:ext cx="146875" cy="464200"/>
            </a:xfrm>
            <a:custGeom>
              <a:avLst/>
              <a:gdLst/>
              <a:ahLst/>
              <a:cxnLst/>
              <a:rect l="l" t="t" r="r" b="b"/>
              <a:pathLst>
                <a:path w="5875" h="18568" extrusionOk="0">
                  <a:moveTo>
                    <a:pt x="5832" y="1"/>
                  </a:moveTo>
                  <a:lnTo>
                    <a:pt x="1" y="3367"/>
                  </a:lnTo>
                  <a:lnTo>
                    <a:pt x="44" y="18568"/>
                  </a:lnTo>
                  <a:lnTo>
                    <a:pt x="5875" y="15202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C15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1584750" y="2330800"/>
              <a:ext cx="169125" cy="792825"/>
            </a:xfrm>
            <a:custGeom>
              <a:avLst/>
              <a:gdLst/>
              <a:ahLst/>
              <a:cxnLst/>
              <a:rect l="l" t="t" r="r" b="b"/>
              <a:pathLst>
                <a:path w="6765" h="31713" extrusionOk="0">
                  <a:moveTo>
                    <a:pt x="1" y="1"/>
                  </a:moveTo>
                  <a:lnTo>
                    <a:pt x="80" y="27829"/>
                  </a:lnTo>
                  <a:lnTo>
                    <a:pt x="6764" y="31713"/>
                  </a:lnTo>
                  <a:lnTo>
                    <a:pt x="6685" y="38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1584750" y="2246650"/>
              <a:ext cx="312900" cy="181300"/>
            </a:xfrm>
            <a:custGeom>
              <a:avLst/>
              <a:gdLst/>
              <a:ahLst/>
              <a:cxnLst/>
              <a:rect l="l" t="t" r="r" b="b"/>
              <a:pathLst>
                <a:path w="12516" h="7252" extrusionOk="0">
                  <a:moveTo>
                    <a:pt x="5832" y="0"/>
                  </a:moveTo>
                  <a:lnTo>
                    <a:pt x="1" y="3367"/>
                  </a:lnTo>
                  <a:lnTo>
                    <a:pt x="6685" y="7252"/>
                  </a:lnTo>
                  <a:lnTo>
                    <a:pt x="12516" y="3885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1751850" y="2343775"/>
              <a:ext cx="147800" cy="779850"/>
            </a:xfrm>
            <a:custGeom>
              <a:avLst/>
              <a:gdLst/>
              <a:ahLst/>
              <a:cxnLst/>
              <a:rect l="l" t="t" r="r" b="b"/>
              <a:pathLst>
                <a:path w="5912" h="31194" extrusionOk="0">
                  <a:moveTo>
                    <a:pt x="5832" y="0"/>
                  </a:moveTo>
                  <a:lnTo>
                    <a:pt x="1" y="3367"/>
                  </a:lnTo>
                  <a:lnTo>
                    <a:pt x="80" y="31194"/>
                  </a:lnTo>
                  <a:lnTo>
                    <a:pt x="5911" y="27827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1310225" y="3024850"/>
              <a:ext cx="167550" cy="258175"/>
            </a:xfrm>
            <a:custGeom>
              <a:avLst/>
              <a:gdLst/>
              <a:ahLst/>
              <a:cxnLst/>
              <a:rect l="l" t="t" r="r" b="b"/>
              <a:pathLst>
                <a:path w="6702" h="10327" extrusionOk="0">
                  <a:moveTo>
                    <a:pt x="0" y="0"/>
                  </a:moveTo>
                  <a:lnTo>
                    <a:pt x="18" y="6443"/>
                  </a:lnTo>
                  <a:lnTo>
                    <a:pt x="6701" y="10327"/>
                  </a:lnTo>
                  <a:lnTo>
                    <a:pt x="6683" y="3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1310225" y="2940700"/>
              <a:ext cx="312850" cy="181300"/>
            </a:xfrm>
            <a:custGeom>
              <a:avLst/>
              <a:gdLst/>
              <a:ahLst/>
              <a:cxnLst/>
              <a:rect l="l" t="t" r="r" b="b"/>
              <a:pathLst>
                <a:path w="12514" h="7252" extrusionOk="0">
                  <a:moveTo>
                    <a:pt x="5830" y="0"/>
                  </a:moveTo>
                  <a:lnTo>
                    <a:pt x="0" y="3366"/>
                  </a:lnTo>
                  <a:lnTo>
                    <a:pt x="6683" y="7251"/>
                  </a:lnTo>
                  <a:lnTo>
                    <a:pt x="12514" y="3885"/>
                  </a:lnTo>
                  <a:lnTo>
                    <a:pt x="5830" y="0"/>
                  </a:lnTo>
                  <a:close/>
                </a:path>
              </a:pathLst>
            </a:custGeom>
            <a:solidFill>
              <a:srgbClr val="F29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1477275" y="3037800"/>
              <a:ext cx="146250" cy="245225"/>
            </a:xfrm>
            <a:custGeom>
              <a:avLst/>
              <a:gdLst/>
              <a:ahLst/>
              <a:cxnLst/>
              <a:rect l="l" t="t" r="r" b="b"/>
              <a:pathLst>
                <a:path w="5850" h="9809" extrusionOk="0">
                  <a:moveTo>
                    <a:pt x="5832" y="1"/>
                  </a:moveTo>
                  <a:lnTo>
                    <a:pt x="1" y="3367"/>
                  </a:lnTo>
                  <a:lnTo>
                    <a:pt x="19" y="9809"/>
                  </a:lnTo>
                  <a:lnTo>
                    <a:pt x="5850" y="6442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E354F7">
                <a:alpha val="5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2885898" y="1064883"/>
              <a:ext cx="1863175" cy="2377950"/>
            </a:xfrm>
            <a:custGeom>
              <a:avLst/>
              <a:gdLst/>
              <a:ahLst/>
              <a:cxnLst/>
              <a:rect l="l" t="t" r="r" b="b"/>
              <a:pathLst>
                <a:path w="74527" h="95118" extrusionOk="0">
                  <a:moveTo>
                    <a:pt x="2" y="2295"/>
                  </a:moveTo>
                  <a:lnTo>
                    <a:pt x="2" y="54115"/>
                  </a:lnTo>
                  <a:cubicBezTo>
                    <a:pt x="1" y="54789"/>
                    <a:pt x="370" y="55411"/>
                    <a:pt x="962" y="55736"/>
                  </a:cubicBezTo>
                  <a:lnTo>
                    <a:pt x="71793" y="94446"/>
                  </a:lnTo>
                  <a:cubicBezTo>
                    <a:pt x="73024" y="95118"/>
                    <a:pt x="74526" y="94227"/>
                    <a:pt x="74526" y="92823"/>
                  </a:cubicBezTo>
                  <a:lnTo>
                    <a:pt x="74526" y="41003"/>
                  </a:lnTo>
                  <a:cubicBezTo>
                    <a:pt x="74526" y="40329"/>
                    <a:pt x="74158" y="39707"/>
                    <a:pt x="73565" y="39382"/>
                  </a:cubicBezTo>
                  <a:lnTo>
                    <a:pt x="2736" y="674"/>
                  </a:lnTo>
                  <a:cubicBezTo>
                    <a:pt x="1503" y="0"/>
                    <a:pt x="2" y="891"/>
                    <a:pt x="2" y="22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8823"/>
                  </a:srgbClr>
                </a:gs>
                <a:gs pos="66000">
                  <a:srgbClr val="E354F7">
                    <a:alpha val="22352"/>
                  </a:srgbClr>
                </a:gs>
                <a:gs pos="100000">
                  <a:srgbClr val="10ECFF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3881975" y="2831575"/>
              <a:ext cx="11075" cy="15350"/>
            </a:xfrm>
            <a:custGeom>
              <a:avLst/>
              <a:gdLst/>
              <a:ahLst/>
              <a:cxnLst/>
              <a:rect l="l" t="t" r="r" b="b"/>
              <a:pathLst>
                <a:path w="443" h="614" extrusionOk="0">
                  <a:moveTo>
                    <a:pt x="240" y="74"/>
                  </a:moveTo>
                  <a:cubicBezTo>
                    <a:pt x="359" y="151"/>
                    <a:pt x="442" y="318"/>
                    <a:pt x="435" y="445"/>
                  </a:cubicBezTo>
                  <a:cubicBezTo>
                    <a:pt x="427" y="572"/>
                    <a:pt x="331" y="614"/>
                    <a:pt x="225" y="553"/>
                  </a:cubicBezTo>
                  <a:lnTo>
                    <a:pt x="209" y="539"/>
                  </a:lnTo>
                  <a:cubicBezTo>
                    <a:pt x="91" y="458"/>
                    <a:pt x="0" y="291"/>
                    <a:pt x="16" y="168"/>
                  </a:cubicBezTo>
                  <a:cubicBezTo>
                    <a:pt x="23" y="44"/>
                    <a:pt x="115" y="1"/>
                    <a:pt x="221" y="62"/>
                  </a:cubicBezTo>
                  <a:cubicBezTo>
                    <a:pt x="228" y="66"/>
                    <a:pt x="235" y="70"/>
                    <a:pt x="240" y="7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3878150" y="2865725"/>
              <a:ext cx="11275" cy="15125"/>
            </a:xfrm>
            <a:custGeom>
              <a:avLst/>
              <a:gdLst/>
              <a:ahLst/>
              <a:cxnLst/>
              <a:rect l="l" t="t" r="r" b="b"/>
              <a:pathLst>
                <a:path w="451" h="605" extrusionOk="0">
                  <a:moveTo>
                    <a:pt x="257" y="82"/>
                  </a:moveTo>
                  <a:cubicBezTo>
                    <a:pt x="371" y="165"/>
                    <a:pt x="450" y="339"/>
                    <a:pt x="435" y="462"/>
                  </a:cubicBezTo>
                  <a:cubicBezTo>
                    <a:pt x="415" y="574"/>
                    <a:pt x="323" y="604"/>
                    <a:pt x="222" y="544"/>
                  </a:cubicBezTo>
                  <a:lnTo>
                    <a:pt x="187" y="525"/>
                  </a:lnTo>
                  <a:cubicBezTo>
                    <a:pt x="73" y="431"/>
                    <a:pt x="0" y="268"/>
                    <a:pt x="15" y="141"/>
                  </a:cubicBezTo>
                  <a:cubicBezTo>
                    <a:pt x="29" y="31"/>
                    <a:pt x="120" y="1"/>
                    <a:pt x="220" y="59"/>
                  </a:cubicBezTo>
                  <a:cubicBezTo>
                    <a:pt x="233" y="66"/>
                    <a:pt x="245" y="73"/>
                    <a:pt x="257" y="8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3871650" y="2898075"/>
              <a:ext cx="11675" cy="14825"/>
            </a:xfrm>
            <a:custGeom>
              <a:avLst/>
              <a:gdLst/>
              <a:ahLst/>
              <a:cxnLst/>
              <a:rect l="l" t="t" r="r" b="b"/>
              <a:pathLst>
                <a:path w="467" h="593" extrusionOk="0">
                  <a:moveTo>
                    <a:pt x="284" y="94"/>
                  </a:moveTo>
                  <a:cubicBezTo>
                    <a:pt x="394" y="184"/>
                    <a:pt x="466" y="357"/>
                    <a:pt x="436" y="471"/>
                  </a:cubicBezTo>
                  <a:cubicBezTo>
                    <a:pt x="416" y="575"/>
                    <a:pt x="327" y="593"/>
                    <a:pt x="232" y="538"/>
                  </a:cubicBezTo>
                  <a:lnTo>
                    <a:pt x="182" y="505"/>
                  </a:lnTo>
                  <a:cubicBezTo>
                    <a:pt x="68" y="409"/>
                    <a:pt x="1" y="237"/>
                    <a:pt x="23" y="124"/>
                  </a:cubicBezTo>
                  <a:lnTo>
                    <a:pt x="23" y="119"/>
                  </a:lnTo>
                  <a:cubicBezTo>
                    <a:pt x="50" y="27"/>
                    <a:pt x="135" y="0"/>
                    <a:pt x="229" y="55"/>
                  </a:cubicBezTo>
                  <a:cubicBezTo>
                    <a:pt x="249" y="66"/>
                    <a:pt x="267" y="78"/>
                    <a:pt x="284" y="9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3862775" y="2928325"/>
              <a:ext cx="11825" cy="14750"/>
            </a:xfrm>
            <a:custGeom>
              <a:avLst/>
              <a:gdLst/>
              <a:ahLst/>
              <a:cxnLst/>
              <a:rect l="l" t="t" r="r" b="b"/>
              <a:pathLst>
                <a:path w="473" h="590" extrusionOk="0">
                  <a:moveTo>
                    <a:pt x="306" y="102"/>
                  </a:moveTo>
                  <a:cubicBezTo>
                    <a:pt x="413" y="206"/>
                    <a:pt x="473" y="378"/>
                    <a:pt x="439" y="485"/>
                  </a:cubicBezTo>
                  <a:cubicBezTo>
                    <a:pt x="407" y="572"/>
                    <a:pt x="324" y="590"/>
                    <a:pt x="236" y="540"/>
                  </a:cubicBezTo>
                  <a:lnTo>
                    <a:pt x="172" y="484"/>
                  </a:lnTo>
                  <a:cubicBezTo>
                    <a:pt x="57" y="378"/>
                    <a:pt x="0" y="209"/>
                    <a:pt x="39" y="101"/>
                  </a:cubicBezTo>
                  <a:cubicBezTo>
                    <a:pt x="63" y="13"/>
                    <a:pt x="149" y="0"/>
                    <a:pt x="240" y="52"/>
                  </a:cubicBezTo>
                  <a:cubicBezTo>
                    <a:pt x="264" y="66"/>
                    <a:pt x="286" y="82"/>
                    <a:pt x="306" y="10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3838000" y="2981750"/>
              <a:ext cx="12225" cy="14375"/>
            </a:xfrm>
            <a:custGeom>
              <a:avLst/>
              <a:gdLst/>
              <a:ahLst/>
              <a:cxnLst/>
              <a:rect l="l" t="t" r="r" b="b"/>
              <a:pathLst>
                <a:path w="489" h="575" extrusionOk="0">
                  <a:moveTo>
                    <a:pt x="340" y="130"/>
                  </a:moveTo>
                  <a:cubicBezTo>
                    <a:pt x="442" y="245"/>
                    <a:pt x="488" y="421"/>
                    <a:pt x="431" y="506"/>
                  </a:cubicBezTo>
                  <a:cubicBezTo>
                    <a:pt x="392" y="567"/>
                    <a:pt x="319" y="574"/>
                    <a:pt x="243" y="530"/>
                  </a:cubicBezTo>
                  <a:lnTo>
                    <a:pt x="148" y="449"/>
                  </a:lnTo>
                  <a:cubicBezTo>
                    <a:pt x="41" y="326"/>
                    <a:pt x="0" y="156"/>
                    <a:pt x="53" y="70"/>
                  </a:cubicBezTo>
                  <a:cubicBezTo>
                    <a:pt x="94" y="7"/>
                    <a:pt x="166" y="0"/>
                    <a:pt x="241" y="43"/>
                  </a:cubicBezTo>
                  <a:cubicBezTo>
                    <a:pt x="279" y="66"/>
                    <a:pt x="312" y="95"/>
                    <a:pt x="340" y="1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3822250" y="3004625"/>
              <a:ext cx="12150" cy="14300"/>
            </a:xfrm>
            <a:custGeom>
              <a:avLst/>
              <a:gdLst/>
              <a:ahLst/>
              <a:cxnLst/>
              <a:rect l="l" t="t" r="r" b="b"/>
              <a:pathLst>
                <a:path w="486" h="572" extrusionOk="0">
                  <a:moveTo>
                    <a:pt x="356" y="142"/>
                  </a:moveTo>
                  <a:cubicBezTo>
                    <a:pt x="455" y="269"/>
                    <a:pt x="485" y="436"/>
                    <a:pt x="427" y="517"/>
                  </a:cubicBezTo>
                  <a:cubicBezTo>
                    <a:pt x="381" y="564"/>
                    <a:pt x="317" y="571"/>
                    <a:pt x="244" y="529"/>
                  </a:cubicBezTo>
                  <a:lnTo>
                    <a:pt x="133" y="426"/>
                  </a:lnTo>
                  <a:cubicBezTo>
                    <a:pt x="31" y="301"/>
                    <a:pt x="0" y="129"/>
                    <a:pt x="66" y="53"/>
                  </a:cubicBezTo>
                  <a:cubicBezTo>
                    <a:pt x="105" y="1"/>
                    <a:pt x="174" y="1"/>
                    <a:pt x="246" y="41"/>
                  </a:cubicBezTo>
                  <a:cubicBezTo>
                    <a:pt x="287" y="66"/>
                    <a:pt x="325" y="101"/>
                    <a:pt x="356" y="14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3763075" y="3056150"/>
              <a:ext cx="11650" cy="14175"/>
            </a:xfrm>
            <a:custGeom>
              <a:avLst/>
              <a:gdLst/>
              <a:ahLst/>
              <a:cxnLst/>
              <a:rect l="l" t="t" r="r" b="b"/>
              <a:pathLst>
                <a:path w="466" h="567" extrusionOk="0">
                  <a:moveTo>
                    <a:pt x="234" y="39"/>
                  </a:moveTo>
                  <a:cubicBezTo>
                    <a:pt x="297" y="78"/>
                    <a:pt x="349" y="131"/>
                    <a:pt x="386" y="195"/>
                  </a:cubicBezTo>
                  <a:cubicBezTo>
                    <a:pt x="466" y="339"/>
                    <a:pt x="466" y="492"/>
                    <a:pt x="385" y="542"/>
                  </a:cubicBezTo>
                  <a:cubicBezTo>
                    <a:pt x="343" y="566"/>
                    <a:pt x="286" y="555"/>
                    <a:pt x="232" y="524"/>
                  </a:cubicBezTo>
                  <a:cubicBezTo>
                    <a:pt x="170" y="487"/>
                    <a:pt x="119" y="432"/>
                    <a:pt x="84" y="368"/>
                  </a:cubicBezTo>
                  <a:cubicBezTo>
                    <a:pt x="0" y="219"/>
                    <a:pt x="4" y="68"/>
                    <a:pt x="84" y="22"/>
                  </a:cubicBezTo>
                  <a:cubicBezTo>
                    <a:pt x="127" y="0"/>
                    <a:pt x="180" y="7"/>
                    <a:pt x="234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3687725" y="3080325"/>
              <a:ext cx="12050" cy="13650"/>
            </a:xfrm>
            <a:custGeom>
              <a:avLst/>
              <a:gdLst/>
              <a:ahLst/>
              <a:cxnLst/>
              <a:rect l="l" t="t" r="r" b="b"/>
              <a:pathLst>
                <a:path w="482" h="546" extrusionOk="0">
                  <a:moveTo>
                    <a:pt x="242" y="33"/>
                  </a:moveTo>
                  <a:cubicBezTo>
                    <a:pt x="325" y="86"/>
                    <a:pt x="389" y="164"/>
                    <a:pt x="426" y="254"/>
                  </a:cubicBezTo>
                  <a:cubicBezTo>
                    <a:pt x="481" y="402"/>
                    <a:pt x="455" y="536"/>
                    <a:pt x="352" y="546"/>
                  </a:cubicBezTo>
                  <a:lnTo>
                    <a:pt x="240" y="518"/>
                  </a:lnTo>
                  <a:cubicBezTo>
                    <a:pt x="159" y="466"/>
                    <a:pt x="97" y="388"/>
                    <a:pt x="66" y="297"/>
                  </a:cubicBezTo>
                  <a:cubicBezTo>
                    <a:pt x="1" y="147"/>
                    <a:pt x="35" y="17"/>
                    <a:pt x="132" y="2"/>
                  </a:cubicBezTo>
                  <a:cubicBezTo>
                    <a:pt x="171" y="1"/>
                    <a:pt x="208" y="12"/>
                    <a:pt x="242" y="3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3659925" y="3082025"/>
              <a:ext cx="12050" cy="13775"/>
            </a:xfrm>
            <a:custGeom>
              <a:avLst/>
              <a:gdLst/>
              <a:ahLst/>
              <a:cxnLst/>
              <a:rect l="l" t="t" r="r" b="b"/>
              <a:pathLst>
                <a:path w="482" h="551" extrusionOk="0">
                  <a:moveTo>
                    <a:pt x="240" y="29"/>
                  </a:moveTo>
                  <a:cubicBezTo>
                    <a:pt x="317" y="73"/>
                    <a:pt x="393" y="167"/>
                    <a:pt x="431" y="274"/>
                  </a:cubicBezTo>
                  <a:cubicBezTo>
                    <a:pt x="481" y="420"/>
                    <a:pt x="438" y="546"/>
                    <a:pt x="339" y="550"/>
                  </a:cubicBezTo>
                  <a:lnTo>
                    <a:pt x="240" y="518"/>
                  </a:lnTo>
                  <a:cubicBezTo>
                    <a:pt x="163" y="475"/>
                    <a:pt x="87" y="383"/>
                    <a:pt x="53" y="274"/>
                  </a:cubicBezTo>
                  <a:cubicBezTo>
                    <a:pt x="0" y="125"/>
                    <a:pt x="42" y="5"/>
                    <a:pt x="149" y="1"/>
                  </a:cubicBezTo>
                  <a:cubicBezTo>
                    <a:pt x="181" y="2"/>
                    <a:pt x="212" y="12"/>
                    <a:pt x="240" y="2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3631000" y="3080175"/>
              <a:ext cx="12050" cy="14250"/>
            </a:xfrm>
            <a:custGeom>
              <a:avLst/>
              <a:gdLst/>
              <a:ahLst/>
              <a:cxnLst/>
              <a:rect l="l" t="t" r="r" b="b"/>
              <a:pathLst>
                <a:path w="482" h="570" extrusionOk="0">
                  <a:moveTo>
                    <a:pt x="246" y="44"/>
                  </a:moveTo>
                  <a:cubicBezTo>
                    <a:pt x="326" y="90"/>
                    <a:pt x="406" y="192"/>
                    <a:pt x="439" y="308"/>
                  </a:cubicBezTo>
                  <a:cubicBezTo>
                    <a:pt x="481" y="458"/>
                    <a:pt x="431" y="570"/>
                    <a:pt x="321" y="554"/>
                  </a:cubicBezTo>
                  <a:lnTo>
                    <a:pt x="244" y="532"/>
                  </a:lnTo>
                  <a:cubicBezTo>
                    <a:pt x="161" y="483"/>
                    <a:pt x="77" y="375"/>
                    <a:pt x="46" y="264"/>
                  </a:cubicBezTo>
                  <a:cubicBezTo>
                    <a:pt x="0" y="111"/>
                    <a:pt x="55" y="1"/>
                    <a:pt x="165" y="16"/>
                  </a:cubicBezTo>
                  <a:cubicBezTo>
                    <a:pt x="194" y="19"/>
                    <a:pt x="220" y="29"/>
                    <a:pt x="246" y="4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3601200" y="3075175"/>
              <a:ext cx="11950" cy="14625"/>
            </a:xfrm>
            <a:custGeom>
              <a:avLst/>
              <a:gdLst/>
              <a:ahLst/>
              <a:cxnLst/>
              <a:rect l="l" t="t" r="r" b="b"/>
              <a:pathLst>
                <a:path w="478" h="585" extrusionOk="0">
                  <a:moveTo>
                    <a:pt x="237" y="48"/>
                  </a:moveTo>
                  <a:cubicBezTo>
                    <a:pt x="328" y="99"/>
                    <a:pt x="412" y="215"/>
                    <a:pt x="439" y="338"/>
                  </a:cubicBezTo>
                  <a:cubicBezTo>
                    <a:pt x="477" y="487"/>
                    <a:pt x="412" y="584"/>
                    <a:pt x="301" y="565"/>
                  </a:cubicBezTo>
                  <a:lnTo>
                    <a:pt x="236" y="536"/>
                  </a:lnTo>
                  <a:cubicBezTo>
                    <a:pt x="145" y="484"/>
                    <a:pt x="65" y="367"/>
                    <a:pt x="34" y="248"/>
                  </a:cubicBezTo>
                  <a:cubicBezTo>
                    <a:pt x="0" y="102"/>
                    <a:pt x="62" y="0"/>
                    <a:pt x="173" y="21"/>
                  </a:cubicBezTo>
                  <a:cubicBezTo>
                    <a:pt x="196" y="27"/>
                    <a:pt x="216" y="35"/>
                    <a:pt x="237" y="4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3584825" y="2175825"/>
              <a:ext cx="11875" cy="14850"/>
            </a:xfrm>
            <a:custGeom>
              <a:avLst/>
              <a:gdLst/>
              <a:ahLst/>
              <a:cxnLst/>
              <a:rect l="l" t="t" r="r" b="b"/>
              <a:pathLst>
                <a:path w="475" h="594" extrusionOk="0">
                  <a:moveTo>
                    <a:pt x="292" y="91"/>
                  </a:moveTo>
                  <a:cubicBezTo>
                    <a:pt x="406" y="193"/>
                    <a:pt x="474" y="363"/>
                    <a:pt x="444" y="478"/>
                  </a:cubicBezTo>
                  <a:cubicBezTo>
                    <a:pt x="416" y="572"/>
                    <a:pt x="332" y="593"/>
                    <a:pt x="240" y="540"/>
                  </a:cubicBezTo>
                  <a:lnTo>
                    <a:pt x="183" y="498"/>
                  </a:lnTo>
                  <a:cubicBezTo>
                    <a:pt x="69" y="398"/>
                    <a:pt x="0" y="227"/>
                    <a:pt x="31" y="112"/>
                  </a:cubicBezTo>
                  <a:cubicBezTo>
                    <a:pt x="57" y="20"/>
                    <a:pt x="147" y="1"/>
                    <a:pt x="240" y="55"/>
                  </a:cubicBezTo>
                  <a:cubicBezTo>
                    <a:pt x="258" y="66"/>
                    <a:pt x="275" y="77"/>
                    <a:pt x="292" y="9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3570675" y="3066875"/>
              <a:ext cx="11550" cy="15175"/>
            </a:xfrm>
            <a:custGeom>
              <a:avLst/>
              <a:gdLst/>
              <a:ahLst/>
              <a:cxnLst/>
              <a:rect l="l" t="t" r="r" b="b"/>
              <a:pathLst>
                <a:path w="462" h="607" extrusionOk="0">
                  <a:moveTo>
                    <a:pt x="233" y="63"/>
                  </a:moveTo>
                  <a:cubicBezTo>
                    <a:pt x="329" y="118"/>
                    <a:pt x="416" y="242"/>
                    <a:pt x="438" y="367"/>
                  </a:cubicBezTo>
                  <a:cubicBezTo>
                    <a:pt x="462" y="512"/>
                    <a:pt x="396" y="607"/>
                    <a:pt x="282" y="571"/>
                  </a:cubicBezTo>
                  <a:lnTo>
                    <a:pt x="232" y="547"/>
                  </a:lnTo>
                  <a:cubicBezTo>
                    <a:pt x="137" y="491"/>
                    <a:pt x="45" y="364"/>
                    <a:pt x="27" y="239"/>
                  </a:cubicBezTo>
                  <a:cubicBezTo>
                    <a:pt x="0" y="93"/>
                    <a:pt x="69" y="1"/>
                    <a:pt x="183" y="41"/>
                  </a:cubicBezTo>
                  <a:cubicBezTo>
                    <a:pt x="201" y="47"/>
                    <a:pt x="218" y="53"/>
                    <a:pt x="233" y="6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3539650" y="3055575"/>
              <a:ext cx="11350" cy="15375"/>
            </a:xfrm>
            <a:custGeom>
              <a:avLst/>
              <a:gdLst/>
              <a:ahLst/>
              <a:cxnLst/>
              <a:rect l="l" t="t" r="r" b="b"/>
              <a:pathLst>
                <a:path w="454" h="615" extrusionOk="0">
                  <a:moveTo>
                    <a:pt x="224" y="65"/>
                  </a:moveTo>
                  <a:cubicBezTo>
                    <a:pt x="327" y="125"/>
                    <a:pt x="417" y="264"/>
                    <a:pt x="431" y="393"/>
                  </a:cubicBezTo>
                  <a:cubicBezTo>
                    <a:pt x="454" y="542"/>
                    <a:pt x="373" y="614"/>
                    <a:pt x="252" y="565"/>
                  </a:cubicBezTo>
                  <a:lnTo>
                    <a:pt x="224" y="554"/>
                  </a:lnTo>
                  <a:cubicBezTo>
                    <a:pt x="118" y="493"/>
                    <a:pt x="26" y="352"/>
                    <a:pt x="15" y="224"/>
                  </a:cubicBezTo>
                  <a:cubicBezTo>
                    <a:pt x="1" y="83"/>
                    <a:pt x="77" y="1"/>
                    <a:pt x="196" y="51"/>
                  </a:cubicBezTo>
                  <a:cubicBezTo>
                    <a:pt x="204" y="55"/>
                    <a:pt x="214" y="59"/>
                    <a:pt x="224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3508175" y="3041300"/>
              <a:ext cx="10975" cy="15425"/>
            </a:xfrm>
            <a:custGeom>
              <a:avLst/>
              <a:gdLst/>
              <a:ahLst/>
              <a:cxnLst/>
              <a:rect l="l" t="t" r="r" b="b"/>
              <a:pathLst>
                <a:path w="439" h="617" extrusionOk="0">
                  <a:moveTo>
                    <a:pt x="225" y="74"/>
                  </a:moveTo>
                  <a:cubicBezTo>
                    <a:pt x="333" y="136"/>
                    <a:pt x="425" y="289"/>
                    <a:pt x="430" y="417"/>
                  </a:cubicBezTo>
                  <a:cubicBezTo>
                    <a:pt x="439" y="554"/>
                    <a:pt x="349" y="616"/>
                    <a:pt x="235" y="564"/>
                  </a:cubicBezTo>
                  <a:lnTo>
                    <a:pt x="217" y="557"/>
                  </a:lnTo>
                  <a:cubicBezTo>
                    <a:pt x="110" y="495"/>
                    <a:pt x="15" y="335"/>
                    <a:pt x="8" y="204"/>
                  </a:cubicBezTo>
                  <a:cubicBezTo>
                    <a:pt x="1" y="63"/>
                    <a:pt x="89" y="0"/>
                    <a:pt x="207" y="64"/>
                  </a:cubicBezTo>
                  <a:cubicBezTo>
                    <a:pt x="213" y="67"/>
                    <a:pt x="220" y="70"/>
                    <a:pt x="225" y="7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3444625" y="3004225"/>
              <a:ext cx="11100" cy="15325"/>
            </a:xfrm>
            <a:custGeom>
              <a:avLst/>
              <a:gdLst/>
              <a:ahLst/>
              <a:cxnLst/>
              <a:rect l="l" t="t" r="r" b="b"/>
              <a:pathLst>
                <a:path w="444" h="613" extrusionOk="0">
                  <a:moveTo>
                    <a:pt x="239" y="71"/>
                  </a:moveTo>
                  <a:cubicBezTo>
                    <a:pt x="360" y="151"/>
                    <a:pt x="444" y="322"/>
                    <a:pt x="433" y="446"/>
                  </a:cubicBezTo>
                  <a:cubicBezTo>
                    <a:pt x="420" y="568"/>
                    <a:pt x="332" y="612"/>
                    <a:pt x="222" y="549"/>
                  </a:cubicBezTo>
                  <a:lnTo>
                    <a:pt x="203" y="538"/>
                  </a:lnTo>
                  <a:cubicBezTo>
                    <a:pt x="84" y="456"/>
                    <a:pt x="0" y="290"/>
                    <a:pt x="9" y="163"/>
                  </a:cubicBezTo>
                  <a:cubicBezTo>
                    <a:pt x="20" y="39"/>
                    <a:pt x="115" y="0"/>
                    <a:pt x="223" y="63"/>
                  </a:cubicBezTo>
                  <a:cubicBezTo>
                    <a:pt x="229" y="66"/>
                    <a:pt x="233" y="69"/>
                    <a:pt x="239" y="7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3412975" y="2981500"/>
              <a:ext cx="11400" cy="15175"/>
            </a:xfrm>
            <a:custGeom>
              <a:avLst/>
              <a:gdLst/>
              <a:ahLst/>
              <a:cxnLst/>
              <a:rect l="l" t="t" r="r" b="b"/>
              <a:pathLst>
                <a:path w="456" h="607" extrusionOk="0">
                  <a:moveTo>
                    <a:pt x="266" y="85"/>
                  </a:moveTo>
                  <a:cubicBezTo>
                    <a:pt x="380" y="177"/>
                    <a:pt x="455" y="343"/>
                    <a:pt x="436" y="465"/>
                  </a:cubicBezTo>
                  <a:cubicBezTo>
                    <a:pt x="420" y="573"/>
                    <a:pt x="326" y="607"/>
                    <a:pt x="229" y="551"/>
                  </a:cubicBezTo>
                  <a:lnTo>
                    <a:pt x="192" y="524"/>
                  </a:lnTo>
                  <a:cubicBezTo>
                    <a:pt x="77" y="437"/>
                    <a:pt x="1" y="271"/>
                    <a:pt x="17" y="138"/>
                  </a:cubicBezTo>
                  <a:cubicBezTo>
                    <a:pt x="38" y="32"/>
                    <a:pt x="126" y="0"/>
                    <a:pt x="229" y="60"/>
                  </a:cubicBezTo>
                  <a:cubicBezTo>
                    <a:pt x="242" y="67"/>
                    <a:pt x="254" y="76"/>
                    <a:pt x="266" y="8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3396050" y="2061750"/>
              <a:ext cx="11725" cy="15125"/>
            </a:xfrm>
            <a:custGeom>
              <a:avLst/>
              <a:gdLst/>
              <a:ahLst/>
              <a:cxnLst/>
              <a:rect l="l" t="t" r="r" b="b"/>
              <a:pathLst>
                <a:path w="469" h="605" extrusionOk="0">
                  <a:moveTo>
                    <a:pt x="239" y="60"/>
                  </a:moveTo>
                  <a:cubicBezTo>
                    <a:pt x="335" y="116"/>
                    <a:pt x="420" y="243"/>
                    <a:pt x="442" y="368"/>
                  </a:cubicBezTo>
                  <a:cubicBezTo>
                    <a:pt x="469" y="516"/>
                    <a:pt x="396" y="605"/>
                    <a:pt x="280" y="570"/>
                  </a:cubicBezTo>
                  <a:lnTo>
                    <a:pt x="236" y="548"/>
                  </a:lnTo>
                  <a:cubicBezTo>
                    <a:pt x="135" y="491"/>
                    <a:pt x="49" y="361"/>
                    <a:pt x="27" y="234"/>
                  </a:cubicBezTo>
                  <a:cubicBezTo>
                    <a:pt x="0" y="86"/>
                    <a:pt x="77" y="0"/>
                    <a:pt x="191" y="39"/>
                  </a:cubicBezTo>
                  <a:cubicBezTo>
                    <a:pt x="208" y="45"/>
                    <a:pt x="223" y="52"/>
                    <a:pt x="239" y="6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3381650" y="2956325"/>
              <a:ext cx="11775" cy="14875"/>
            </a:xfrm>
            <a:custGeom>
              <a:avLst/>
              <a:gdLst/>
              <a:ahLst/>
              <a:cxnLst/>
              <a:rect l="l" t="t" r="r" b="b"/>
              <a:pathLst>
                <a:path w="471" h="595" extrusionOk="0">
                  <a:moveTo>
                    <a:pt x="291" y="93"/>
                  </a:moveTo>
                  <a:cubicBezTo>
                    <a:pt x="405" y="190"/>
                    <a:pt x="470" y="359"/>
                    <a:pt x="442" y="475"/>
                  </a:cubicBezTo>
                  <a:cubicBezTo>
                    <a:pt x="419" y="575"/>
                    <a:pt x="331" y="595"/>
                    <a:pt x="236" y="540"/>
                  </a:cubicBezTo>
                  <a:lnTo>
                    <a:pt x="186" y="507"/>
                  </a:lnTo>
                  <a:cubicBezTo>
                    <a:pt x="72" y="405"/>
                    <a:pt x="1" y="232"/>
                    <a:pt x="31" y="118"/>
                  </a:cubicBezTo>
                  <a:cubicBezTo>
                    <a:pt x="56" y="22"/>
                    <a:pt x="144" y="1"/>
                    <a:pt x="239" y="57"/>
                  </a:cubicBezTo>
                  <a:cubicBezTo>
                    <a:pt x="257" y="68"/>
                    <a:pt x="275" y="79"/>
                    <a:pt x="291" y="9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3365200" y="2053350"/>
              <a:ext cx="11950" cy="14750"/>
            </a:xfrm>
            <a:custGeom>
              <a:avLst/>
              <a:gdLst/>
              <a:ahLst/>
              <a:cxnLst/>
              <a:rect l="l" t="t" r="r" b="b"/>
              <a:pathLst>
                <a:path w="478" h="590" extrusionOk="0">
                  <a:moveTo>
                    <a:pt x="239" y="49"/>
                  </a:moveTo>
                  <a:cubicBezTo>
                    <a:pt x="331" y="102"/>
                    <a:pt x="415" y="220"/>
                    <a:pt x="443" y="344"/>
                  </a:cubicBezTo>
                  <a:cubicBezTo>
                    <a:pt x="477" y="492"/>
                    <a:pt x="412" y="590"/>
                    <a:pt x="298" y="563"/>
                  </a:cubicBezTo>
                  <a:lnTo>
                    <a:pt x="236" y="537"/>
                  </a:lnTo>
                  <a:cubicBezTo>
                    <a:pt x="144" y="485"/>
                    <a:pt x="61" y="369"/>
                    <a:pt x="34" y="245"/>
                  </a:cubicBezTo>
                  <a:cubicBezTo>
                    <a:pt x="1" y="98"/>
                    <a:pt x="66" y="0"/>
                    <a:pt x="176" y="24"/>
                  </a:cubicBezTo>
                  <a:cubicBezTo>
                    <a:pt x="199" y="29"/>
                    <a:pt x="219" y="38"/>
                    <a:pt x="239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3351150" y="2928600"/>
              <a:ext cx="11850" cy="14750"/>
            </a:xfrm>
            <a:custGeom>
              <a:avLst/>
              <a:gdLst/>
              <a:ahLst/>
              <a:cxnLst/>
              <a:rect l="l" t="t" r="r" b="b"/>
              <a:pathLst>
                <a:path w="474" h="590" extrusionOk="0">
                  <a:moveTo>
                    <a:pt x="306" y="103"/>
                  </a:moveTo>
                  <a:cubicBezTo>
                    <a:pt x="418" y="211"/>
                    <a:pt x="473" y="379"/>
                    <a:pt x="436" y="485"/>
                  </a:cubicBezTo>
                  <a:cubicBezTo>
                    <a:pt x="408" y="570"/>
                    <a:pt x="328" y="590"/>
                    <a:pt x="236" y="537"/>
                  </a:cubicBezTo>
                  <a:lnTo>
                    <a:pt x="172" y="491"/>
                  </a:lnTo>
                  <a:cubicBezTo>
                    <a:pt x="61" y="384"/>
                    <a:pt x="1" y="212"/>
                    <a:pt x="39" y="102"/>
                  </a:cubicBezTo>
                  <a:cubicBezTo>
                    <a:pt x="66" y="17"/>
                    <a:pt x="150" y="0"/>
                    <a:pt x="239" y="51"/>
                  </a:cubicBezTo>
                  <a:cubicBezTo>
                    <a:pt x="263" y="64"/>
                    <a:pt x="287" y="83"/>
                    <a:pt x="306" y="10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3292675" y="2866425"/>
              <a:ext cx="12050" cy="14350"/>
            </a:xfrm>
            <a:custGeom>
              <a:avLst/>
              <a:gdLst/>
              <a:ahLst/>
              <a:cxnLst/>
              <a:rect l="l" t="t" r="r" b="b"/>
              <a:pathLst>
                <a:path w="482" h="574" extrusionOk="0">
                  <a:moveTo>
                    <a:pt x="337" y="125"/>
                  </a:moveTo>
                  <a:cubicBezTo>
                    <a:pt x="444" y="251"/>
                    <a:pt x="482" y="419"/>
                    <a:pt x="427" y="511"/>
                  </a:cubicBezTo>
                  <a:cubicBezTo>
                    <a:pt x="393" y="573"/>
                    <a:pt x="317" y="573"/>
                    <a:pt x="241" y="530"/>
                  </a:cubicBezTo>
                  <a:lnTo>
                    <a:pt x="142" y="447"/>
                  </a:lnTo>
                  <a:cubicBezTo>
                    <a:pt x="38" y="325"/>
                    <a:pt x="1" y="154"/>
                    <a:pt x="54" y="66"/>
                  </a:cubicBezTo>
                  <a:cubicBezTo>
                    <a:pt x="91" y="5"/>
                    <a:pt x="168" y="1"/>
                    <a:pt x="243" y="44"/>
                  </a:cubicBezTo>
                  <a:cubicBezTo>
                    <a:pt x="280" y="65"/>
                    <a:pt x="310" y="93"/>
                    <a:pt x="337" y="12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3251150" y="2051425"/>
              <a:ext cx="11925" cy="13925"/>
            </a:xfrm>
            <a:custGeom>
              <a:avLst/>
              <a:gdLst/>
              <a:ahLst/>
              <a:cxnLst/>
              <a:rect l="l" t="t" r="r" b="b"/>
              <a:pathLst>
                <a:path w="477" h="557" extrusionOk="0">
                  <a:moveTo>
                    <a:pt x="239" y="35"/>
                  </a:moveTo>
                  <a:cubicBezTo>
                    <a:pt x="317" y="84"/>
                    <a:pt x="378" y="155"/>
                    <a:pt x="417" y="239"/>
                  </a:cubicBezTo>
                  <a:cubicBezTo>
                    <a:pt x="477" y="388"/>
                    <a:pt x="457" y="526"/>
                    <a:pt x="359" y="548"/>
                  </a:cubicBezTo>
                  <a:cubicBezTo>
                    <a:pt x="319" y="557"/>
                    <a:pt x="278" y="545"/>
                    <a:pt x="236" y="522"/>
                  </a:cubicBezTo>
                  <a:cubicBezTo>
                    <a:pt x="172" y="484"/>
                    <a:pt x="103" y="405"/>
                    <a:pt x="62" y="320"/>
                  </a:cubicBezTo>
                  <a:cubicBezTo>
                    <a:pt x="0" y="170"/>
                    <a:pt x="20" y="32"/>
                    <a:pt x="119" y="10"/>
                  </a:cubicBezTo>
                  <a:cubicBezTo>
                    <a:pt x="155" y="0"/>
                    <a:pt x="197" y="10"/>
                    <a:pt x="239" y="3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3239025" y="2796600"/>
              <a:ext cx="12000" cy="14225"/>
            </a:xfrm>
            <a:custGeom>
              <a:avLst/>
              <a:gdLst/>
              <a:ahLst/>
              <a:cxnLst/>
              <a:rect l="l" t="t" r="r" b="b"/>
              <a:pathLst>
                <a:path w="480" h="569" extrusionOk="0">
                  <a:moveTo>
                    <a:pt x="367" y="159"/>
                  </a:moveTo>
                  <a:cubicBezTo>
                    <a:pt x="457" y="296"/>
                    <a:pt x="480" y="461"/>
                    <a:pt x="411" y="527"/>
                  </a:cubicBezTo>
                  <a:cubicBezTo>
                    <a:pt x="370" y="569"/>
                    <a:pt x="304" y="562"/>
                    <a:pt x="236" y="523"/>
                  </a:cubicBezTo>
                  <a:cubicBezTo>
                    <a:pt x="187" y="494"/>
                    <a:pt x="145" y="455"/>
                    <a:pt x="113" y="407"/>
                  </a:cubicBezTo>
                  <a:lnTo>
                    <a:pt x="113" y="403"/>
                  </a:lnTo>
                  <a:cubicBezTo>
                    <a:pt x="22" y="272"/>
                    <a:pt x="0" y="110"/>
                    <a:pt x="68" y="43"/>
                  </a:cubicBezTo>
                  <a:cubicBezTo>
                    <a:pt x="113" y="0"/>
                    <a:pt x="176" y="4"/>
                    <a:pt x="241" y="42"/>
                  </a:cubicBezTo>
                  <a:cubicBezTo>
                    <a:pt x="290" y="71"/>
                    <a:pt x="333" y="112"/>
                    <a:pt x="367" y="1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3159600" y="2099525"/>
              <a:ext cx="12000" cy="14225"/>
            </a:xfrm>
            <a:custGeom>
              <a:avLst/>
              <a:gdLst/>
              <a:ahLst/>
              <a:cxnLst/>
              <a:rect l="l" t="t" r="r" b="b"/>
              <a:pathLst>
                <a:path w="480" h="569" extrusionOk="0">
                  <a:moveTo>
                    <a:pt x="371" y="166"/>
                  </a:moveTo>
                  <a:cubicBezTo>
                    <a:pt x="462" y="297"/>
                    <a:pt x="480" y="461"/>
                    <a:pt x="412" y="531"/>
                  </a:cubicBezTo>
                  <a:cubicBezTo>
                    <a:pt x="370" y="569"/>
                    <a:pt x="304" y="566"/>
                    <a:pt x="240" y="528"/>
                  </a:cubicBezTo>
                  <a:cubicBezTo>
                    <a:pt x="190" y="498"/>
                    <a:pt x="147" y="456"/>
                    <a:pt x="113" y="408"/>
                  </a:cubicBezTo>
                  <a:cubicBezTo>
                    <a:pt x="23" y="272"/>
                    <a:pt x="0" y="110"/>
                    <a:pt x="73" y="42"/>
                  </a:cubicBezTo>
                  <a:cubicBezTo>
                    <a:pt x="113" y="0"/>
                    <a:pt x="177" y="3"/>
                    <a:pt x="242" y="40"/>
                  </a:cubicBezTo>
                  <a:cubicBezTo>
                    <a:pt x="293" y="73"/>
                    <a:pt x="338" y="114"/>
                    <a:pt x="371" y="16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3133525" y="2601150"/>
              <a:ext cx="12150" cy="13775"/>
            </a:xfrm>
            <a:custGeom>
              <a:avLst/>
              <a:gdLst/>
              <a:ahLst/>
              <a:cxnLst/>
              <a:rect l="l" t="t" r="r" b="b"/>
              <a:pathLst>
                <a:path w="486" h="551" extrusionOk="0">
                  <a:moveTo>
                    <a:pt x="239" y="30"/>
                  </a:moveTo>
                  <a:cubicBezTo>
                    <a:pt x="313" y="72"/>
                    <a:pt x="384" y="156"/>
                    <a:pt x="424" y="253"/>
                  </a:cubicBezTo>
                  <a:cubicBezTo>
                    <a:pt x="486" y="406"/>
                    <a:pt x="451" y="535"/>
                    <a:pt x="348" y="546"/>
                  </a:cubicBezTo>
                  <a:cubicBezTo>
                    <a:pt x="312" y="550"/>
                    <a:pt x="275" y="542"/>
                    <a:pt x="245" y="522"/>
                  </a:cubicBezTo>
                  <a:cubicBezTo>
                    <a:pt x="172" y="480"/>
                    <a:pt x="100" y="394"/>
                    <a:pt x="61" y="298"/>
                  </a:cubicBezTo>
                  <a:cubicBezTo>
                    <a:pt x="1" y="144"/>
                    <a:pt x="31" y="12"/>
                    <a:pt x="135" y="1"/>
                  </a:cubicBezTo>
                  <a:cubicBezTo>
                    <a:pt x="172" y="1"/>
                    <a:pt x="208" y="11"/>
                    <a:pt x="239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3125200" y="2141200"/>
              <a:ext cx="12125" cy="14375"/>
            </a:xfrm>
            <a:custGeom>
              <a:avLst/>
              <a:gdLst/>
              <a:ahLst/>
              <a:cxnLst/>
              <a:rect l="l" t="t" r="r" b="b"/>
              <a:pathLst>
                <a:path w="485" h="575" extrusionOk="0">
                  <a:moveTo>
                    <a:pt x="339" y="131"/>
                  </a:moveTo>
                  <a:cubicBezTo>
                    <a:pt x="447" y="255"/>
                    <a:pt x="484" y="425"/>
                    <a:pt x="427" y="508"/>
                  </a:cubicBezTo>
                  <a:cubicBezTo>
                    <a:pt x="388" y="569"/>
                    <a:pt x="316" y="575"/>
                    <a:pt x="240" y="530"/>
                  </a:cubicBezTo>
                  <a:lnTo>
                    <a:pt x="144" y="449"/>
                  </a:lnTo>
                  <a:cubicBezTo>
                    <a:pt x="38" y="322"/>
                    <a:pt x="1" y="155"/>
                    <a:pt x="58" y="66"/>
                  </a:cubicBezTo>
                  <a:cubicBezTo>
                    <a:pt x="94" y="6"/>
                    <a:pt x="165" y="0"/>
                    <a:pt x="239" y="43"/>
                  </a:cubicBezTo>
                  <a:cubicBezTo>
                    <a:pt x="277" y="67"/>
                    <a:pt x="311" y="96"/>
                    <a:pt x="339" y="13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3095200" y="2478525"/>
              <a:ext cx="11825" cy="14700"/>
            </a:xfrm>
            <a:custGeom>
              <a:avLst/>
              <a:gdLst/>
              <a:ahLst/>
              <a:cxnLst/>
              <a:rect l="l" t="t" r="r" b="b"/>
              <a:pathLst>
                <a:path w="473" h="588" extrusionOk="0">
                  <a:moveTo>
                    <a:pt x="244" y="55"/>
                  </a:moveTo>
                  <a:cubicBezTo>
                    <a:pt x="331" y="105"/>
                    <a:pt x="412" y="217"/>
                    <a:pt x="439" y="334"/>
                  </a:cubicBezTo>
                  <a:cubicBezTo>
                    <a:pt x="473" y="484"/>
                    <a:pt x="416" y="587"/>
                    <a:pt x="301" y="561"/>
                  </a:cubicBezTo>
                  <a:lnTo>
                    <a:pt x="236" y="536"/>
                  </a:lnTo>
                  <a:cubicBezTo>
                    <a:pt x="148" y="486"/>
                    <a:pt x="60" y="364"/>
                    <a:pt x="38" y="250"/>
                  </a:cubicBezTo>
                  <a:cubicBezTo>
                    <a:pt x="0" y="101"/>
                    <a:pt x="62" y="1"/>
                    <a:pt x="176" y="27"/>
                  </a:cubicBezTo>
                  <a:cubicBezTo>
                    <a:pt x="200" y="33"/>
                    <a:pt x="223" y="41"/>
                    <a:pt x="244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3087175" y="2438300"/>
              <a:ext cx="11675" cy="15025"/>
            </a:xfrm>
            <a:custGeom>
              <a:avLst/>
              <a:gdLst/>
              <a:ahLst/>
              <a:cxnLst/>
              <a:rect l="l" t="t" r="r" b="b"/>
              <a:pathLst>
                <a:path w="467" h="601" extrusionOk="0">
                  <a:moveTo>
                    <a:pt x="444" y="373"/>
                  </a:moveTo>
                  <a:cubicBezTo>
                    <a:pt x="466" y="518"/>
                    <a:pt x="397" y="600"/>
                    <a:pt x="282" y="564"/>
                  </a:cubicBezTo>
                  <a:lnTo>
                    <a:pt x="232" y="545"/>
                  </a:lnTo>
                  <a:cubicBezTo>
                    <a:pt x="137" y="489"/>
                    <a:pt x="54" y="366"/>
                    <a:pt x="27" y="237"/>
                  </a:cubicBezTo>
                  <a:cubicBezTo>
                    <a:pt x="1" y="90"/>
                    <a:pt x="73" y="1"/>
                    <a:pt x="189" y="36"/>
                  </a:cubicBezTo>
                  <a:cubicBezTo>
                    <a:pt x="203" y="41"/>
                    <a:pt x="217" y="48"/>
                    <a:pt x="231" y="55"/>
                  </a:cubicBezTo>
                  <a:cubicBezTo>
                    <a:pt x="330" y="114"/>
                    <a:pt x="420" y="244"/>
                    <a:pt x="444" y="37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3081750" y="2399000"/>
              <a:ext cx="11275" cy="15300"/>
            </a:xfrm>
            <a:custGeom>
              <a:avLst/>
              <a:gdLst/>
              <a:ahLst/>
              <a:cxnLst/>
              <a:rect l="l" t="t" r="r" b="b"/>
              <a:pathLst>
                <a:path w="451" h="612" extrusionOk="0">
                  <a:moveTo>
                    <a:pt x="439" y="395"/>
                  </a:moveTo>
                  <a:cubicBezTo>
                    <a:pt x="451" y="533"/>
                    <a:pt x="374" y="611"/>
                    <a:pt x="255" y="561"/>
                  </a:cubicBezTo>
                  <a:lnTo>
                    <a:pt x="225" y="551"/>
                  </a:lnTo>
                  <a:cubicBezTo>
                    <a:pt x="126" y="494"/>
                    <a:pt x="31" y="352"/>
                    <a:pt x="20" y="222"/>
                  </a:cubicBezTo>
                  <a:cubicBezTo>
                    <a:pt x="0" y="76"/>
                    <a:pt x="85" y="1"/>
                    <a:pt x="200" y="45"/>
                  </a:cubicBezTo>
                  <a:cubicBezTo>
                    <a:pt x="209" y="49"/>
                    <a:pt x="219" y="54"/>
                    <a:pt x="228" y="59"/>
                  </a:cubicBezTo>
                  <a:cubicBezTo>
                    <a:pt x="331" y="119"/>
                    <a:pt x="423" y="260"/>
                    <a:pt x="439" y="39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3078325" y="2323775"/>
              <a:ext cx="10725" cy="15550"/>
            </a:xfrm>
            <a:custGeom>
              <a:avLst/>
              <a:gdLst/>
              <a:ahLst/>
              <a:cxnLst/>
              <a:rect l="l" t="t" r="r" b="b"/>
              <a:pathLst>
                <a:path w="429" h="622" extrusionOk="0">
                  <a:moveTo>
                    <a:pt x="210" y="553"/>
                  </a:moveTo>
                  <a:cubicBezTo>
                    <a:pt x="91" y="481"/>
                    <a:pt x="1" y="322"/>
                    <a:pt x="1" y="183"/>
                  </a:cubicBezTo>
                  <a:cubicBezTo>
                    <a:pt x="5" y="52"/>
                    <a:pt x="97" y="0"/>
                    <a:pt x="208" y="66"/>
                  </a:cubicBezTo>
                  <a:cubicBezTo>
                    <a:pt x="211" y="66"/>
                    <a:pt x="213" y="67"/>
                    <a:pt x="215" y="68"/>
                  </a:cubicBezTo>
                  <a:cubicBezTo>
                    <a:pt x="334" y="137"/>
                    <a:pt x="429" y="307"/>
                    <a:pt x="424" y="435"/>
                  </a:cubicBezTo>
                  <a:cubicBezTo>
                    <a:pt x="424" y="572"/>
                    <a:pt x="328" y="622"/>
                    <a:pt x="210" y="55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3079875" y="2288400"/>
              <a:ext cx="11200" cy="15325"/>
            </a:xfrm>
            <a:custGeom>
              <a:avLst/>
              <a:gdLst/>
              <a:ahLst/>
              <a:cxnLst/>
              <a:rect l="l" t="t" r="r" b="b"/>
              <a:pathLst>
                <a:path w="448" h="613" extrusionOk="0">
                  <a:moveTo>
                    <a:pt x="202" y="537"/>
                  </a:moveTo>
                  <a:cubicBezTo>
                    <a:pt x="84" y="460"/>
                    <a:pt x="0" y="289"/>
                    <a:pt x="11" y="165"/>
                  </a:cubicBezTo>
                  <a:cubicBezTo>
                    <a:pt x="22" y="45"/>
                    <a:pt x="112" y="0"/>
                    <a:pt x="215" y="60"/>
                  </a:cubicBezTo>
                  <a:cubicBezTo>
                    <a:pt x="224" y="64"/>
                    <a:pt x="233" y="71"/>
                    <a:pt x="241" y="77"/>
                  </a:cubicBezTo>
                  <a:cubicBezTo>
                    <a:pt x="364" y="156"/>
                    <a:pt x="448" y="328"/>
                    <a:pt x="431" y="450"/>
                  </a:cubicBezTo>
                  <a:cubicBezTo>
                    <a:pt x="424" y="572"/>
                    <a:pt x="332" y="612"/>
                    <a:pt x="224" y="55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3083975" y="2254700"/>
              <a:ext cx="11500" cy="15150"/>
            </a:xfrm>
            <a:custGeom>
              <a:avLst/>
              <a:gdLst/>
              <a:ahLst/>
              <a:cxnLst/>
              <a:rect l="l" t="t" r="r" b="b"/>
              <a:pathLst>
                <a:path w="460" h="606" extrusionOk="0">
                  <a:moveTo>
                    <a:pt x="190" y="520"/>
                  </a:moveTo>
                  <a:cubicBezTo>
                    <a:pt x="76" y="432"/>
                    <a:pt x="1" y="261"/>
                    <a:pt x="24" y="142"/>
                  </a:cubicBezTo>
                  <a:cubicBezTo>
                    <a:pt x="41" y="32"/>
                    <a:pt x="126" y="0"/>
                    <a:pt x="226" y="57"/>
                  </a:cubicBezTo>
                  <a:cubicBezTo>
                    <a:pt x="242" y="66"/>
                    <a:pt x="256" y="76"/>
                    <a:pt x="268" y="87"/>
                  </a:cubicBezTo>
                  <a:cubicBezTo>
                    <a:pt x="382" y="173"/>
                    <a:pt x="459" y="342"/>
                    <a:pt x="440" y="466"/>
                  </a:cubicBezTo>
                  <a:cubicBezTo>
                    <a:pt x="420" y="573"/>
                    <a:pt x="332" y="605"/>
                    <a:pt x="229" y="5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3090675" y="2223025"/>
              <a:ext cx="11650" cy="14850"/>
            </a:xfrm>
            <a:custGeom>
              <a:avLst/>
              <a:gdLst/>
              <a:ahLst/>
              <a:cxnLst/>
              <a:rect l="l" t="t" r="r" b="b"/>
              <a:pathLst>
                <a:path w="466" h="594" extrusionOk="0">
                  <a:moveTo>
                    <a:pt x="179" y="499"/>
                  </a:moveTo>
                  <a:cubicBezTo>
                    <a:pt x="68" y="404"/>
                    <a:pt x="0" y="229"/>
                    <a:pt x="27" y="117"/>
                  </a:cubicBezTo>
                  <a:cubicBezTo>
                    <a:pt x="53" y="21"/>
                    <a:pt x="140" y="0"/>
                    <a:pt x="236" y="56"/>
                  </a:cubicBezTo>
                  <a:cubicBezTo>
                    <a:pt x="254" y="66"/>
                    <a:pt x="271" y="78"/>
                    <a:pt x="287" y="92"/>
                  </a:cubicBezTo>
                  <a:cubicBezTo>
                    <a:pt x="402" y="188"/>
                    <a:pt x="466" y="363"/>
                    <a:pt x="439" y="478"/>
                  </a:cubicBezTo>
                  <a:cubicBezTo>
                    <a:pt x="411" y="572"/>
                    <a:pt x="328" y="594"/>
                    <a:pt x="233" y="5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3099800" y="2193325"/>
              <a:ext cx="11875" cy="14775"/>
            </a:xfrm>
            <a:custGeom>
              <a:avLst/>
              <a:gdLst/>
              <a:ahLst/>
              <a:cxnLst/>
              <a:rect l="l" t="t" r="r" b="b"/>
              <a:pathLst>
                <a:path w="475" h="591" extrusionOk="0">
                  <a:moveTo>
                    <a:pt x="169" y="487"/>
                  </a:moveTo>
                  <a:cubicBezTo>
                    <a:pt x="58" y="380"/>
                    <a:pt x="0" y="211"/>
                    <a:pt x="39" y="105"/>
                  </a:cubicBezTo>
                  <a:cubicBezTo>
                    <a:pt x="69" y="21"/>
                    <a:pt x="147" y="1"/>
                    <a:pt x="232" y="49"/>
                  </a:cubicBezTo>
                  <a:cubicBezTo>
                    <a:pt x="260" y="66"/>
                    <a:pt x="285" y="87"/>
                    <a:pt x="307" y="111"/>
                  </a:cubicBezTo>
                  <a:cubicBezTo>
                    <a:pt x="417" y="214"/>
                    <a:pt x="474" y="388"/>
                    <a:pt x="435" y="493"/>
                  </a:cubicBezTo>
                  <a:cubicBezTo>
                    <a:pt x="405" y="576"/>
                    <a:pt x="324" y="590"/>
                    <a:pt x="237" y="5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3111375" y="2166050"/>
              <a:ext cx="11975" cy="14475"/>
            </a:xfrm>
            <a:custGeom>
              <a:avLst/>
              <a:gdLst/>
              <a:ahLst/>
              <a:cxnLst/>
              <a:rect l="l" t="t" r="r" b="b"/>
              <a:pathLst>
                <a:path w="479" h="579" extrusionOk="0">
                  <a:moveTo>
                    <a:pt x="156" y="468"/>
                  </a:moveTo>
                  <a:cubicBezTo>
                    <a:pt x="46" y="351"/>
                    <a:pt x="0" y="177"/>
                    <a:pt x="46" y="80"/>
                  </a:cubicBezTo>
                  <a:cubicBezTo>
                    <a:pt x="81" y="13"/>
                    <a:pt x="156" y="0"/>
                    <a:pt x="239" y="45"/>
                  </a:cubicBezTo>
                  <a:cubicBezTo>
                    <a:pt x="269" y="64"/>
                    <a:pt x="298" y="88"/>
                    <a:pt x="322" y="114"/>
                  </a:cubicBezTo>
                  <a:cubicBezTo>
                    <a:pt x="432" y="231"/>
                    <a:pt x="478" y="403"/>
                    <a:pt x="432" y="498"/>
                  </a:cubicBezTo>
                  <a:cubicBezTo>
                    <a:pt x="397" y="570"/>
                    <a:pt x="321" y="579"/>
                    <a:pt x="240" y="53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3857050" y="2616000"/>
              <a:ext cx="11975" cy="14375"/>
            </a:xfrm>
            <a:custGeom>
              <a:avLst/>
              <a:gdLst/>
              <a:ahLst/>
              <a:cxnLst/>
              <a:rect l="l" t="t" r="r" b="b"/>
              <a:pathLst>
                <a:path w="479" h="575" extrusionOk="0">
                  <a:moveTo>
                    <a:pt x="240" y="535"/>
                  </a:moveTo>
                  <a:cubicBezTo>
                    <a:pt x="154" y="484"/>
                    <a:pt x="73" y="381"/>
                    <a:pt x="43" y="263"/>
                  </a:cubicBezTo>
                  <a:cubicBezTo>
                    <a:pt x="1" y="111"/>
                    <a:pt x="55" y="1"/>
                    <a:pt x="165" y="17"/>
                  </a:cubicBezTo>
                  <a:cubicBezTo>
                    <a:pt x="190" y="22"/>
                    <a:pt x="214" y="31"/>
                    <a:pt x="235" y="44"/>
                  </a:cubicBezTo>
                  <a:cubicBezTo>
                    <a:pt x="321" y="93"/>
                    <a:pt x="404" y="201"/>
                    <a:pt x="437" y="314"/>
                  </a:cubicBezTo>
                  <a:cubicBezTo>
                    <a:pt x="479" y="465"/>
                    <a:pt x="424" y="575"/>
                    <a:pt x="314" y="56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3867100" y="2656225"/>
              <a:ext cx="11925" cy="14900"/>
            </a:xfrm>
            <a:custGeom>
              <a:avLst/>
              <a:gdLst/>
              <a:ahLst/>
              <a:cxnLst/>
              <a:rect l="l" t="t" r="r" b="b"/>
              <a:pathLst>
                <a:path w="477" h="596" extrusionOk="0">
                  <a:moveTo>
                    <a:pt x="34" y="246"/>
                  </a:moveTo>
                  <a:cubicBezTo>
                    <a:pt x="0" y="103"/>
                    <a:pt x="64" y="0"/>
                    <a:pt x="180" y="31"/>
                  </a:cubicBezTo>
                  <a:cubicBezTo>
                    <a:pt x="200" y="37"/>
                    <a:pt x="219" y="45"/>
                    <a:pt x="237" y="56"/>
                  </a:cubicBezTo>
                  <a:cubicBezTo>
                    <a:pt x="329" y="108"/>
                    <a:pt x="414" y="225"/>
                    <a:pt x="442" y="346"/>
                  </a:cubicBezTo>
                  <a:cubicBezTo>
                    <a:pt x="477" y="497"/>
                    <a:pt x="411" y="596"/>
                    <a:pt x="297" y="565"/>
                  </a:cubicBezTo>
                  <a:lnTo>
                    <a:pt x="239" y="544"/>
                  </a:lnTo>
                  <a:cubicBezTo>
                    <a:pt x="144" y="490"/>
                    <a:pt x="64" y="372"/>
                    <a:pt x="34" y="24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3874900" y="2696125"/>
              <a:ext cx="11550" cy="14975"/>
            </a:xfrm>
            <a:custGeom>
              <a:avLst/>
              <a:gdLst/>
              <a:ahLst/>
              <a:cxnLst/>
              <a:rect l="l" t="t" r="r" b="b"/>
              <a:pathLst>
                <a:path w="462" h="599" extrusionOk="0">
                  <a:moveTo>
                    <a:pt x="23" y="225"/>
                  </a:moveTo>
                  <a:cubicBezTo>
                    <a:pt x="0" y="80"/>
                    <a:pt x="77" y="0"/>
                    <a:pt x="191" y="37"/>
                  </a:cubicBezTo>
                  <a:cubicBezTo>
                    <a:pt x="208" y="41"/>
                    <a:pt x="223" y="48"/>
                    <a:pt x="237" y="56"/>
                  </a:cubicBezTo>
                  <a:cubicBezTo>
                    <a:pt x="334" y="112"/>
                    <a:pt x="416" y="242"/>
                    <a:pt x="440" y="368"/>
                  </a:cubicBezTo>
                  <a:cubicBezTo>
                    <a:pt x="462" y="513"/>
                    <a:pt x="389" y="598"/>
                    <a:pt x="274" y="562"/>
                  </a:cubicBezTo>
                  <a:lnTo>
                    <a:pt x="232" y="543"/>
                  </a:lnTo>
                  <a:cubicBezTo>
                    <a:pt x="133" y="485"/>
                    <a:pt x="45" y="356"/>
                    <a:pt x="23" y="22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3880125" y="2734950"/>
              <a:ext cx="11375" cy="15325"/>
            </a:xfrm>
            <a:custGeom>
              <a:avLst/>
              <a:gdLst/>
              <a:ahLst/>
              <a:cxnLst/>
              <a:rect l="l" t="t" r="r" b="b"/>
              <a:pathLst>
                <a:path w="455" h="613" extrusionOk="0">
                  <a:moveTo>
                    <a:pt x="200" y="49"/>
                  </a:moveTo>
                  <a:cubicBezTo>
                    <a:pt x="210" y="53"/>
                    <a:pt x="219" y="57"/>
                    <a:pt x="228" y="63"/>
                  </a:cubicBezTo>
                  <a:cubicBezTo>
                    <a:pt x="332" y="123"/>
                    <a:pt x="426" y="265"/>
                    <a:pt x="440" y="397"/>
                  </a:cubicBezTo>
                  <a:cubicBezTo>
                    <a:pt x="455" y="538"/>
                    <a:pt x="370" y="612"/>
                    <a:pt x="256" y="569"/>
                  </a:cubicBezTo>
                  <a:lnTo>
                    <a:pt x="229" y="554"/>
                  </a:lnTo>
                  <a:cubicBezTo>
                    <a:pt x="122" y="491"/>
                    <a:pt x="31" y="346"/>
                    <a:pt x="20" y="218"/>
                  </a:cubicBezTo>
                  <a:cubicBezTo>
                    <a:pt x="1" y="74"/>
                    <a:pt x="86" y="0"/>
                    <a:pt x="200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3883575" y="2795575"/>
              <a:ext cx="10625" cy="15700"/>
            </a:xfrm>
            <a:custGeom>
              <a:avLst/>
              <a:gdLst/>
              <a:ahLst/>
              <a:cxnLst/>
              <a:rect l="l" t="t" r="r" b="b"/>
              <a:pathLst>
                <a:path w="425" h="628" extrusionOk="0">
                  <a:moveTo>
                    <a:pt x="215" y="70"/>
                  </a:moveTo>
                  <a:cubicBezTo>
                    <a:pt x="334" y="139"/>
                    <a:pt x="424" y="305"/>
                    <a:pt x="424" y="436"/>
                  </a:cubicBezTo>
                  <a:cubicBezTo>
                    <a:pt x="424" y="572"/>
                    <a:pt x="332" y="628"/>
                    <a:pt x="214" y="560"/>
                  </a:cubicBezTo>
                  <a:cubicBezTo>
                    <a:pt x="93" y="490"/>
                    <a:pt x="1" y="327"/>
                    <a:pt x="1" y="192"/>
                  </a:cubicBezTo>
                  <a:cubicBezTo>
                    <a:pt x="2" y="61"/>
                    <a:pt x="94" y="1"/>
                    <a:pt x="215" y="7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3882975" y="2772825"/>
              <a:ext cx="10975" cy="15525"/>
            </a:xfrm>
            <a:custGeom>
              <a:avLst/>
              <a:gdLst/>
              <a:ahLst/>
              <a:cxnLst/>
              <a:rect l="l" t="t" r="r" b="b"/>
              <a:pathLst>
                <a:path w="439" h="621" extrusionOk="0">
                  <a:moveTo>
                    <a:pt x="211" y="65"/>
                  </a:moveTo>
                  <a:lnTo>
                    <a:pt x="225" y="72"/>
                  </a:lnTo>
                  <a:cubicBezTo>
                    <a:pt x="337" y="136"/>
                    <a:pt x="425" y="289"/>
                    <a:pt x="436" y="421"/>
                  </a:cubicBezTo>
                  <a:lnTo>
                    <a:pt x="432" y="420"/>
                  </a:lnTo>
                  <a:cubicBezTo>
                    <a:pt x="439" y="559"/>
                    <a:pt x="348" y="621"/>
                    <a:pt x="229" y="557"/>
                  </a:cubicBezTo>
                  <a:lnTo>
                    <a:pt x="221" y="557"/>
                  </a:lnTo>
                  <a:cubicBezTo>
                    <a:pt x="107" y="491"/>
                    <a:pt x="16" y="338"/>
                    <a:pt x="12" y="204"/>
                  </a:cubicBezTo>
                  <a:cubicBezTo>
                    <a:pt x="1" y="56"/>
                    <a:pt x="93" y="0"/>
                    <a:pt x="211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3248775" y="2335275"/>
              <a:ext cx="50550" cy="53850"/>
            </a:xfrm>
            <a:custGeom>
              <a:avLst/>
              <a:gdLst/>
              <a:ahLst/>
              <a:cxnLst/>
              <a:rect l="l" t="t" r="r" b="b"/>
              <a:pathLst>
                <a:path w="2022" h="2154" extrusionOk="0">
                  <a:moveTo>
                    <a:pt x="215" y="50"/>
                  </a:moveTo>
                  <a:cubicBezTo>
                    <a:pt x="240" y="66"/>
                    <a:pt x="264" y="84"/>
                    <a:pt x="285" y="105"/>
                  </a:cubicBezTo>
                  <a:lnTo>
                    <a:pt x="1881" y="1671"/>
                  </a:lnTo>
                  <a:cubicBezTo>
                    <a:pt x="1969" y="1756"/>
                    <a:pt x="2022" y="1885"/>
                    <a:pt x="2022" y="1985"/>
                  </a:cubicBezTo>
                  <a:lnTo>
                    <a:pt x="2009" y="2058"/>
                  </a:lnTo>
                  <a:cubicBezTo>
                    <a:pt x="1978" y="2140"/>
                    <a:pt x="1895" y="2154"/>
                    <a:pt x="1811" y="2105"/>
                  </a:cubicBezTo>
                  <a:lnTo>
                    <a:pt x="1739" y="2049"/>
                  </a:lnTo>
                  <a:lnTo>
                    <a:pt x="143" y="478"/>
                  </a:lnTo>
                  <a:cubicBezTo>
                    <a:pt x="55" y="392"/>
                    <a:pt x="0" y="269"/>
                    <a:pt x="2" y="169"/>
                  </a:cubicBezTo>
                  <a:lnTo>
                    <a:pt x="13" y="92"/>
                  </a:lnTo>
                  <a:cubicBezTo>
                    <a:pt x="46" y="14"/>
                    <a:pt x="127" y="0"/>
                    <a:pt x="215" y="5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3257650" y="2315675"/>
              <a:ext cx="49000" cy="57250"/>
            </a:xfrm>
            <a:custGeom>
              <a:avLst/>
              <a:gdLst/>
              <a:ahLst/>
              <a:cxnLst/>
              <a:rect l="l" t="t" r="r" b="b"/>
              <a:pathLst>
                <a:path w="1960" h="2290" extrusionOk="0">
                  <a:moveTo>
                    <a:pt x="216" y="47"/>
                  </a:moveTo>
                  <a:cubicBezTo>
                    <a:pt x="248" y="66"/>
                    <a:pt x="277" y="91"/>
                    <a:pt x="302" y="121"/>
                  </a:cubicBezTo>
                  <a:lnTo>
                    <a:pt x="1837" y="1832"/>
                  </a:lnTo>
                  <a:cubicBezTo>
                    <a:pt x="1913" y="1916"/>
                    <a:pt x="1959" y="2029"/>
                    <a:pt x="1959" y="2121"/>
                  </a:cubicBezTo>
                  <a:lnTo>
                    <a:pt x="1940" y="2216"/>
                  </a:lnTo>
                  <a:cubicBezTo>
                    <a:pt x="1901" y="2281"/>
                    <a:pt x="1826" y="2290"/>
                    <a:pt x="1745" y="2244"/>
                  </a:cubicBezTo>
                  <a:lnTo>
                    <a:pt x="1658" y="2171"/>
                  </a:lnTo>
                  <a:lnTo>
                    <a:pt x="122" y="459"/>
                  </a:lnTo>
                  <a:cubicBezTo>
                    <a:pt x="47" y="371"/>
                    <a:pt x="1" y="257"/>
                    <a:pt x="1" y="165"/>
                  </a:cubicBezTo>
                  <a:lnTo>
                    <a:pt x="23" y="79"/>
                  </a:lnTo>
                  <a:cubicBezTo>
                    <a:pt x="61" y="9"/>
                    <a:pt x="136" y="1"/>
                    <a:pt x="216" y="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3615550" y="2817500"/>
              <a:ext cx="38575" cy="66800"/>
            </a:xfrm>
            <a:custGeom>
              <a:avLst/>
              <a:gdLst/>
              <a:ahLst/>
              <a:cxnLst/>
              <a:rect l="l" t="t" r="r" b="b"/>
              <a:pathLst>
                <a:path w="1543" h="2672" extrusionOk="0">
                  <a:moveTo>
                    <a:pt x="214" y="38"/>
                  </a:moveTo>
                  <a:cubicBezTo>
                    <a:pt x="281" y="80"/>
                    <a:pt x="337" y="140"/>
                    <a:pt x="373" y="211"/>
                  </a:cubicBezTo>
                  <a:lnTo>
                    <a:pt x="1489" y="2323"/>
                  </a:lnTo>
                  <a:cubicBezTo>
                    <a:pt x="1522" y="2380"/>
                    <a:pt x="1540" y="2445"/>
                    <a:pt x="1542" y="2511"/>
                  </a:cubicBezTo>
                  <a:cubicBezTo>
                    <a:pt x="1542" y="2581"/>
                    <a:pt x="1519" y="2634"/>
                    <a:pt x="1469" y="2653"/>
                  </a:cubicBezTo>
                  <a:cubicBezTo>
                    <a:pt x="1431" y="2671"/>
                    <a:pt x="1381" y="2664"/>
                    <a:pt x="1328" y="2634"/>
                  </a:cubicBezTo>
                  <a:cubicBezTo>
                    <a:pt x="1259" y="2592"/>
                    <a:pt x="1205" y="2530"/>
                    <a:pt x="1172" y="2459"/>
                  </a:cubicBezTo>
                  <a:lnTo>
                    <a:pt x="49" y="350"/>
                  </a:lnTo>
                  <a:cubicBezTo>
                    <a:pt x="19" y="290"/>
                    <a:pt x="2" y="225"/>
                    <a:pt x="1" y="159"/>
                  </a:cubicBezTo>
                  <a:cubicBezTo>
                    <a:pt x="1" y="94"/>
                    <a:pt x="24" y="41"/>
                    <a:pt x="70" y="20"/>
                  </a:cubicBezTo>
                  <a:cubicBezTo>
                    <a:pt x="112" y="0"/>
                    <a:pt x="162" y="9"/>
                    <a:pt x="214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3191450" y="2721000"/>
              <a:ext cx="11675" cy="14150"/>
            </a:xfrm>
            <a:custGeom>
              <a:avLst/>
              <a:gdLst/>
              <a:ahLst/>
              <a:cxnLst/>
              <a:rect l="l" t="t" r="r" b="b"/>
              <a:pathLst>
                <a:path w="467" h="566" extrusionOk="0">
                  <a:moveTo>
                    <a:pt x="237" y="40"/>
                  </a:moveTo>
                  <a:cubicBezTo>
                    <a:pt x="300" y="79"/>
                    <a:pt x="352" y="133"/>
                    <a:pt x="387" y="199"/>
                  </a:cubicBezTo>
                  <a:cubicBezTo>
                    <a:pt x="466" y="342"/>
                    <a:pt x="466" y="495"/>
                    <a:pt x="381" y="543"/>
                  </a:cubicBezTo>
                  <a:cubicBezTo>
                    <a:pt x="343" y="565"/>
                    <a:pt x="290" y="561"/>
                    <a:pt x="233" y="528"/>
                  </a:cubicBezTo>
                  <a:cubicBezTo>
                    <a:pt x="171" y="487"/>
                    <a:pt x="119" y="433"/>
                    <a:pt x="84" y="367"/>
                  </a:cubicBezTo>
                  <a:cubicBezTo>
                    <a:pt x="0" y="222"/>
                    <a:pt x="5" y="66"/>
                    <a:pt x="85" y="20"/>
                  </a:cubicBezTo>
                  <a:cubicBezTo>
                    <a:pt x="129" y="1"/>
                    <a:pt x="183" y="9"/>
                    <a:pt x="237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3214375" y="2759325"/>
              <a:ext cx="11950" cy="14300"/>
            </a:xfrm>
            <a:custGeom>
              <a:avLst/>
              <a:gdLst/>
              <a:ahLst/>
              <a:cxnLst/>
              <a:rect l="l" t="t" r="r" b="b"/>
              <a:pathLst>
                <a:path w="478" h="572" extrusionOk="0">
                  <a:moveTo>
                    <a:pt x="378" y="184"/>
                  </a:moveTo>
                  <a:cubicBezTo>
                    <a:pt x="470" y="329"/>
                    <a:pt x="477" y="482"/>
                    <a:pt x="401" y="542"/>
                  </a:cubicBezTo>
                  <a:cubicBezTo>
                    <a:pt x="359" y="571"/>
                    <a:pt x="298" y="561"/>
                    <a:pt x="240" y="529"/>
                  </a:cubicBezTo>
                  <a:cubicBezTo>
                    <a:pt x="182" y="494"/>
                    <a:pt x="134" y="447"/>
                    <a:pt x="98" y="390"/>
                  </a:cubicBezTo>
                  <a:cubicBezTo>
                    <a:pt x="12" y="246"/>
                    <a:pt x="1" y="92"/>
                    <a:pt x="77" y="30"/>
                  </a:cubicBezTo>
                  <a:cubicBezTo>
                    <a:pt x="122" y="1"/>
                    <a:pt x="182" y="8"/>
                    <a:pt x="239" y="41"/>
                  </a:cubicBezTo>
                  <a:cubicBezTo>
                    <a:pt x="296" y="78"/>
                    <a:pt x="344" y="125"/>
                    <a:pt x="378" y="18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3170150" y="2681625"/>
              <a:ext cx="11875" cy="14100"/>
            </a:xfrm>
            <a:custGeom>
              <a:avLst/>
              <a:gdLst/>
              <a:ahLst/>
              <a:cxnLst/>
              <a:rect l="l" t="t" r="r" b="b"/>
              <a:pathLst>
                <a:path w="475" h="564" extrusionOk="0">
                  <a:moveTo>
                    <a:pt x="239" y="38"/>
                  </a:moveTo>
                  <a:cubicBezTo>
                    <a:pt x="300" y="73"/>
                    <a:pt x="359" y="138"/>
                    <a:pt x="402" y="225"/>
                  </a:cubicBezTo>
                  <a:cubicBezTo>
                    <a:pt x="475" y="367"/>
                    <a:pt x="466" y="516"/>
                    <a:pt x="374" y="551"/>
                  </a:cubicBezTo>
                  <a:cubicBezTo>
                    <a:pt x="337" y="564"/>
                    <a:pt x="288" y="557"/>
                    <a:pt x="238" y="529"/>
                  </a:cubicBezTo>
                  <a:cubicBezTo>
                    <a:pt x="176" y="494"/>
                    <a:pt x="119" y="426"/>
                    <a:pt x="77" y="349"/>
                  </a:cubicBezTo>
                  <a:cubicBezTo>
                    <a:pt x="1" y="194"/>
                    <a:pt x="13" y="52"/>
                    <a:pt x="101" y="16"/>
                  </a:cubicBezTo>
                  <a:cubicBezTo>
                    <a:pt x="143" y="0"/>
                    <a:pt x="193" y="10"/>
                    <a:pt x="239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3150825" y="2641575"/>
              <a:ext cx="12000" cy="13950"/>
            </a:xfrm>
            <a:custGeom>
              <a:avLst/>
              <a:gdLst/>
              <a:ahLst/>
              <a:cxnLst/>
              <a:rect l="l" t="t" r="r" b="b"/>
              <a:pathLst>
                <a:path w="480" h="558" extrusionOk="0">
                  <a:moveTo>
                    <a:pt x="237" y="34"/>
                  </a:moveTo>
                  <a:cubicBezTo>
                    <a:pt x="304" y="73"/>
                    <a:pt x="370" y="147"/>
                    <a:pt x="411" y="239"/>
                  </a:cubicBezTo>
                  <a:cubicBezTo>
                    <a:pt x="480" y="388"/>
                    <a:pt x="460" y="532"/>
                    <a:pt x="361" y="549"/>
                  </a:cubicBezTo>
                  <a:cubicBezTo>
                    <a:pt x="324" y="557"/>
                    <a:pt x="282" y="546"/>
                    <a:pt x="240" y="522"/>
                  </a:cubicBezTo>
                  <a:cubicBezTo>
                    <a:pt x="162" y="475"/>
                    <a:pt x="102" y="405"/>
                    <a:pt x="68" y="321"/>
                  </a:cubicBezTo>
                  <a:cubicBezTo>
                    <a:pt x="0" y="172"/>
                    <a:pt x="22" y="33"/>
                    <a:pt x="114" y="6"/>
                  </a:cubicBezTo>
                  <a:cubicBezTo>
                    <a:pt x="158" y="1"/>
                    <a:pt x="201" y="11"/>
                    <a:pt x="237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3265200" y="2832350"/>
              <a:ext cx="12000" cy="14275"/>
            </a:xfrm>
            <a:custGeom>
              <a:avLst/>
              <a:gdLst/>
              <a:ahLst/>
              <a:cxnLst/>
              <a:rect l="l" t="t" r="r" b="b"/>
              <a:pathLst>
                <a:path w="480" h="571" extrusionOk="0">
                  <a:moveTo>
                    <a:pt x="354" y="148"/>
                  </a:moveTo>
                  <a:cubicBezTo>
                    <a:pt x="453" y="275"/>
                    <a:pt x="480" y="439"/>
                    <a:pt x="418" y="519"/>
                  </a:cubicBezTo>
                  <a:cubicBezTo>
                    <a:pt x="381" y="570"/>
                    <a:pt x="311" y="570"/>
                    <a:pt x="238" y="529"/>
                  </a:cubicBezTo>
                  <a:cubicBezTo>
                    <a:pt x="195" y="502"/>
                    <a:pt x="158" y="467"/>
                    <a:pt x="128" y="425"/>
                  </a:cubicBezTo>
                  <a:cubicBezTo>
                    <a:pt x="29" y="303"/>
                    <a:pt x="0" y="131"/>
                    <a:pt x="61" y="52"/>
                  </a:cubicBezTo>
                  <a:cubicBezTo>
                    <a:pt x="100" y="2"/>
                    <a:pt x="167" y="0"/>
                    <a:pt x="238" y="41"/>
                  </a:cubicBezTo>
                  <a:cubicBezTo>
                    <a:pt x="283" y="69"/>
                    <a:pt x="323" y="105"/>
                    <a:pt x="354" y="14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3118375" y="2560325"/>
              <a:ext cx="12125" cy="13675"/>
            </a:xfrm>
            <a:custGeom>
              <a:avLst/>
              <a:gdLst/>
              <a:ahLst/>
              <a:cxnLst/>
              <a:rect l="l" t="t" r="r" b="b"/>
              <a:pathLst>
                <a:path w="485" h="547" extrusionOk="0">
                  <a:moveTo>
                    <a:pt x="244" y="34"/>
                  </a:moveTo>
                  <a:cubicBezTo>
                    <a:pt x="322" y="78"/>
                    <a:pt x="398" y="170"/>
                    <a:pt x="435" y="273"/>
                  </a:cubicBezTo>
                  <a:cubicBezTo>
                    <a:pt x="484" y="424"/>
                    <a:pt x="442" y="545"/>
                    <a:pt x="339" y="547"/>
                  </a:cubicBezTo>
                  <a:lnTo>
                    <a:pt x="243" y="517"/>
                  </a:lnTo>
                  <a:cubicBezTo>
                    <a:pt x="168" y="474"/>
                    <a:pt x="91" y="378"/>
                    <a:pt x="58" y="273"/>
                  </a:cubicBezTo>
                  <a:cubicBezTo>
                    <a:pt x="0" y="123"/>
                    <a:pt x="46" y="0"/>
                    <a:pt x="150" y="3"/>
                  </a:cubicBezTo>
                  <a:cubicBezTo>
                    <a:pt x="183" y="4"/>
                    <a:pt x="215" y="15"/>
                    <a:pt x="244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3321425" y="2898525"/>
              <a:ext cx="11950" cy="14625"/>
            </a:xfrm>
            <a:custGeom>
              <a:avLst/>
              <a:gdLst/>
              <a:ahLst/>
              <a:cxnLst/>
              <a:rect l="l" t="t" r="r" b="b"/>
              <a:pathLst>
                <a:path w="478" h="585" extrusionOk="0">
                  <a:moveTo>
                    <a:pt x="321" y="119"/>
                  </a:moveTo>
                  <a:cubicBezTo>
                    <a:pt x="429" y="233"/>
                    <a:pt x="478" y="402"/>
                    <a:pt x="432" y="498"/>
                  </a:cubicBezTo>
                  <a:cubicBezTo>
                    <a:pt x="397" y="570"/>
                    <a:pt x="320" y="584"/>
                    <a:pt x="236" y="536"/>
                  </a:cubicBezTo>
                  <a:lnTo>
                    <a:pt x="157" y="472"/>
                  </a:lnTo>
                  <a:cubicBezTo>
                    <a:pt x="47" y="350"/>
                    <a:pt x="1" y="184"/>
                    <a:pt x="43" y="81"/>
                  </a:cubicBezTo>
                  <a:cubicBezTo>
                    <a:pt x="78" y="13"/>
                    <a:pt x="154" y="0"/>
                    <a:pt x="235" y="48"/>
                  </a:cubicBezTo>
                  <a:cubicBezTo>
                    <a:pt x="268" y="67"/>
                    <a:pt x="296" y="91"/>
                    <a:pt x="321" y="11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3476575" y="3024150"/>
              <a:ext cx="10625" cy="15575"/>
            </a:xfrm>
            <a:custGeom>
              <a:avLst/>
              <a:gdLst/>
              <a:ahLst/>
              <a:cxnLst/>
              <a:rect l="l" t="t" r="r" b="b"/>
              <a:pathLst>
                <a:path w="425" h="623" extrusionOk="0">
                  <a:moveTo>
                    <a:pt x="215" y="69"/>
                  </a:moveTo>
                  <a:cubicBezTo>
                    <a:pt x="330" y="134"/>
                    <a:pt x="424" y="300"/>
                    <a:pt x="424" y="431"/>
                  </a:cubicBezTo>
                  <a:cubicBezTo>
                    <a:pt x="424" y="566"/>
                    <a:pt x="328" y="622"/>
                    <a:pt x="210" y="553"/>
                  </a:cubicBezTo>
                  <a:cubicBezTo>
                    <a:pt x="93" y="484"/>
                    <a:pt x="1" y="318"/>
                    <a:pt x="1" y="187"/>
                  </a:cubicBezTo>
                  <a:cubicBezTo>
                    <a:pt x="5" y="54"/>
                    <a:pt x="98" y="1"/>
                    <a:pt x="215" y="6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3324025" y="2670325"/>
              <a:ext cx="37625" cy="36250"/>
            </a:xfrm>
            <a:custGeom>
              <a:avLst/>
              <a:gdLst/>
              <a:ahLst/>
              <a:cxnLst/>
              <a:rect l="l" t="t" r="r" b="b"/>
              <a:pathLst>
                <a:path w="1505" h="1450" extrusionOk="0">
                  <a:moveTo>
                    <a:pt x="1294" y="40"/>
                  </a:moveTo>
                  <a:cubicBezTo>
                    <a:pt x="1348" y="73"/>
                    <a:pt x="1394" y="119"/>
                    <a:pt x="1429" y="172"/>
                  </a:cubicBezTo>
                  <a:cubicBezTo>
                    <a:pt x="1475" y="242"/>
                    <a:pt x="1501" y="323"/>
                    <a:pt x="1504" y="405"/>
                  </a:cubicBezTo>
                  <a:cubicBezTo>
                    <a:pt x="1504" y="462"/>
                    <a:pt x="1489" y="505"/>
                    <a:pt x="1458" y="536"/>
                  </a:cubicBezTo>
                  <a:lnTo>
                    <a:pt x="374" y="1417"/>
                  </a:lnTo>
                  <a:cubicBezTo>
                    <a:pt x="332" y="1449"/>
                    <a:pt x="275" y="1448"/>
                    <a:pt x="209" y="1410"/>
                  </a:cubicBezTo>
                  <a:cubicBezTo>
                    <a:pt x="155" y="1377"/>
                    <a:pt x="110" y="1331"/>
                    <a:pt x="77" y="1276"/>
                  </a:cubicBezTo>
                  <a:cubicBezTo>
                    <a:pt x="29" y="1207"/>
                    <a:pt x="3" y="1126"/>
                    <a:pt x="0" y="1044"/>
                  </a:cubicBezTo>
                  <a:cubicBezTo>
                    <a:pt x="0" y="991"/>
                    <a:pt x="17" y="947"/>
                    <a:pt x="50" y="918"/>
                  </a:cubicBezTo>
                  <a:lnTo>
                    <a:pt x="1130" y="36"/>
                  </a:lnTo>
                  <a:cubicBezTo>
                    <a:pt x="1172" y="1"/>
                    <a:pt x="1232" y="5"/>
                    <a:pt x="1294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3291225" y="2623625"/>
              <a:ext cx="43325" cy="26550"/>
            </a:xfrm>
            <a:custGeom>
              <a:avLst/>
              <a:gdLst/>
              <a:ahLst/>
              <a:cxnLst/>
              <a:rect l="l" t="t" r="r" b="b"/>
              <a:pathLst>
                <a:path w="1733" h="1062" extrusionOk="0">
                  <a:moveTo>
                    <a:pt x="1520" y="39"/>
                  </a:moveTo>
                  <a:cubicBezTo>
                    <a:pt x="1589" y="82"/>
                    <a:pt x="1647" y="145"/>
                    <a:pt x="1683" y="218"/>
                  </a:cubicBezTo>
                  <a:cubicBezTo>
                    <a:pt x="1712" y="277"/>
                    <a:pt x="1729" y="340"/>
                    <a:pt x="1733" y="405"/>
                  </a:cubicBezTo>
                  <a:cubicBezTo>
                    <a:pt x="1733" y="475"/>
                    <a:pt x="1705" y="525"/>
                    <a:pt x="1655" y="545"/>
                  </a:cubicBezTo>
                  <a:lnTo>
                    <a:pt x="352" y="1046"/>
                  </a:lnTo>
                  <a:cubicBezTo>
                    <a:pt x="310" y="1062"/>
                    <a:pt x="264" y="1053"/>
                    <a:pt x="214" y="1024"/>
                  </a:cubicBezTo>
                  <a:cubicBezTo>
                    <a:pt x="144" y="979"/>
                    <a:pt x="87" y="917"/>
                    <a:pt x="50" y="843"/>
                  </a:cubicBezTo>
                  <a:cubicBezTo>
                    <a:pt x="20" y="786"/>
                    <a:pt x="3" y="724"/>
                    <a:pt x="0" y="660"/>
                  </a:cubicBezTo>
                  <a:cubicBezTo>
                    <a:pt x="0" y="591"/>
                    <a:pt x="28" y="535"/>
                    <a:pt x="77" y="515"/>
                  </a:cubicBezTo>
                  <a:lnTo>
                    <a:pt x="1382" y="13"/>
                  </a:lnTo>
                  <a:cubicBezTo>
                    <a:pt x="1422" y="1"/>
                    <a:pt x="1471" y="11"/>
                    <a:pt x="1520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3342425" y="2692450"/>
              <a:ext cx="34575" cy="40850"/>
            </a:xfrm>
            <a:custGeom>
              <a:avLst/>
              <a:gdLst/>
              <a:ahLst/>
              <a:cxnLst/>
              <a:rect l="l" t="t" r="r" b="b"/>
              <a:pathLst>
                <a:path w="1383" h="1634" extrusionOk="0">
                  <a:moveTo>
                    <a:pt x="1171" y="41"/>
                  </a:moveTo>
                  <a:cubicBezTo>
                    <a:pt x="1218" y="69"/>
                    <a:pt x="1257" y="107"/>
                    <a:pt x="1289" y="150"/>
                  </a:cubicBezTo>
                  <a:cubicBezTo>
                    <a:pt x="1345" y="224"/>
                    <a:pt x="1377" y="313"/>
                    <a:pt x="1380" y="405"/>
                  </a:cubicBezTo>
                  <a:cubicBezTo>
                    <a:pt x="1383" y="448"/>
                    <a:pt x="1370" y="490"/>
                    <a:pt x="1345" y="525"/>
                  </a:cubicBezTo>
                  <a:lnTo>
                    <a:pt x="392" y="1586"/>
                  </a:lnTo>
                  <a:cubicBezTo>
                    <a:pt x="348" y="1632"/>
                    <a:pt x="284" y="1633"/>
                    <a:pt x="215" y="1594"/>
                  </a:cubicBezTo>
                  <a:cubicBezTo>
                    <a:pt x="169" y="1566"/>
                    <a:pt x="128" y="1527"/>
                    <a:pt x="98" y="1483"/>
                  </a:cubicBezTo>
                  <a:cubicBezTo>
                    <a:pt x="36" y="1399"/>
                    <a:pt x="3" y="1304"/>
                    <a:pt x="3" y="1225"/>
                  </a:cubicBezTo>
                  <a:cubicBezTo>
                    <a:pt x="0" y="1184"/>
                    <a:pt x="14" y="1143"/>
                    <a:pt x="40" y="1112"/>
                  </a:cubicBezTo>
                  <a:lnTo>
                    <a:pt x="995" y="47"/>
                  </a:lnTo>
                  <a:cubicBezTo>
                    <a:pt x="1037" y="1"/>
                    <a:pt x="1103" y="2"/>
                    <a:pt x="1171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3362275" y="2713300"/>
              <a:ext cx="31150" cy="45325"/>
            </a:xfrm>
            <a:custGeom>
              <a:avLst/>
              <a:gdLst/>
              <a:ahLst/>
              <a:cxnLst/>
              <a:rect l="l" t="t" r="r" b="b"/>
              <a:pathLst>
                <a:path w="1246" h="1813" extrusionOk="0">
                  <a:moveTo>
                    <a:pt x="1033" y="44"/>
                  </a:moveTo>
                  <a:cubicBezTo>
                    <a:pt x="1072" y="67"/>
                    <a:pt x="1107" y="98"/>
                    <a:pt x="1135" y="133"/>
                  </a:cubicBezTo>
                  <a:cubicBezTo>
                    <a:pt x="1204" y="217"/>
                    <a:pt x="1245" y="325"/>
                    <a:pt x="1245" y="412"/>
                  </a:cubicBezTo>
                  <a:lnTo>
                    <a:pt x="1219" y="511"/>
                  </a:lnTo>
                  <a:lnTo>
                    <a:pt x="396" y="1750"/>
                  </a:lnTo>
                  <a:cubicBezTo>
                    <a:pt x="359" y="1811"/>
                    <a:pt x="286" y="1813"/>
                    <a:pt x="214" y="1771"/>
                  </a:cubicBezTo>
                  <a:lnTo>
                    <a:pt x="111" y="1684"/>
                  </a:lnTo>
                  <a:cubicBezTo>
                    <a:pt x="42" y="1598"/>
                    <a:pt x="1" y="1489"/>
                    <a:pt x="1" y="1406"/>
                  </a:cubicBezTo>
                  <a:lnTo>
                    <a:pt x="27" y="1304"/>
                  </a:lnTo>
                  <a:lnTo>
                    <a:pt x="845" y="63"/>
                  </a:lnTo>
                  <a:cubicBezTo>
                    <a:pt x="884" y="5"/>
                    <a:pt x="958" y="1"/>
                    <a:pt x="1033" y="4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3265125" y="2575000"/>
              <a:ext cx="47800" cy="16000"/>
            </a:xfrm>
            <a:custGeom>
              <a:avLst/>
              <a:gdLst/>
              <a:ahLst/>
              <a:cxnLst/>
              <a:rect l="l" t="t" r="r" b="b"/>
              <a:pathLst>
                <a:path w="1912" h="640" extrusionOk="0">
                  <a:moveTo>
                    <a:pt x="1697" y="29"/>
                  </a:moveTo>
                  <a:cubicBezTo>
                    <a:pt x="1772" y="74"/>
                    <a:pt x="1846" y="160"/>
                    <a:pt x="1885" y="263"/>
                  </a:cubicBezTo>
                  <a:lnTo>
                    <a:pt x="1911" y="397"/>
                  </a:lnTo>
                  <a:cubicBezTo>
                    <a:pt x="1911" y="481"/>
                    <a:pt x="1872" y="542"/>
                    <a:pt x="1800" y="544"/>
                  </a:cubicBezTo>
                  <a:lnTo>
                    <a:pt x="317" y="640"/>
                  </a:lnTo>
                  <a:lnTo>
                    <a:pt x="214" y="612"/>
                  </a:lnTo>
                  <a:cubicBezTo>
                    <a:pt x="126" y="556"/>
                    <a:pt x="60" y="474"/>
                    <a:pt x="27" y="376"/>
                  </a:cubicBezTo>
                  <a:lnTo>
                    <a:pt x="0" y="243"/>
                  </a:lnTo>
                  <a:cubicBezTo>
                    <a:pt x="0" y="159"/>
                    <a:pt x="39" y="98"/>
                    <a:pt x="108" y="93"/>
                  </a:cubicBezTo>
                  <a:lnTo>
                    <a:pt x="1595" y="0"/>
                  </a:lnTo>
                  <a:cubicBezTo>
                    <a:pt x="1631" y="0"/>
                    <a:pt x="1666" y="11"/>
                    <a:pt x="1697" y="2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3383125" y="2732850"/>
              <a:ext cx="27550" cy="49650"/>
            </a:xfrm>
            <a:custGeom>
              <a:avLst/>
              <a:gdLst/>
              <a:ahLst/>
              <a:cxnLst/>
              <a:rect l="l" t="t" r="r" b="b"/>
              <a:pathLst>
                <a:path w="1102" h="1986" extrusionOk="0">
                  <a:moveTo>
                    <a:pt x="887" y="47"/>
                  </a:moveTo>
                  <a:cubicBezTo>
                    <a:pt x="919" y="65"/>
                    <a:pt x="947" y="88"/>
                    <a:pt x="972" y="116"/>
                  </a:cubicBezTo>
                  <a:cubicBezTo>
                    <a:pt x="1051" y="201"/>
                    <a:pt x="1101" y="318"/>
                    <a:pt x="1101" y="415"/>
                  </a:cubicBezTo>
                  <a:lnTo>
                    <a:pt x="1082" y="495"/>
                  </a:lnTo>
                  <a:lnTo>
                    <a:pt x="409" y="1903"/>
                  </a:lnTo>
                  <a:cubicBezTo>
                    <a:pt x="374" y="1976"/>
                    <a:pt x="294" y="1986"/>
                    <a:pt x="213" y="1940"/>
                  </a:cubicBezTo>
                  <a:lnTo>
                    <a:pt x="130" y="1874"/>
                  </a:lnTo>
                  <a:cubicBezTo>
                    <a:pt x="50" y="1783"/>
                    <a:pt x="0" y="1668"/>
                    <a:pt x="0" y="1570"/>
                  </a:cubicBezTo>
                  <a:lnTo>
                    <a:pt x="20" y="1489"/>
                  </a:lnTo>
                  <a:lnTo>
                    <a:pt x="693" y="83"/>
                  </a:lnTo>
                  <a:cubicBezTo>
                    <a:pt x="726" y="12"/>
                    <a:pt x="806" y="1"/>
                    <a:pt x="887" y="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3254150" y="2547325"/>
              <a:ext cx="50675" cy="16875"/>
            </a:xfrm>
            <a:custGeom>
              <a:avLst/>
              <a:gdLst/>
              <a:ahLst/>
              <a:cxnLst/>
              <a:rect l="l" t="t" r="r" b="b"/>
              <a:pathLst>
                <a:path w="2027" h="675" extrusionOk="0">
                  <a:moveTo>
                    <a:pt x="1796" y="148"/>
                  </a:moveTo>
                  <a:cubicBezTo>
                    <a:pt x="1903" y="209"/>
                    <a:pt x="1987" y="342"/>
                    <a:pt x="2009" y="464"/>
                  </a:cubicBezTo>
                  <a:cubicBezTo>
                    <a:pt x="2027" y="590"/>
                    <a:pt x="1978" y="675"/>
                    <a:pt x="1886" y="669"/>
                  </a:cubicBezTo>
                  <a:lnTo>
                    <a:pt x="328" y="556"/>
                  </a:lnTo>
                  <a:lnTo>
                    <a:pt x="244" y="526"/>
                  </a:lnTo>
                  <a:cubicBezTo>
                    <a:pt x="160" y="477"/>
                    <a:pt x="84" y="379"/>
                    <a:pt x="50" y="268"/>
                  </a:cubicBezTo>
                  <a:cubicBezTo>
                    <a:pt x="0" y="117"/>
                    <a:pt x="50" y="0"/>
                    <a:pt x="158" y="10"/>
                  </a:cubicBezTo>
                  <a:lnTo>
                    <a:pt x="1712" y="121"/>
                  </a:ln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3427125" y="2767075"/>
              <a:ext cx="19925" cy="57325"/>
            </a:xfrm>
            <a:custGeom>
              <a:avLst/>
              <a:gdLst/>
              <a:ahLst/>
              <a:cxnLst/>
              <a:rect l="l" t="t" r="r" b="b"/>
              <a:pathLst>
                <a:path w="797" h="2293" extrusionOk="0">
                  <a:moveTo>
                    <a:pt x="583" y="55"/>
                  </a:moveTo>
                  <a:cubicBezTo>
                    <a:pt x="599" y="65"/>
                    <a:pt x="614" y="76"/>
                    <a:pt x="629" y="88"/>
                  </a:cubicBezTo>
                  <a:cubicBezTo>
                    <a:pt x="728" y="168"/>
                    <a:pt x="797" y="308"/>
                    <a:pt x="797" y="421"/>
                  </a:cubicBezTo>
                  <a:lnTo>
                    <a:pt x="792" y="472"/>
                  </a:lnTo>
                  <a:lnTo>
                    <a:pt x="420" y="2162"/>
                  </a:lnTo>
                  <a:cubicBezTo>
                    <a:pt x="398" y="2263"/>
                    <a:pt x="310" y="2292"/>
                    <a:pt x="214" y="2236"/>
                  </a:cubicBezTo>
                  <a:lnTo>
                    <a:pt x="168" y="2206"/>
                  </a:lnTo>
                  <a:cubicBezTo>
                    <a:pt x="69" y="2122"/>
                    <a:pt x="1" y="1981"/>
                    <a:pt x="1" y="1867"/>
                  </a:cubicBezTo>
                  <a:lnTo>
                    <a:pt x="9" y="1820"/>
                  </a:lnTo>
                  <a:lnTo>
                    <a:pt x="377" y="126"/>
                  </a:lnTo>
                  <a:cubicBezTo>
                    <a:pt x="401" y="27"/>
                    <a:pt x="489" y="0"/>
                    <a:pt x="583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3450025" y="2781525"/>
              <a:ext cx="15925" cy="60700"/>
            </a:xfrm>
            <a:custGeom>
              <a:avLst/>
              <a:gdLst/>
              <a:ahLst/>
              <a:cxnLst/>
              <a:rect l="l" t="t" r="r" b="b"/>
              <a:pathLst>
                <a:path w="637" h="2428" extrusionOk="0">
                  <a:moveTo>
                    <a:pt x="421" y="62"/>
                  </a:moveTo>
                  <a:cubicBezTo>
                    <a:pt x="431" y="68"/>
                    <a:pt x="440" y="73"/>
                    <a:pt x="449" y="79"/>
                  </a:cubicBezTo>
                  <a:cubicBezTo>
                    <a:pt x="555" y="158"/>
                    <a:pt x="636" y="306"/>
                    <a:pt x="635" y="427"/>
                  </a:cubicBezTo>
                  <a:lnTo>
                    <a:pt x="632" y="457"/>
                  </a:lnTo>
                  <a:lnTo>
                    <a:pt x="424" y="2273"/>
                  </a:lnTo>
                  <a:cubicBezTo>
                    <a:pt x="412" y="2389"/>
                    <a:pt x="320" y="2428"/>
                    <a:pt x="214" y="2366"/>
                  </a:cubicBezTo>
                  <a:lnTo>
                    <a:pt x="186" y="2351"/>
                  </a:lnTo>
                  <a:cubicBezTo>
                    <a:pt x="80" y="2272"/>
                    <a:pt x="0" y="2120"/>
                    <a:pt x="0" y="1997"/>
                  </a:cubicBezTo>
                  <a:lnTo>
                    <a:pt x="5" y="1973"/>
                  </a:lnTo>
                  <a:lnTo>
                    <a:pt x="212" y="157"/>
                  </a:lnTo>
                  <a:cubicBezTo>
                    <a:pt x="226" y="41"/>
                    <a:pt x="316" y="1"/>
                    <a:pt x="421" y="6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3236600" y="2459350"/>
              <a:ext cx="52600" cy="33025"/>
            </a:xfrm>
            <a:custGeom>
              <a:avLst/>
              <a:gdLst/>
              <a:ahLst/>
              <a:cxnLst/>
              <a:rect l="l" t="t" r="r" b="b"/>
              <a:pathLst>
                <a:path w="2104" h="1321" extrusionOk="0">
                  <a:moveTo>
                    <a:pt x="1897" y="779"/>
                  </a:moveTo>
                  <a:cubicBezTo>
                    <a:pt x="1999" y="837"/>
                    <a:pt x="2086" y="979"/>
                    <a:pt x="2100" y="1110"/>
                  </a:cubicBezTo>
                  <a:lnTo>
                    <a:pt x="2103" y="1143"/>
                  </a:lnTo>
                  <a:cubicBezTo>
                    <a:pt x="2103" y="1261"/>
                    <a:pt x="2022" y="1321"/>
                    <a:pt x="1916" y="1276"/>
                  </a:cubicBezTo>
                  <a:lnTo>
                    <a:pt x="237" y="561"/>
                  </a:lnTo>
                  <a:lnTo>
                    <a:pt x="210" y="546"/>
                  </a:lnTo>
                  <a:cubicBezTo>
                    <a:pt x="107" y="487"/>
                    <a:pt x="16" y="347"/>
                    <a:pt x="1" y="216"/>
                  </a:cubicBezTo>
                  <a:lnTo>
                    <a:pt x="1" y="185"/>
                  </a:lnTo>
                  <a:cubicBezTo>
                    <a:pt x="1" y="61"/>
                    <a:pt x="78" y="1"/>
                    <a:pt x="185" y="48"/>
                  </a:cubicBezTo>
                  <a:lnTo>
                    <a:pt x="1865" y="763"/>
                  </a:lnTo>
                  <a:cubicBezTo>
                    <a:pt x="1876" y="768"/>
                    <a:pt x="1886" y="773"/>
                    <a:pt x="1897" y="77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3473125" y="2794525"/>
              <a:ext cx="11950" cy="63150"/>
            </a:xfrm>
            <a:custGeom>
              <a:avLst/>
              <a:gdLst/>
              <a:ahLst/>
              <a:cxnLst/>
              <a:rect l="l" t="t" r="r" b="b"/>
              <a:pathLst>
                <a:path w="478" h="2526" extrusionOk="0">
                  <a:moveTo>
                    <a:pt x="272" y="52"/>
                  </a:moveTo>
                  <a:cubicBezTo>
                    <a:pt x="387" y="122"/>
                    <a:pt x="477" y="287"/>
                    <a:pt x="477" y="418"/>
                  </a:cubicBezTo>
                  <a:lnTo>
                    <a:pt x="427" y="2345"/>
                  </a:lnTo>
                  <a:cubicBezTo>
                    <a:pt x="423" y="2475"/>
                    <a:pt x="327" y="2525"/>
                    <a:pt x="213" y="2460"/>
                  </a:cubicBezTo>
                  <a:cubicBezTo>
                    <a:pt x="91" y="2384"/>
                    <a:pt x="3" y="2224"/>
                    <a:pt x="1" y="2090"/>
                  </a:cubicBezTo>
                  <a:lnTo>
                    <a:pt x="55" y="164"/>
                  </a:lnTo>
                  <a:cubicBezTo>
                    <a:pt x="59" y="30"/>
                    <a:pt x="174" y="1"/>
                    <a:pt x="272" y="5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3234800" y="2431550"/>
              <a:ext cx="52850" cy="38075"/>
            </a:xfrm>
            <a:custGeom>
              <a:avLst/>
              <a:gdLst/>
              <a:ahLst/>
              <a:cxnLst/>
              <a:rect l="l" t="t" r="r" b="b"/>
              <a:pathLst>
                <a:path w="2114" h="1523" extrusionOk="0">
                  <a:moveTo>
                    <a:pt x="1910" y="972"/>
                  </a:moveTo>
                  <a:cubicBezTo>
                    <a:pt x="2019" y="1035"/>
                    <a:pt x="2111" y="1195"/>
                    <a:pt x="2114" y="1328"/>
                  </a:cubicBezTo>
                  <a:lnTo>
                    <a:pt x="2114" y="1337"/>
                  </a:lnTo>
                  <a:cubicBezTo>
                    <a:pt x="2114" y="1468"/>
                    <a:pt x="2026" y="1523"/>
                    <a:pt x="1912" y="1461"/>
                  </a:cubicBezTo>
                  <a:lnTo>
                    <a:pt x="217" y="558"/>
                  </a:lnTo>
                  <a:lnTo>
                    <a:pt x="210" y="554"/>
                  </a:lnTo>
                  <a:cubicBezTo>
                    <a:pt x="95" y="487"/>
                    <a:pt x="3" y="334"/>
                    <a:pt x="1" y="200"/>
                  </a:cubicBezTo>
                  <a:lnTo>
                    <a:pt x="1" y="187"/>
                  </a:lnTo>
                  <a:cubicBezTo>
                    <a:pt x="1" y="59"/>
                    <a:pt x="88" y="1"/>
                    <a:pt x="203" y="62"/>
                  </a:cubicBezTo>
                  <a:lnTo>
                    <a:pt x="1898" y="967"/>
                  </a:lnTo>
                  <a:cubicBezTo>
                    <a:pt x="1900" y="968"/>
                    <a:pt x="1905" y="971"/>
                    <a:pt x="1910" y="97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3493650" y="2804875"/>
              <a:ext cx="13200" cy="65525"/>
            </a:xfrm>
            <a:custGeom>
              <a:avLst/>
              <a:gdLst/>
              <a:ahLst/>
              <a:cxnLst/>
              <a:rect l="l" t="t" r="r" b="b"/>
              <a:pathLst>
                <a:path w="528" h="2621" extrusionOk="0">
                  <a:moveTo>
                    <a:pt x="207" y="62"/>
                  </a:moveTo>
                  <a:cubicBezTo>
                    <a:pt x="321" y="128"/>
                    <a:pt x="416" y="278"/>
                    <a:pt x="423" y="415"/>
                  </a:cubicBezTo>
                  <a:lnTo>
                    <a:pt x="528" y="2421"/>
                  </a:lnTo>
                  <a:lnTo>
                    <a:pt x="528" y="2439"/>
                  </a:lnTo>
                  <a:cubicBezTo>
                    <a:pt x="528" y="2566"/>
                    <a:pt x="440" y="2620"/>
                    <a:pt x="330" y="2566"/>
                  </a:cubicBezTo>
                  <a:lnTo>
                    <a:pt x="314" y="2556"/>
                  </a:lnTo>
                  <a:cubicBezTo>
                    <a:pt x="203" y="2492"/>
                    <a:pt x="112" y="2343"/>
                    <a:pt x="105" y="2207"/>
                  </a:cubicBezTo>
                  <a:lnTo>
                    <a:pt x="1" y="202"/>
                  </a:lnTo>
                  <a:lnTo>
                    <a:pt x="1" y="185"/>
                  </a:lnTo>
                  <a:cubicBezTo>
                    <a:pt x="1" y="58"/>
                    <a:pt x="86" y="1"/>
                    <a:pt x="200" y="5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3512725" y="2813625"/>
              <a:ext cx="17125" cy="67050"/>
            </a:xfrm>
            <a:custGeom>
              <a:avLst/>
              <a:gdLst/>
              <a:ahLst/>
              <a:cxnLst/>
              <a:rect l="l" t="t" r="r" b="b"/>
              <a:pathLst>
                <a:path w="685" h="2682" extrusionOk="0">
                  <a:moveTo>
                    <a:pt x="215" y="56"/>
                  </a:moveTo>
                  <a:cubicBezTo>
                    <a:pt x="315" y="115"/>
                    <a:pt x="403" y="253"/>
                    <a:pt x="420" y="381"/>
                  </a:cubicBezTo>
                  <a:lnTo>
                    <a:pt x="682" y="2460"/>
                  </a:lnTo>
                  <a:lnTo>
                    <a:pt x="685" y="2501"/>
                  </a:lnTo>
                  <a:cubicBezTo>
                    <a:pt x="685" y="2620"/>
                    <a:pt x="608" y="2681"/>
                    <a:pt x="505" y="2638"/>
                  </a:cubicBezTo>
                  <a:lnTo>
                    <a:pt x="470" y="2623"/>
                  </a:lnTo>
                  <a:cubicBezTo>
                    <a:pt x="367" y="2564"/>
                    <a:pt x="280" y="2426"/>
                    <a:pt x="265" y="2298"/>
                  </a:cubicBezTo>
                  <a:lnTo>
                    <a:pt x="3" y="220"/>
                  </a:lnTo>
                  <a:lnTo>
                    <a:pt x="0" y="178"/>
                  </a:lnTo>
                  <a:cubicBezTo>
                    <a:pt x="0" y="59"/>
                    <a:pt x="73" y="1"/>
                    <a:pt x="180" y="41"/>
                  </a:cubicBezTo>
                  <a:cubicBezTo>
                    <a:pt x="191" y="45"/>
                    <a:pt x="204" y="51"/>
                    <a:pt x="215" y="5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3531425" y="2820150"/>
              <a:ext cx="21150" cy="67825"/>
            </a:xfrm>
            <a:custGeom>
              <a:avLst/>
              <a:gdLst/>
              <a:ahLst/>
              <a:cxnLst/>
              <a:rect l="l" t="t" r="r" b="b"/>
              <a:pathLst>
                <a:path w="846" h="2713" extrusionOk="0">
                  <a:moveTo>
                    <a:pt x="217" y="48"/>
                  </a:moveTo>
                  <a:cubicBezTo>
                    <a:pt x="310" y="102"/>
                    <a:pt x="395" y="225"/>
                    <a:pt x="420" y="350"/>
                  </a:cubicBezTo>
                  <a:lnTo>
                    <a:pt x="838" y="2479"/>
                  </a:lnTo>
                  <a:lnTo>
                    <a:pt x="845" y="2546"/>
                  </a:lnTo>
                  <a:cubicBezTo>
                    <a:pt x="845" y="2654"/>
                    <a:pt x="780" y="2713"/>
                    <a:pt x="685" y="2689"/>
                  </a:cubicBezTo>
                  <a:lnTo>
                    <a:pt x="631" y="2667"/>
                  </a:lnTo>
                  <a:cubicBezTo>
                    <a:pt x="536" y="2613"/>
                    <a:pt x="452" y="2489"/>
                    <a:pt x="426" y="2365"/>
                  </a:cubicBezTo>
                  <a:lnTo>
                    <a:pt x="8" y="235"/>
                  </a:lnTo>
                  <a:lnTo>
                    <a:pt x="1" y="169"/>
                  </a:lnTo>
                  <a:cubicBezTo>
                    <a:pt x="1" y="59"/>
                    <a:pt x="66" y="0"/>
                    <a:pt x="161" y="25"/>
                  </a:cubicBezTo>
                  <a:cubicBezTo>
                    <a:pt x="181" y="30"/>
                    <a:pt x="199" y="38"/>
                    <a:pt x="217" y="4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3549875" y="2824375"/>
              <a:ext cx="24850" cy="68350"/>
            </a:xfrm>
            <a:custGeom>
              <a:avLst/>
              <a:gdLst/>
              <a:ahLst/>
              <a:cxnLst/>
              <a:rect l="l" t="t" r="r" b="b"/>
              <a:pathLst>
                <a:path w="994" h="2734" extrusionOk="0">
                  <a:moveTo>
                    <a:pt x="212" y="40"/>
                  </a:moveTo>
                  <a:cubicBezTo>
                    <a:pt x="300" y="91"/>
                    <a:pt x="379" y="199"/>
                    <a:pt x="411" y="316"/>
                  </a:cubicBezTo>
                  <a:lnTo>
                    <a:pt x="983" y="2481"/>
                  </a:lnTo>
                  <a:lnTo>
                    <a:pt x="994" y="2572"/>
                  </a:lnTo>
                  <a:cubicBezTo>
                    <a:pt x="994" y="2672"/>
                    <a:pt x="940" y="2734"/>
                    <a:pt x="852" y="2718"/>
                  </a:cubicBezTo>
                  <a:lnTo>
                    <a:pt x="779" y="2689"/>
                  </a:lnTo>
                  <a:cubicBezTo>
                    <a:pt x="696" y="2640"/>
                    <a:pt x="612" y="2531"/>
                    <a:pt x="581" y="2417"/>
                  </a:cubicBezTo>
                  <a:lnTo>
                    <a:pt x="11" y="252"/>
                  </a:lnTo>
                  <a:lnTo>
                    <a:pt x="0" y="162"/>
                  </a:lnTo>
                  <a:cubicBezTo>
                    <a:pt x="0" y="61"/>
                    <a:pt x="53" y="0"/>
                    <a:pt x="137" y="14"/>
                  </a:cubicBezTo>
                  <a:cubicBezTo>
                    <a:pt x="163" y="18"/>
                    <a:pt x="190" y="27"/>
                    <a:pt x="212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3567500" y="2826450"/>
              <a:ext cx="28600" cy="68150"/>
            </a:xfrm>
            <a:custGeom>
              <a:avLst/>
              <a:gdLst/>
              <a:ahLst/>
              <a:cxnLst/>
              <a:rect l="l" t="t" r="r" b="b"/>
              <a:pathLst>
                <a:path w="1144" h="2726" extrusionOk="0">
                  <a:moveTo>
                    <a:pt x="214" y="30"/>
                  </a:moveTo>
                  <a:cubicBezTo>
                    <a:pt x="293" y="76"/>
                    <a:pt x="371" y="172"/>
                    <a:pt x="406" y="282"/>
                  </a:cubicBezTo>
                  <a:lnTo>
                    <a:pt x="1125" y="2458"/>
                  </a:lnTo>
                  <a:lnTo>
                    <a:pt x="1143" y="2574"/>
                  </a:lnTo>
                  <a:cubicBezTo>
                    <a:pt x="1143" y="2662"/>
                    <a:pt x="1102" y="2726"/>
                    <a:pt x="1025" y="2724"/>
                  </a:cubicBezTo>
                  <a:lnTo>
                    <a:pt x="933" y="2694"/>
                  </a:lnTo>
                  <a:cubicBezTo>
                    <a:pt x="854" y="2648"/>
                    <a:pt x="777" y="2552"/>
                    <a:pt x="743" y="2444"/>
                  </a:cubicBezTo>
                  <a:lnTo>
                    <a:pt x="23" y="267"/>
                  </a:lnTo>
                  <a:lnTo>
                    <a:pt x="0" y="148"/>
                  </a:lnTo>
                  <a:cubicBezTo>
                    <a:pt x="0" y="62"/>
                    <a:pt x="46" y="1"/>
                    <a:pt x="123" y="1"/>
                  </a:cubicBezTo>
                  <a:cubicBezTo>
                    <a:pt x="155" y="2"/>
                    <a:pt x="186" y="12"/>
                    <a:pt x="214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3584550" y="2825825"/>
              <a:ext cx="32100" cy="67975"/>
            </a:xfrm>
            <a:custGeom>
              <a:avLst/>
              <a:gdLst/>
              <a:ahLst/>
              <a:cxnLst/>
              <a:rect l="l" t="t" r="r" b="b"/>
              <a:pathLst>
                <a:path w="1284" h="2719" extrusionOk="0">
                  <a:moveTo>
                    <a:pt x="212" y="31"/>
                  </a:moveTo>
                  <a:cubicBezTo>
                    <a:pt x="284" y="73"/>
                    <a:pt x="354" y="158"/>
                    <a:pt x="392" y="258"/>
                  </a:cubicBezTo>
                  <a:lnTo>
                    <a:pt x="1253" y="2427"/>
                  </a:lnTo>
                  <a:lnTo>
                    <a:pt x="1284" y="2568"/>
                  </a:lnTo>
                  <a:cubicBezTo>
                    <a:pt x="1284" y="2652"/>
                    <a:pt x="1245" y="2708"/>
                    <a:pt x="1181" y="2719"/>
                  </a:cubicBezTo>
                  <a:lnTo>
                    <a:pt x="1069" y="2691"/>
                  </a:lnTo>
                  <a:cubicBezTo>
                    <a:pt x="997" y="2649"/>
                    <a:pt x="928" y="2565"/>
                    <a:pt x="887" y="2462"/>
                  </a:cubicBezTo>
                  <a:lnTo>
                    <a:pt x="31" y="295"/>
                  </a:lnTo>
                  <a:lnTo>
                    <a:pt x="0" y="154"/>
                  </a:lnTo>
                  <a:cubicBezTo>
                    <a:pt x="0" y="70"/>
                    <a:pt x="39" y="15"/>
                    <a:pt x="105" y="3"/>
                  </a:cubicBezTo>
                  <a:cubicBezTo>
                    <a:pt x="142" y="1"/>
                    <a:pt x="180" y="12"/>
                    <a:pt x="212" y="3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3242050" y="2356600"/>
              <a:ext cx="51675" cy="50550"/>
            </a:xfrm>
            <a:custGeom>
              <a:avLst/>
              <a:gdLst/>
              <a:ahLst/>
              <a:cxnLst/>
              <a:rect l="l" t="t" r="r" b="b"/>
              <a:pathLst>
                <a:path w="2067" h="2022" extrusionOk="0">
                  <a:moveTo>
                    <a:pt x="212" y="55"/>
                  </a:moveTo>
                  <a:cubicBezTo>
                    <a:pt x="230" y="67"/>
                    <a:pt x="249" y="80"/>
                    <a:pt x="264" y="94"/>
                  </a:cubicBezTo>
                  <a:lnTo>
                    <a:pt x="1907" y="1517"/>
                  </a:lnTo>
                  <a:cubicBezTo>
                    <a:pt x="2002" y="1598"/>
                    <a:pt x="2066" y="1736"/>
                    <a:pt x="2066" y="1846"/>
                  </a:cubicBezTo>
                  <a:lnTo>
                    <a:pt x="2062" y="1900"/>
                  </a:lnTo>
                  <a:cubicBezTo>
                    <a:pt x="2036" y="1999"/>
                    <a:pt x="1952" y="2021"/>
                    <a:pt x="1856" y="1966"/>
                  </a:cubicBezTo>
                  <a:lnTo>
                    <a:pt x="1803" y="1931"/>
                  </a:lnTo>
                  <a:lnTo>
                    <a:pt x="159" y="508"/>
                  </a:lnTo>
                  <a:cubicBezTo>
                    <a:pt x="65" y="427"/>
                    <a:pt x="0" y="289"/>
                    <a:pt x="0" y="179"/>
                  </a:cubicBezTo>
                  <a:lnTo>
                    <a:pt x="9" y="127"/>
                  </a:lnTo>
                  <a:cubicBezTo>
                    <a:pt x="31" y="28"/>
                    <a:pt x="118" y="0"/>
                    <a:pt x="212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3268500" y="2298325"/>
              <a:ext cx="47075" cy="60025"/>
            </a:xfrm>
            <a:custGeom>
              <a:avLst/>
              <a:gdLst/>
              <a:ahLst/>
              <a:cxnLst/>
              <a:rect l="l" t="t" r="r" b="b"/>
              <a:pathLst>
                <a:path w="1883" h="2401" extrusionOk="0">
                  <a:moveTo>
                    <a:pt x="211" y="41"/>
                  </a:moveTo>
                  <a:cubicBezTo>
                    <a:pt x="253" y="66"/>
                    <a:pt x="289" y="99"/>
                    <a:pt x="318" y="137"/>
                  </a:cubicBezTo>
                  <a:lnTo>
                    <a:pt x="1779" y="1966"/>
                  </a:lnTo>
                  <a:cubicBezTo>
                    <a:pt x="1845" y="2051"/>
                    <a:pt x="1882" y="2151"/>
                    <a:pt x="1882" y="2235"/>
                  </a:cubicBezTo>
                  <a:lnTo>
                    <a:pt x="1852" y="2340"/>
                  </a:lnTo>
                  <a:cubicBezTo>
                    <a:pt x="1813" y="2397"/>
                    <a:pt x="1744" y="2401"/>
                    <a:pt x="1668" y="2358"/>
                  </a:cubicBezTo>
                  <a:lnTo>
                    <a:pt x="1562" y="2260"/>
                  </a:lnTo>
                  <a:lnTo>
                    <a:pt x="102" y="435"/>
                  </a:lnTo>
                  <a:cubicBezTo>
                    <a:pt x="34" y="348"/>
                    <a:pt x="0" y="249"/>
                    <a:pt x="0" y="165"/>
                  </a:cubicBezTo>
                  <a:lnTo>
                    <a:pt x="27" y="58"/>
                  </a:lnTo>
                  <a:cubicBezTo>
                    <a:pt x="69" y="3"/>
                    <a:pt x="140" y="0"/>
                    <a:pt x="211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3600575" y="2822825"/>
              <a:ext cx="35500" cy="67700"/>
            </a:xfrm>
            <a:custGeom>
              <a:avLst/>
              <a:gdLst/>
              <a:ahLst/>
              <a:cxnLst/>
              <a:rect l="l" t="t" r="r" b="b"/>
              <a:pathLst>
                <a:path w="1420" h="2708" extrusionOk="0">
                  <a:moveTo>
                    <a:pt x="212" y="36"/>
                  </a:moveTo>
                  <a:cubicBezTo>
                    <a:pt x="287" y="83"/>
                    <a:pt x="347" y="151"/>
                    <a:pt x="382" y="234"/>
                  </a:cubicBezTo>
                  <a:lnTo>
                    <a:pt x="1378" y="2384"/>
                  </a:lnTo>
                  <a:cubicBezTo>
                    <a:pt x="1404" y="2436"/>
                    <a:pt x="1418" y="2493"/>
                    <a:pt x="1419" y="2553"/>
                  </a:cubicBezTo>
                  <a:cubicBezTo>
                    <a:pt x="1419" y="2627"/>
                    <a:pt x="1387" y="2684"/>
                    <a:pt x="1330" y="2699"/>
                  </a:cubicBezTo>
                  <a:cubicBezTo>
                    <a:pt x="1293" y="2708"/>
                    <a:pt x="1251" y="2697"/>
                    <a:pt x="1209" y="2673"/>
                  </a:cubicBezTo>
                  <a:cubicBezTo>
                    <a:pt x="1132" y="2624"/>
                    <a:pt x="1072" y="2554"/>
                    <a:pt x="1037" y="2472"/>
                  </a:cubicBezTo>
                  <a:lnTo>
                    <a:pt x="42" y="327"/>
                  </a:lnTo>
                  <a:cubicBezTo>
                    <a:pt x="16" y="274"/>
                    <a:pt x="2" y="217"/>
                    <a:pt x="0" y="158"/>
                  </a:cubicBezTo>
                  <a:cubicBezTo>
                    <a:pt x="0" y="83"/>
                    <a:pt x="32" y="26"/>
                    <a:pt x="90" y="10"/>
                  </a:cubicBezTo>
                  <a:cubicBezTo>
                    <a:pt x="126" y="1"/>
                    <a:pt x="169" y="10"/>
                    <a:pt x="212" y="3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3281125" y="2283350"/>
              <a:ext cx="45050" cy="62500"/>
            </a:xfrm>
            <a:custGeom>
              <a:avLst/>
              <a:gdLst/>
              <a:ahLst/>
              <a:cxnLst/>
              <a:rect l="l" t="t" r="r" b="b"/>
              <a:pathLst>
                <a:path w="1802" h="2500" extrusionOk="0">
                  <a:moveTo>
                    <a:pt x="215" y="41"/>
                  </a:moveTo>
                  <a:cubicBezTo>
                    <a:pt x="264" y="70"/>
                    <a:pt x="305" y="110"/>
                    <a:pt x="337" y="158"/>
                  </a:cubicBezTo>
                  <a:lnTo>
                    <a:pt x="1710" y="2088"/>
                  </a:lnTo>
                  <a:cubicBezTo>
                    <a:pt x="1765" y="2161"/>
                    <a:pt x="1795" y="2249"/>
                    <a:pt x="1798" y="2341"/>
                  </a:cubicBezTo>
                  <a:cubicBezTo>
                    <a:pt x="1801" y="2382"/>
                    <a:pt x="1787" y="2426"/>
                    <a:pt x="1759" y="2458"/>
                  </a:cubicBezTo>
                  <a:cubicBezTo>
                    <a:pt x="1717" y="2499"/>
                    <a:pt x="1652" y="2497"/>
                    <a:pt x="1584" y="2458"/>
                  </a:cubicBezTo>
                  <a:cubicBezTo>
                    <a:pt x="1535" y="2430"/>
                    <a:pt x="1494" y="2391"/>
                    <a:pt x="1462" y="2343"/>
                  </a:cubicBezTo>
                  <a:lnTo>
                    <a:pt x="88" y="414"/>
                  </a:lnTo>
                  <a:cubicBezTo>
                    <a:pt x="34" y="340"/>
                    <a:pt x="4" y="252"/>
                    <a:pt x="0" y="162"/>
                  </a:cubicBezTo>
                  <a:cubicBezTo>
                    <a:pt x="0" y="113"/>
                    <a:pt x="13" y="71"/>
                    <a:pt x="39" y="43"/>
                  </a:cubicBezTo>
                  <a:cubicBezTo>
                    <a:pt x="82" y="0"/>
                    <a:pt x="148" y="3"/>
                    <a:pt x="215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3295600" y="2270800"/>
              <a:ext cx="42375" cy="64625"/>
            </a:xfrm>
            <a:custGeom>
              <a:avLst/>
              <a:gdLst/>
              <a:ahLst/>
              <a:cxnLst/>
              <a:rect l="l" t="t" r="r" b="b"/>
              <a:pathLst>
                <a:path w="1695" h="2585" extrusionOk="0">
                  <a:moveTo>
                    <a:pt x="214" y="39"/>
                  </a:moveTo>
                  <a:cubicBezTo>
                    <a:pt x="271" y="74"/>
                    <a:pt x="319" y="123"/>
                    <a:pt x="352" y="181"/>
                  </a:cubicBezTo>
                  <a:lnTo>
                    <a:pt x="1623" y="2197"/>
                  </a:lnTo>
                  <a:cubicBezTo>
                    <a:pt x="1668" y="2264"/>
                    <a:pt x="1693" y="2342"/>
                    <a:pt x="1695" y="2423"/>
                  </a:cubicBezTo>
                  <a:cubicBezTo>
                    <a:pt x="1695" y="2480"/>
                    <a:pt x="1679" y="2528"/>
                    <a:pt x="1644" y="2553"/>
                  </a:cubicBezTo>
                  <a:cubicBezTo>
                    <a:pt x="1603" y="2585"/>
                    <a:pt x="1541" y="2576"/>
                    <a:pt x="1484" y="2543"/>
                  </a:cubicBezTo>
                  <a:cubicBezTo>
                    <a:pt x="1426" y="2508"/>
                    <a:pt x="1378" y="2459"/>
                    <a:pt x="1343" y="2401"/>
                  </a:cubicBezTo>
                  <a:lnTo>
                    <a:pt x="73" y="385"/>
                  </a:lnTo>
                  <a:cubicBezTo>
                    <a:pt x="27" y="318"/>
                    <a:pt x="2" y="239"/>
                    <a:pt x="1" y="158"/>
                  </a:cubicBezTo>
                  <a:cubicBezTo>
                    <a:pt x="1" y="101"/>
                    <a:pt x="16" y="53"/>
                    <a:pt x="55" y="31"/>
                  </a:cubicBezTo>
                  <a:cubicBezTo>
                    <a:pt x="97" y="0"/>
                    <a:pt x="156" y="6"/>
                    <a:pt x="214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3311125" y="2260450"/>
              <a:ext cx="40825" cy="66750"/>
            </a:xfrm>
            <a:custGeom>
              <a:avLst/>
              <a:gdLst/>
              <a:ahLst/>
              <a:cxnLst/>
              <a:rect l="l" t="t" r="r" b="b"/>
              <a:pathLst>
                <a:path w="1633" h="2670" extrusionOk="0">
                  <a:moveTo>
                    <a:pt x="230" y="49"/>
                  </a:moveTo>
                  <a:cubicBezTo>
                    <a:pt x="296" y="89"/>
                    <a:pt x="352" y="147"/>
                    <a:pt x="389" y="216"/>
                  </a:cubicBezTo>
                  <a:lnTo>
                    <a:pt x="1553" y="2306"/>
                  </a:lnTo>
                  <a:cubicBezTo>
                    <a:pt x="1633" y="2448"/>
                    <a:pt x="1628" y="2599"/>
                    <a:pt x="1545" y="2643"/>
                  </a:cubicBezTo>
                  <a:cubicBezTo>
                    <a:pt x="1506" y="2670"/>
                    <a:pt x="1453" y="2660"/>
                    <a:pt x="1400" y="2629"/>
                  </a:cubicBezTo>
                  <a:cubicBezTo>
                    <a:pt x="1334" y="2589"/>
                    <a:pt x="1281" y="2530"/>
                    <a:pt x="1246" y="2462"/>
                  </a:cubicBezTo>
                  <a:lnTo>
                    <a:pt x="76" y="372"/>
                  </a:lnTo>
                  <a:cubicBezTo>
                    <a:pt x="18" y="269"/>
                    <a:pt x="0" y="154"/>
                    <a:pt x="35" y="85"/>
                  </a:cubicBezTo>
                  <a:cubicBezTo>
                    <a:pt x="70" y="13"/>
                    <a:pt x="145" y="0"/>
                    <a:pt x="230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3628800" y="2810075"/>
              <a:ext cx="41975" cy="65150"/>
            </a:xfrm>
            <a:custGeom>
              <a:avLst/>
              <a:gdLst/>
              <a:ahLst/>
              <a:cxnLst/>
              <a:rect l="l" t="t" r="r" b="b"/>
              <a:pathLst>
                <a:path w="1679" h="2606" extrusionOk="0">
                  <a:moveTo>
                    <a:pt x="235" y="40"/>
                  </a:moveTo>
                  <a:cubicBezTo>
                    <a:pt x="293" y="77"/>
                    <a:pt x="343" y="129"/>
                    <a:pt x="378" y="190"/>
                  </a:cubicBezTo>
                  <a:lnTo>
                    <a:pt x="1615" y="2234"/>
                  </a:lnTo>
                  <a:cubicBezTo>
                    <a:pt x="1654" y="2298"/>
                    <a:pt x="1676" y="2370"/>
                    <a:pt x="1679" y="2447"/>
                  </a:cubicBezTo>
                  <a:cubicBezTo>
                    <a:pt x="1679" y="2547"/>
                    <a:pt x="1629" y="2606"/>
                    <a:pt x="1552" y="2602"/>
                  </a:cubicBezTo>
                  <a:lnTo>
                    <a:pt x="1465" y="2572"/>
                  </a:lnTo>
                  <a:cubicBezTo>
                    <a:pt x="1407" y="2536"/>
                    <a:pt x="1358" y="2486"/>
                    <a:pt x="1323" y="2426"/>
                  </a:cubicBezTo>
                  <a:lnTo>
                    <a:pt x="88" y="377"/>
                  </a:lnTo>
                  <a:cubicBezTo>
                    <a:pt x="5" y="238"/>
                    <a:pt x="0" y="81"/>
                    <a:pt x="81" y="27"/>
                  </a:cubicBezTo>
                  <a:cubicBezTo>
                    <a:pt x="123" y="1"/>
                    <a:pt x="179" y="8"/>
                    <a:pt x="235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3641900" y="2800525"/>
              <a:ext cx="44050" cy="63300"/>
            </a:xfrm>
            <a:custGeom>
              <a:avLst/>
              <a:gdLst/>
              <a:ahLst/>
              <a:cxnLst/>
              <a:rect l="l" t="t" r="r" b="b"/>
              <a:pathLst>
                <a:path w="1762" h="2532" extrusionOk="0">
                  <a:moveTo>
                    <a:pt x="215" y="40"/>
                  </a:moveTo>
                  <a:cubicBezTo>
                    <a:pt x="267" y="72"/>
                    <a:pt x="311" y="115"/>
                    <a:pt x="345" y="165"/>
                  </a:cubicBezTo>
                  <a:lnTo>
                    <a:pt x="1680" y="2131"/>
                  </a:lnTo>
                  <a:cubicBezTo>
                    <a:pt x="1729" y="2202"/>
                    <a:pt x="1757" y="2284"/>
                    <a:pt x="1760" y="2370"/>
                  </a:cubicBezTo>
                  <a:cubicBezTo>
                    <a:pt x="1761" y="2415"/>
                    <a:pt x="1747" y="2460"/>
                    <a:pt x="1718" y="2494"/>
                  </a:cubicBezTo>
                  <a:cubicBezTo>
                    <a:pt x="1675" y="2532"/>
                    <a:pt x="1611" y="2529"/>
                    <a:pt x="1549" y="2494"/>
                  </a:cubicBezTo>
                  <a:cubicBezTo>
                    <a:pt x="1496" y="2462"/>
                    <a:pt x="1453" y="2419"/>
                    <a:pt x="1420" y="2368"/>
                  </a:cubicBezTo>
                  <a:lnTo>
                    <a:pt x="84" y="402"/>
                  </a:lnTo>
                  <a:cubicBezTo>
                    <a:pt x="33" y="331"/>
                    <a:pt x="3" y="247"/>
                    <a:pt x="1" y="161"/>
                  </a:cubicBezTo>
                  <a:cubicBezTo>
                    <a:pt x="1" y="108"/>
                    <a:pt x="16" y="65"/>
                    <a:pt x="47" y="38"/>
                  </a:cubicBezTo>
                  <a:cubicBezTo>
                    <a:pt x="90" y="1"/>
                    <a:pt x="152" y="3"/>
                    <a:pt x="215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3329200" y="2253475"/>
              <a:ext cx="36725" cy="67325"/>
            </a:xfrm>
            <a:custGeom>
              <a:avLst/>
              <a:gdLst/>
              <a:ahLst/>
              <a:cxnLst/>
              <a:rect l="l" t="t" r="r" b="b"/>
              <a:pathLst>
                <a:path w="1469" h="2693" extrusionOk="0">
                  <a:moveTo>
                    <a:pt x="208" y="37"/>
                  </a:moveTo>
                  <a:cubicBezTo>
                    <a:pt x="282" y="83"/>
                    <a:pt x="341" y="150"/>
                    <a:pt x="378" y="229"/>
                  </a:cubicBezTo>
                  <a:lnTo>
                    <a:pt x="1424" y="2360"/>
                  </a:lnTo>
                  <a:cubicBezTo>
                    <a:pt x="1452" y="2416"/>
                    <a:pt x="1467" y="2478"/>
                    <a:pt x="1469" y="2540"/>
                  </a:cubicBezTo>
                  <a:cubicBezTo>
                    <a:pt x="1469" y="2610"/>
                    <a:pt x="1438" y="2667"/>
                    <a:pt x="1385" y="2680"/>
                  </a:cubicBezTo>
                  <a:cubicBezTo>
                    <a:pt x="1346" y="2692"/>
                    <a:pt x="1300" y="2684"/>
                    <a:pt x="1254" y="2657"/>
                  </a:cubicBezTo>
                  <a:cubicBezTo>
                    <a:pt x="1181" y="2611"/>
                    <a:pt x="1124" y="2546"/>
                    <a:pt x="1087" y="2468"/>
                  </a:cubicBezTo>
                  <a:lnTo>
                    <a:pt x="47" y="335"/>
                  </a:lnTo>
                  <a:cubicBezTo>
                    <a:pt x="17" y="281"/>
                    <a:pt x="2" y="221"/>
                    <a:pt x="1" y="159"/>
                  </a:cubicBezTo>
                  <a:cubicBezTo>
                    <a:pt x="1" y="90"/>
                    <a:pt x="27" y="30"/>
                    <a:pt x="82" y="13"/>
                  </a:cubicBezTo>
                  <a:cubicBezTo>
                    <a:pt x="119" y="0"/>
                    <a:pt x="164" y="10"/>
                    <a:pt x="208" y="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3653025" y="2788825"/>
              <a:ext cx="46225" cy="60900"/>
            </a:xfrm>
            <a:custGeom>
              <a:avLst/>
              <a:gdLst/>
              <a:ahLst/>
              <a:cxnLst/>
              <a:rect l="l" t="t" r="r" b="b"/>
              <a:pathLst>
                <a:path w="1849" h="2436" extrusionOk="0">
                  <a:moveTo>
                    <a:pt x="215" y="42"/>
                  </a:moveTo>
                  <a:cubicBezTo>
                    <a:pt x="257" y="67"/>
                    <a:pt x="294" y="101"/>
                    <a:pt x="325" y="141"/>
                  </a:cubicBezTo>
                  <a:lnTo>
                    <a:pt x="1748" y="2009"/>
                  </a:lnTo>
                  <a:cubicBezTo>
                    <a:pt x="1814" y="2094"/>
                    <a:pt x="1847" y="2193"/>
                    <a:pt x="1847" y="2271"/>
                  </a:cubicBezTo>
                  <a:cubicBezTo>
                    <a:pt x="1849" y="2311"/>
                    <a:pt x="1837" y="2352"/>
                    <a:pt x="1812" y="2384"/>
                  </a:cubicBezTo>
                  <a:cubicBezTo>
                    <a:pt x="1775" y="2435"/>
                    <a:pt x="1705" y="2435"/>
                    <a:pt x="1637" y="2396"/>
                  </a:cubicBezTo>
                  <a:cubicBezTo>
                    <a:pt x="1592" y="2369"/>
                    <a:pt x="1553" y="2332"/>
                    <a:pt x="1522" y="2290"/>
                  </a:cubicBezTo>
                  <a:lnTo>
                    <a:pt x="95" y="421"/>
                  </a:lnTo>
                  <a:cubicBezTo>
                    <a:pt x="36" y="346"/>
                    <a:pt x="3" y="255"/>
                    <a:pt x="0" y="159"/>
                  </a:cubicBezTo>
                  <a:cubicBezTo>
                    <a:pt x="0" y="116"/>
                    <a:pt x="9" y="77"/>
                    <a:pt x="31" y="50"/>
                  </a:cubicBezTo>
                  <a:cubicBezTo>
                    <a:pt x="74" y="0"/>
                    <a:pt x="144" y="0"/>
                    <a:pt x="215" y="4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3348125" y="2249075"/>
              <a:ext cx="33475" cy="68000"/>
            </a:xfrm>
            <a:custGeom>
              <a:avLst/>
              <a:gdLst/>
              <a:ahLst/>
              <a:cxnLst/>
              <a:rect l="l" t="t" r="r" b="b"/>
              <a:pathLst>
                <a:path w="1339" h="2720" extrusionOk="0">
                  <a:moveTo>
                    <a:pt x="211" y="33"/>
                  </a:moveTo>
                  <a:cubicBezTo>
                    <a:pt x="292" y="83"/>
                    <a:pt x="355" y="158"/>
                    <a:pt x="390" y="248"/>
                  </a:cubicBezTo>
                  <a:lnTo>
                    <a:pt x="1304" y="2414"/>
                  </a:lnTo>
                  <a:cubicBezTo>
                    <a:pt x="1325" y="2461"/>
                    <a:pt x="1337" y="2513"/>
                    <a:pt x="1339" y="2564"/>
                  </a:cubicBezTo>
                  <a:cubicBezTo>
                    <a:pt x="1339" y="2644"/>
                    <a:pt x="1304" y="2702"/>
                    <a:pt x="1243" y="2715"/>
                  </a:cubicBezTo>
                  <a:cubicBezTo>
                    <a:pt x="1202" y="2719"/>
                    <a:pt x="1162" y="2709"/>
                    <a:pt x="1128" y="2688"/>
                  </a:cubicBezTo>
                  <a:cubicBezTo>
                    <a:pt x="1056" y="2647"/>
                    <a:pt x="990" y="2570"/>
                    <a:pt x="948" y="2471"/>
                  </a:cubicBezTo>
                  <a:lnTo>
                    <a:pt x="490" y="1389"/>
                  </a:lnTo>
                  <a:lnTo>
                    <a:pt x="34" y="306"/>
                  </a:lnTo>
                  <a:cubicBezTo>
                    <a:pt x="13" y="257"/>
                    <a:pt x="1" y="206"/>
                    <a:pt x="1" y="154"/>
                  </a:cubicBezTo>
                  <a:cubicBezTo>
                    <a:pt x="1" y="75"/>
                    <a:pt x="35" y="16"/>
                    <a:pt x="95" y="4"/>
                  </a:cubicBezTo>
                  <a:cubicBezTo>
                    <a:pt x="136" y="1"/>
                    <a:pt x="178" y="11"/>
                    <a:pt x="211" y="3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3368200" y="2247275"/>
              <a:ext cx="29925" cy="68125"/>
            </a:xfrm>
            <a:custGeom>
              <a:avLst/>
              <a:gdLst/>
              <a:ahLst/>
              <a:cxnLst/>
              <a:rect l="l" t="t" r="r" b="b"/>
              <a:pathLst>
                <a:path w="1197" h="2725" extrusionOk="0">
                  <a:moveTo>
                    <a:pt x="211" y="30"/>
                  </a:moveTo>
                  <a:cubicBezTo>
                    <a:pt x="288" y="74"/>
                    <a:pt x="363" y="166"/>
                    <a:pt x="401" y="272"/>
                  </a:cubicBezTo>
                  <a:lnTo>
                    <a:pt x="1174" y="2448"/>
                  </a:lnTo>
                  <a:lnTo>
                    <a:pt x="1197" y="2575"/>
                  </a:lnTo>
                  <a:cubicBezTo>
                    <a:pt x="1197" y="2661"/>
                    <a:pt x="1155" y="2721"/>
                    <a:pt x="1082" y="2724"/>
                  </a:cubicBezTo>
                  <a:lnTo>
                    <a:pt x="986" y="2699"/>
                  </a:lnTo>
                  <a:cubicBezTo>
                    <a:pt x="911" y="2654"/>
                    <a:pt x="834" y="2562"/>
                    <a:pt x="799" y="2459"/>
                  </a:cubicBezTo>
                  <a:lnTo>
                    <a:pt x="23" y="276"/>
                  </a:lnTo>
                  <a:lnTo>
                    <a:pt x="1" y="154"/>
                  </a:lnTo>
                  <a:cubicBezTo>
                    <a:pt x="1" y="67"/>
                    <a:pt x="42" y="3"/>
                    <a:pt x="115" y="0"/>
                  </a:cubicBezTo>
                  <a:cubicBezTo>
                    <a:pt x="148" y="2"/>
                    <a:pt x="182" y="12"/>
                    <a:pt x="211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3389175" y="2248050"/>
              <a:ext cx="26525" cy="68425"/>
            </a:xfrm>
            <a:custGeom>
              <a:avLst/>
              <a:gdLst/>
              <a:ahLst/>
              <a:cxnLst/>
              <a:rect l="l" t="t" r="r" b="b"/>
              <a:pathLst>
                <a:path w="1061" h="2737" extrusionOk="0">
                  <a:moveTo>
                    <a:pt x="214" y="36"/>
                  </a:moveTo>
                  <a:cubicBezTo>
                    <a:pt x="298" y="84"/>
                    <a:pt x="376" y="187"/>
                    <a:pt x="409" y="300"/>
                  </a:cubicBezTo>
                  <a:lnTo>
                    <a:pt x="1045" y="2480"/>
                  </a:lnTo>
                  <a:lnTo>
                    <a:pt x="1060" y="2580"/>
                  </a:lnTo>
                  <a:cubicBezTo>
                    <a:pt x="1060" y="2678"/>
                    <a:pt x="1010" y="2736"/>
                    <a:pt x="926" y="2728"/>
                  </a:cubicBezTo>
                  <a:lnTo>
                    <a:pt x="845" y="2699"/>
                  </a:lnTo>
                  <a:cubicBezTo>
                    <a:pt x="762" y="2650"/>
                    <a:pt x="682" y="2547"/>
                    <a:pt x="652" y="2437"/>
                  </a:cubicBezTo>
                  <a:lnTo>
                    <a:pt x="16" y="257"/>
                  </a:lnTo>
                  <a:lnTo>
                    <a:pt x="1" y="156"/>
                  </a:lnTo>
                  <a:cubicBezTo>
                    <a:pt x="1" y="60"/>
                    <a:pt x="51" y="0"/>
                    <a:pt x="132" y="7"/>
                  </a:cubicBezTo>
                  <a:cubicBezTo>
                    <a:pt x="160" y="11"/>
                    <a:pt x="189" y="21"/>
                    <a:pt x="214" y="3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3662600" y="2774950"/>
              <a:ext cx="48225" cy="58425"/>
            </a:xfrm>
            <a:custGeom>
              <a:avLst/>
              <a:gdLst/>
              <a:ahLst/>
              <a:cxnLst/>
              <a:rect l="l" t="t" r="r" b="b"/>
              <a:pathLst>
                <a:path w="1929" h="2337" extrusionOk="0">
                  <a:moveTo>
                    <a:pt x="212" y="45"/>
                  </a:moveTo>
                  <a:cubicBezTo>
                    <a:pt x="249" y="66"/>
                    <a:pt x="281" y="94"/>
                    <a:pt x="307" y="126"/>
                  </a:cubicBezTo>
                  <a:lnTo>
                    <a:pt x="1815" y="1888"/>
                  </a:lnTo>
                  <a:cubicBezTo>
                    <a:pt x="1887" y="1969"/>
                    <a:pt x="1928" y="2082"/>
                    <a:pt x="1928" y="2169"/>
                  </a:cubicBezTo>
                  <a:lnTo>
                    <a:pt x="1906" y="2266"/>
                  </a:lnTo>
                  <a:cubicBezTo>
                    <a:pt x="1867" y="2331"/>
                    <a:pt x="1795" y="2337"/>
                    <a:pt x="1718" y="2293"/>
                  </a:cubicBezTo>
                  <a:lnTo>
                    <a:pt x="1619" y="2210"/>
                  </a:lnTo>
                  <a:lnTo>
                    <a:pt x="115" y="449"/>
                  </a:lnTo>
                  <a:cubicBezTo>
                    <a:pt x="42" y="364"/>
                    <a:pt x="1" y="257"/>
                    <a:pt x="1" y="169"/>
                  </a:cubicBezTo>
                  <a:lnTo>
                    <a:pt x="24" y="73"/>
                  </a:lnTo>
                  <a:cubicBezTo>
                    <a:pt x="62" y="7"/>
                    <a:pt x="136" y="0"/>
                    <a:pt x="212" y="4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3676675" y="2741875"/>
              <a:ext cx="51400" cy="52050"/>
            </a:xfrm>
            <a:custGeom>
              <a:avLst/>
              <a:gdLst/>
              <a:ahLst/>
              <a:cxnLst/>
              <a:rect l="l" t="t" r="r" b="b"/>
              <a:pathLst>
                <a:path w="2056" h="2082" extrusionOk="0">
                  <a:moveTo>
                    <a:pt x="214" y="54"/>
                  </a:moveTo>
                  <a:cubicBezTo>
                    <a:pt x="235" y="66"/>
                    <a:pt x="254" y="80"/>
                    <a:pt x="271" y="98"/>
                  </a:cubicBezTo>
                  <a:lnTo>
                    <a:pt x="1903" y="1588"/>
                  </a:lnTo>
                  <a:cubicBezTo>
                    <a:pt x="1994" y="1672"/>
                    <a:pt x="2055" y="1803"/>
                    <a:pt x="2055" y="1909"/>
                  </a:cubicBezTo>
                  <a:lnTo>
                    <a:pt x="2047" y="1970"/>
                  </a:lnTo>
                  <a:cubicBezTo>
                    <a:pt x="2021" y="2064"/>
                    <a:pt x="1935" y="2082"/>
                    <a:pt x="1845" y="2029"/>
                  </a:cubicBezTo>
                  <a:lnTo>
                    <a:pt x="1784" y="1984"/>
                  </a:lnTo>
                  <a:lnTo>
                    <a:pt x="153" y="498"/>
                  </a:lnTo>
                  <a:cubicBezTo>
                    <a:pt x="61" y="415"/>
                    <a:pt x="1" y="284"/>
                    <a:pt x="1" y="173"/>
                  </a:cubicBezTo>
                  <a:lnTo>
                    <a:pt x="8" y="112"/>
                  </a:lnTo>
                  <a:cubicBezTo>
                    <a:pt x="36" y="24"/>
                    <a:pt x="122" y="1"/>
                    <a:pt x="214" y="5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3411125" y="2251625"/>
              <a:ext cx="22625" cy="68200"/>
            </a:xfrm>
            <a:custGeom>
              <a:avLst/>
              <a:gdLst/>
              <a:ahLst/>
              <a:cxnLst/>
              <a:rect l="l" t="t" r="r" b="b"/>
              <a:pathLst>
                <a:path w="905" h="2728" extrusionOk="0">
                  <a:moveTo>
                    <a:pt x="216" y="49"/>
                  </a:moveTo>
                  <a:cubicBezTo>
                    <a:pt x="306" y="101"/>
                    <a:pt x="390" y="219"/>
                    <a:pt x="418" y="344"/>
                  </a:cubicBezTo>
                  <a:lnTo>
                    <a:pt x="893" y="2483"/>
                  </a:lnTo>
                  <a:lnTo>
                    <a:pt x="904" y="2560"/>
                  </a:lnTo>
                  <a:cubicBezTo>
                    <a:pt x="904" y="2664"/>
                    <a:pt x="843" y="2727"/>
                    <a:pt x="751" y="2705"/>
                  </a:cubicBezTo>
                  <a:lnTo>
                    <a:pt x="689" y="2678"/>
                  </a:lnTo>
                  <a:cubicBezTo>
                    <a:pt x="599" y="2625"/>
                    <a:pt x="514" y="2511"/>
                    <a:pt x="489" y="2390"/>
                  </a:cubicBezTo>
                  <a:lnTo>
                    <a:pt x="9" y="243"/>
                  </a:lnTo>
                  <a:lnTo>
                    <a:pt x="1" y="169"/>
                  </a:lnTo>
                  <a:cubicBezTo>
                    <a:pt x="1" y="65"/>
                    <a:pt x="59" y="1"/>
                    <a:pt x="154" y="24"/>
                  </a:cubicBezTo>
                  <a:cubicBezTo>
                    <a:pt x="176" y="30"/>
                    <a:pt x="196" y="38"/>
                    <a:pt x="216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3670475" y="2759450"/>
              <a:ext cx="49975" cy="55225"/>
            </a:xfrm>
            <a:custGeom>
              <a:avLst/>
              <a:gdLst/>
              <a:ahLst/>
              <a:cxnLst/>
              <a:rect l="l" t="t" r="r" b="b"/>
              <a:pathLst>
                <a:path w="1999" h="2209" extrusionOk="0">
                  <a:moveTo>
                    <a:pt x="214" y="49"/>
                  </a:moveTo>
                  <a:cubicBezTo>
                    <a:pt x="242" y="66"/>
                    <a:pt x="268" y="87"/>
                    <a:pt x="292" y="110"/>
                  </a:cubicBezTo>
                  <a:lnTo>
                    <a:pt x="1864" y="1734"/>
                  </a:lnTo>
                  <a:cubicBezTo>
                    <a:pt x="1949" y="1822"/>
                    <a:pt x="1998" y="1943"/>
                    <a:pt x="1998" y="2039"/>
                  </a:cubicBezTo>
                  <a:lnTo>
                    <a:pt x="1983" y="2119"/>
                  </a:lnTo>
                  <a:cubicBezTo>
                    <a:pt x="1952" y="2197"/>
                    <a:pt x="1871" y="2208"/>
                    <a:pt x="1788" y="2159"/>
                  </a:cubicBezTo>
                  <a:lnTo>
                    <a:pt x="1707" y="2101"/>
                  </a:lnTo>
                  <a:lnTo>
                    <a:pt x="134" y="471"/>
                  </a:lnTo>
                  <a:cubicBezTo>
                    <a:pt x="49" y="389"/>
                    <a:pt x="1" y="268"/>
                    <a:pt x="1" y="172"/>
                  </a:cubicBezTo>
                  <a:lnTo>
                    <a:pt x="16" y="88"/>
                  </a:lnTo>
                  <a:cubicBezTo>
                    <a:pt x="49" y="13"/>
                    <a:pt x="129" y="0"/>
                    <a:pt x="214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3681200" y="2722925"/>
              <a:ext cx="52250" cy="48275"/>
            </a:xfrm>
            <a:custGeom>
              <a:avLst/>
              <a:gdLst/>
              <a:ahLst/>
              <a:cxnLst/>
              <a:rect l="l" t="t" r="r" b="b"/>
              <a:pathLst>
                <a:path w="2090" h="1931" extrusionOk="0">
                  <a:moveTo>
                    <a:pt x="216" y="59"/>
                  </a:moveTo>
                  <a:cubicBezTo>
                    <a:pt x="228" y="67"/>
                    <a:pt x="241" y="76"/>
                    <a:pt x="253" y="84"/>
                  </a:cubicBezTo>
                  <a:lnTo>
                    <a:pt x="1919" y="1415"/>
                  </a:lnTo>
                  <a:cubicBezTo>
                    <a:pt x="2018" y="1495"/>
                    <a:pt x="2089" y="1637"/>
                    <a:pt x="2089" y="1751"/>
                  </a:cubicBezTo>
                  <a:lnTo>
                    <a:pt x="2085" y="1797"/>
                  </a:lnTo>
                  <a:cubicBezTo>
                    <a:pt x="2067" y="1900"/>
                    <a:pt x="1975" y="1931"/>
                    <a:pt x="1876" y="1872"/>
                  </a:cubicBezTo>
                  <a:lnTo>
                    <a:pt x="1837" y="1847"/>
                  </a:lnTo>
                  <a:lnTo>
                    <a:pt x="172" y="516"/>
                  </a:lnTo>
                  <a:cubicBezTo>
                    <a:pt x="69" y="435"/>
                    <a:pt x="1" y="294"/>
                    <a:pt x="1" y="180"/>
                  </a:cubicBezTo>
                  <a:lnTo>
                    <a:pt x="5" y="134"/>
                  </a:lnTo>
                  <a:cubicBezTo>
                    <a:pt x="25" y="28"/>
                    <a:pt x="112" y="0"/>
                    <a:pt x="216" y="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3433600" y="2257975"/>
              <a:ext cx="18775" cy="67525"/>
            </a:xfrm>
            <a:custGeom>
              <a:avLst/>
              <a:gdLst/>
              <a:ahLst/>
              <a:cxnLst/>
              <a:rect l="l" t="t" r="r" b="b"/>
              <a:pathLst>
                <a:path w="751" h="2701" extrusionOk="0">
                  <a:moveTo>
                    <a:pt x="214" y="55"/>
                  </a:moveTo>
                  <a:cubicBezTo>
                    <a:pt x="312" y="112"/>
                    <a:pt x="401" y="244"/>
                    <a:pt x="421" y="372"/>
                  </a:cubicBezTo>
                  <a:lnTo>
                    <a:pt x="747" y="2475"/>
                  </a:lnTo>
                  <a:lnTo>
                    <a:pt x="751" y="2525"/>
                  </a:lnTo>
                  <a:cubicBezTo>
                    <a:pt x="751" y="2639"/>
                    <a:pt x="681" y="2700"/>
                    <a:pt x="578" y="2667"/>
                  </a:cubicBezTo>
                  <a:lnTo>
                    <a:pt x="540" y="2650"/>
                  </a:lnTo>
                  <a:cubicBezTo>
                    <a:pt x="440" y="2593"/>
                    <a:pt x="349" y="2456"/>
                    <a:pt x="331" y="2331"/>
                  </a:cubicBezTo>
                  <a:lnTo>
                    <a:pt x="4" y="225"/>
                  </a:lnTo>
                  <a:lnTo>
                    <a:pt x="1" y="173"/>
                  </a:lnTo>
                  <a:cubicBezTo>
                    <a:pt x="1" y="60"/>
                    <a:pt x="73" y="0"/>
                    <a:pt x="172" y="37"/>
                  </a:cubicBezTo>
                  <a:cubicBezTo>
                    <a:pt x="186" y="41"/>
                    <a:pt x="200" y="48"/>
                    <a:pt x="214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3684000" y="2702525"/>
              <a:ext cx="52775" cy="44300"/>
            </a:xfrm>
            <a:custGeom>
              <a:avLst/>
              <a:gdLst/>
              <a:ahLst/>
              <a:cxnLst/>
              <a:rect l="l" t="t" r="r" b="b"/>
              <a:pathLst>
                <a:path w="2111" h="1772" extrusionOk="0">
                  <a:moveTo>
                    <a:pt x="207" y="64"/>
                  </a:moveTo>
                  <a:cubicBezTo>
                    <a:pt x="216" y="68"/>
                    <a:pt x="226" y="73"/>
                    <a:pt x="235" y="80"/>
                  </a:cubicBezTo>
                  <a:lnTo>
                    <a:pt x="1920" y="1233"/>
                  </a:lnTo>
                  <a:cubicBezTo>
                    <a:pt x="2031" y="1311"/>
                    <a:pt x="2111" y="1462"/>
                    <a:pt x="2109" y="1584"/>
                  </a:cubicBezTo>
                  <a:lnTo>
                    <a:pt x="2109" y="1607"/>
                  </a:lnTo>
                  <a:cubicBezTo>
                    <a:pt x="2098" y="1728"/>
                    <a:pt x="2005" y="1771"/>
                    <a:pt x="1900" y="1710"/>
                  </a:cubicBezTo>
                  <a:lnTo>
                    <a:pt x="1877" y="1692"/>
                  </a:lnTo>
                  <a:lnTo>
                    <a:pt x="191" y="539"/>
                  </a:lnTo>
                  <a:cubicBezTo>
                    <a:pt x="81" y="466"/>
                    <a:pt x="0" y="310"/>
                    <a:pt x="2" y="188"/>
                  </a:cubicBezTo>
                  <a:lnTo>
                    <a:pt x="2" y="165"/>
                  </a:lnTo>
                  <a:cubicBezTo>
                    <a:pt x="12" y="47"/>
                    <a:pt x="98" y="1"/>
                    <a:pt x="207" y="6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3456475" y="2267200"/>
              <a:ext cx="14875" cy="66150"/>
            </a:xfrm>
            <a:custGeom>
              <a:avLst/>
              <a:gdLst/>
              <a:ahLst/>
              <a:cxnLst/>
              <a:rect l="l" t="t" r="r" b="b"/>
              <a:pathLst>
                <a:path w="595" h="2646" extrusionOk="0">
                  <a:moveTo>
                    <a:pt x="214" y="61"/>
                  </a:moveTo>
                  <a:cubicBezTo>
                    <a:pt x="322" y="123"/>
                    <a:pt x="414" y="268"/>
                    <a:pt x="424" y="398"/>
                  </a:cubicBezTo>
                  <a:lnTo>
                    <a:pt x="594" y="2437"/>
                  </a:lnTo>
                  <a:lnTo>
                    <a:pt x="594" y="2464"/>
                  </a:lnTo>
                  <a:cubicBezTo>
                    <a:pt x="594" y="2586"/>
                    <a:pt x="513" y="2645"/>
                    <a:pt x="402" y="2595"/>
                  </a:cubicBezTo>
                  <a:lnTo>
                    <a:pt x="380" y="2585"/>
                  </a:lnTo>
                  <a:cubicBezTo>
                    <a:pt x="272" y="2524"/>
                    <a:pt x="182" y="2375"/>
                    <a:pt x="170" y="2245"/>
                  </a:cubicBezTo>
                  <a:lnTo>
                    <a:pt x="5" y="208"/>
                  </a:lnTo>
                  <a:lnTo>
                    <a:pt x="0" y="181"/>
                  </a:lnTo>
                  <a:cubicBezTo>
                    <a:pt x="0" y="58"/>
                    <a:pt x="85" y="1"/>
                    <a:pt x="193" y="49"/>
                  </a:cubicBezTo>
                  <a:cubicBezTo>
                    <a:pt x="200" y="52"/>
                    <a:pt x="207" y="56"/>
                    <a:pt x="214" y="6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3324050" y="2337450"/>
              <a:ext cx="324400" cy="470800"/>
            </a:xfrm>
            <a:custGeom>
              <a:avLst/>
              <a:gdLst/>
              <a:ahLst/>
              <a:cxnLst/>
              <a:rect l="l" t="t" r="r" b="b"/>
              <a:pathLst>
                <a:path w="12976" h="18832" extrusionOk="0">
                  <a:moveTo>
                    <a:pt x="5947" y="1591"/>
                  </a:moveTo>
                  <a:lnTo>
                    <a:pt x="5943" y="2840"/>
                  </a:lnTo>
                  <a:cubicBezTo>
                    <a:pt x="3230" y="1598"/>
                    <a:pt x="1106" y="3010"/>
                    <a:pt x="1096" y="6215"/>
                  </a:cubicBezTo>
                  <a:cubicBezTo>
                    <a:pt x="1086" y="9634"/>
                    <a:pt x="3494" y="13802"/>
                    <a:pt x="6468" y="15520"/>
                  </a:cubicBezTo>
                  <a:cubicBezTo>
                    <a:pt x="9449" y="17240"/>
                    <a:pt x="11867" y="15857"/>
                    <a:pt x="11877" y="12439"/>
                  </a:cubicBezTo>
                  <a:cubicBezTo>
                    <a:pt x="11885" y="9283"/>
                    <a:pt x="9844" y="5500"/>
                    <a:pt x="7195" y="3581"/>
                  </a:cubicBezTo>
                  <a:lnTo>
                    <a:pt x="7197" y="2322"/>
                  </a:lnTo>
                  <a:cubicBezTo>
                    <a:pt x="10451" y="4600"/>
                    <a:pt x="12975" y="9222"/>
                    <a:pt x="12964" y="13066"/>
                  </a:cubicBezTo>
                  <a:cubicBezTo>
                    <a:pt x="12952" y="17174"/>
                    <a:pt x="10044" y="18832"/>
                    <a:pt x="6465" y="16766"/>
                  </a:cubicBezTo>
                  <a:cubicBezTo>
                    <a:pt x="2891" y="14701"/>
                    <a:pt x="0" y="9696"/>
                    <a:pt x="13" y="5589"/>
                  </a:cubicBezTo>
                  <a:cubicBezTo>
                    <a:pt x="24" y="1697"/>
                    <a:pt x="2631" y="1"/>
                    <a:pt x="5947" y="1591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3684950" y="2680925"/>
              <a:ext cx="52950" cy="40075"/>
            </a:xfrm>
            <a:custGeom>
              <a:avLst/>
              <a:gdLst/>
              <a:ahLst/>
              <a:cxnLst/>
              <a:rect l="l" t="t" r="r" b="b"/>
              <a:pathLst>
                <a:path w="2118" h="1603" extrusionOk="0">
                  <a:moveTo>
                    <a:pt x="1908" y="1046"/>
                  </a:moveTo>
                  <a:cubicBezTo>
                    <a:pt x="2023" y="1113"/>
                    <a:pt x="2117" y="1277"/>
                    <a:pt x="2117" y="1413"/>
                  </a:cubicBezTo>
                  <a:cubicBezTo>
                    <a:pt x="2117" y="1548"/>
                    <a:pt x="2021" y="1602"/>
                    <a:pt x="1907" y="1537"/>
                  </a:cubicBezTo>
                  <a:lnTo>
                    <a:pt x="209" y="557"/>
                  </a:lnTo>
                  <a:cubicBezTo>
                    <a:pt x="95" y="491"/>
                    <a:pt x="0" y="325"/>
                    <a:pt x="0" y="190"/>
                  </a:cubicBezTo>
                  <a:cubicBezTo>
                    <a:pt x="0" y="55"/>
                    <a:pt x="96" y="1"/>
                    <a:pt x="211" y="6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3479750" y="2278875"/>
              <a:ext cx="10750" cy="64500"/>
            </a:xfrm>
            <a:custGeom>
              <a:avLst/>
              <a:gdLst/>
              <a:ahLst/>
              <a:cxnLst/>
              <a:rect l="l" t="t" r="r" b="b"/>
              <a:pathLst>
                <a:path w="430" h="2580" extrusionOk="0">
                  <a:moveTo>
                    <a:pt x="211" y="69"/>
                  </a:moveTo>
                  <a:cubicBezTo>
                    <a:pt x="329" y="137"/>
                    <a:pt x="424" y="302"/>
                    <a:pt x="424" y="434"/>
                  </a:cubicBezTo>
                  <a:lnTo>
                    <a:pt x="430" y="2391"/>
                  </a:lnTo>
                  <a:cubicBezTo>
                    <a:pt x="430" y="2522"/>
                    <a:pt x="338" y="2579"/>
                    <a:pt x="219" y="2515"/>
                  </a:cubicBezTo>
                  <a:cubicBezTo>
                    <a:pt x="101" y="2447"/>
                    <a:pt x="6" y="2283"/>
                    <a:pt x="6" y="2146"/>
                  </a:cubicBezTo>
                  <a:lnTo>
                    <a:pt x="1" y="193"/>
                  </a:lnTo>
                  <a:cubicBezTo>
                    <a:pt x="1" y="58"/>
                    <a:pt x="93" y="1"/>
                    <a:pt x="211" y="6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3499050" y="2293225"/>
              <a:ext cx="14400" cy="61925"/>
            </a:xfrm>
            <a:custGeom>
              <a:avLst/>
              <a:gdLst/>
              <a:ahLst/>
              <a:cxnLst/>
              <a:rect l="l" t="t" r="r" b="b"/>
              <a:pathLst>
                <a:path w="576" h="2477" extrusionOk="0">
                  <a:moveTo>
                    <a:pt x="360" y="65"/>
                  </a:moveTo>
                  <a:cubicBezTo>
                    <a:pt x="367" y="69"/>
                    <a:pt x="374" y="73"/>
                    <a:pt x="381" y="79"/>
                  </a:cubicBezTo>
                  <a:cubicBezTo>
                    <a:pt x="491" y="156"/>
                    <a:pt x="575" y="309"/>
                    <a:pt x="575" y="432"/>
                  </a:cubicBezTo>
                  <a:lnTo>
                    <a:pt x="575" y="454"/>
                  </a:lnTo>
                  <a:lnTo>
                    <a:pt x="425" y="2316"/>
                  </a:lnTo>
                  <a:cubicBezTo>
                    <a:pt x="416" y="2439"/>
                    <a:pt x="321" y="2477"/>
                    <a:pt x="214" y="2414"/>
                  </a:cubicBezTo>
                  <a:lnTo>
                    <a:pt x="195" y="2403"/>
                  </a:lnTo>
                  <a:cubicBezTo>
                    <a:pt x="84" y="2330"/>
                    <a:pt x="1" y="2173"/>
                    <a:pt x="1" y="2050"/>
                  </a:cubicBezTo>
                  <a:lnTo>
                    <a:pt x="1" y="2028"/>
                  </a:lnTo>
                  <a:lnTo>
                    <a:pt x="151" y="170"/>
                  </a:lnTo>
                  <a:cubicBezTo>
                    <a:pt x="162" y="48"/>
                    <a:pt x="249" y="1"/>
                    <a:pt x="360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3682175" y="2640400"/>
              <a:ext cx="52525" cy="31050"/>
            </a:xfrm>
            <a:custGeom>
              <a:avLst/>
              <a:gdLst/>
              <a:ahLst/>
              <a:cxnLst/>
              <a:rect l="l" t="t" r="r" b="b"/>
              <a:pathLst>
                <a:path w="2101" h="1242" extrusionOk="0">
                  <a:moveTo>
                    <a:pt x="1888" y="696"/>
                  </a:moveTo>
                  <a:cubicBezTo>
                    <a:pt x="1989" y="755"/>
                    <a:pt x="2079" y="890"/>
                    <a:pt x="2096" y="1017"/>
                  </a:cubicBezTo>
                  <a:lnTo>
                    <a:pt x="2100" y="1064"/>
                  </a:lnTo>
                  <a:cubicBezTo>
                    <a:pt x="2100" y="1177"/>
                    <a:pt x="2026" y="1241"/>
                    <a:pt x="1920" y="1201"/>
                  </a:cubicBezTo>
                  <a:lnTo>
                    <a:pt x="249" y="562"/>
                  </a:lnTo>
                  <a:lnTo>
                    <a:pt x="210" y="544"/>
                  </a:lnTo>
                  <a:cubicBezTo>
                    <a:pt x="111" y="487"/>
                    <a:pt x="20" y="350"/>
                    <a:pt x="1" y="216"/>
                  </a:cubicBezTo>
                  <a:lnTo>
                    <a:pt x="1" y="177"/>
                  </a:lnTo>
                  <a:cubicBezTo>
                    <a:pt x="1" y="63"/>
                    <a:pt x="75" y="0"/>
                    <a:pt x="178" y="38"/>
                  </a:cubicBezTo>
                  <a:lnTo>
                    <a:pt x="1853" y="681"/>
                  </a:lnTo>
                  <a:cubicBezTo>
                    <a:pt x="1865" y="685"/>
                    <a:pt x="1877" y="690"/>
                    <a:pt x="1888" y="69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3678150" y="2616625"/>
              <a:ext cx="51550" cy="25750"/>
            </a:xfrm>
            <a:custGeom>
              <a:avLst/>
              <a:gdLst/>
              <a:ahLst/>
              <a:cxnLst/>
              <a:rect l="l" t="t" r="r" b="b"/>
              <a:pathLst>
                <a:path w="2062" h="1030" extrusionOk="0">
                  <a:moveTo>
                    <a:pt x="1853" y="493"/>
                  </a:moveTo>
                  <a:cubicBezTo>
                    <a:pt x="1946" y="546"/>
                    <a:pt x="2033" y="670"/>
                    <a:pt x="2058" y="795"/>
                  </a:cubicBezTo>
                  <a:lnTo>
                    <a:pt x="2062" y="859"/>
                  </a:lnTo>
                  <a:cubicBezTo>
                    <a:pt x="2062" y="968"/>
                    <a:pt x="2001" y="1029"/>
                    <a:pt x="1904" y="1004"/>
                  </a:cubicBezTo>
                  <a:lnTo>
                    <a:pt x="266" y="560"/>
                  </a:lnTo>
                  <a:lnTo>
                    <a:pt x="214" y="537"/>
                  </a:lnTo>
                  <a:cubicBezTo>
                    <a:pt x="119" y="483"/>
                    <a:pt x="35" y="363"/>
                    <a:pt x="9" y="239"/>
                  </a:cubicBezTo>
                  <a:lnTo>
                    <a:pt x="0" y="169"/>
                  </a:lnTo>
                  <a:cubicBezTo>
                    <a:pt x="0" y="65"/>
                    <a:pt x="66" y="1"/>
                    <a:pt x="162" y="30"/>
                  </a:cubicBezTo>
                  <a:lnTo>
                    <a:pt x="1800" y="471"/>
                  </a:lnTo>
                  <a:cubicBezTo>
                    <a:pt x="1818" y="476"/>
                    <a:pt x="1836" y="483"/>
                    <a:pt x="1853" y="49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3536800" y="2329475"/>
              <a:ext cx="22225" cy="55025"/>
            </a:xfrm>
            <a:custGeom>
              <a:avLst/>
              <a:gdLst/>
              <a:ahLst/>
              <a:cxnLst/>
              <a:rect l="l" t="t" r="r" b="b"/>
              <a:pathLst>
                <a:path w="889" h="2201" extrusionOk="0">
                  <a:moveTo>
                    <a:pt x="676" y="52"/>
                  </a:moveTo>
                  <a:cubicBezTo>
                    <a:pt x="696" y="63"/>
                    <a:pt x="714" y="77"/>
                    <a:pt x="732" y="93"/>
                  </a:cubicBezTo>
                  <a:cubicBezTo>
                    <a:pt x="827" y="179"/>
                    <a:pt x="888" y="310"/>
                    <a:pt x="887" y="416"/>
                  </a:cubicBezTo>
                  <a:lnTo>
                    <a:pt x="880" y="477"/>
                  </a:lnTo>
                  <a:lnTo>
                    <a:pt x="416" y="2089"/>
                  </a:lnTo>
                  <a:cubicBezTo>
                    <a:pt x="389" y="2178"/>
                    <a:pt x="306" y="2200"/>
                    <a:pt x="209" y="2145"/>
                  </a:cubicBezTo>
                  <a:lnTo>
                    <a:pt x="152" y="2103"/>
                  </a:lnTo>
                  <a:cubicBezTo>
                    <a:pt x="62" y="2025"/>
                    <a:pt x="0" y="1888"/>
                    <a:pt x="0" y="1784"/>
                  </a:cubicBezTo>
                  <a:lnTo>
                    <a:pt x="9" y="1722"/>
                  </a:lnTo>
                  <a:lnTo>
                    <a:pt x="472" y="109"/>
                  </a:lnTo>
                  <a:cubicBezTo>
                    <a:pt x="498" y="19"/>
                    <a:pt x="584" y="1"/>
                    <a:pt x="676" y="5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3125350" y="2083000"/>
              <a:ext cx="720475" cy="1010775"/>
            </a:xfrm>
            <a:custGeom>
              <a:avLst/>
              <a:gdLst/>
              <a:ahLst/>
              <a:cxnLst/>
              <a:rect l="l" t="t" r="r" b="b"/>
              <a:pathLst>
                <a:path w="28819" h="40431" extrusionOk="0">
                  <a:moveTo>
                    <a:pt x="27800" y="29004"/>
                  </a:moveTo>
                  <a:lnTo>
                    <a:pt x="28818" y="29592"/>
                  </a:lnTo>
                  <a:cubicBezTo>
                    <a:pt x="28028" y="37482"/>
                    <a:pt x="21871" y="40430"/>
                    <a:pt x="14418" y="36126"/>
                  </a:cubicBezTo>
                  <a:cubicBezTo>
                    <a:pt x="6442" y="31520"/>
                    <a:pt x="0" y="20364"/>
                    <a:pt x="27" y="11199"/>
                  </a:cubicBezTo>
                  <a:cubicBezTo>
                    <a:pt x="48" y="3831"/>
                    <a:pt x="4242" y="0"/>
                    <a:pt x="10031" y="1174"/>
                  </a:cubicBezTo>
                  <a:lnTo>
                    <a:pt x="10028" y="2353"/>
                  </a:lnTo>
                  <a:cubicBezTo>
                    <a:pt x="4783" y="1444"/>
                    <a:pt x="1000" y="5014"/>
                    <a:pt x="980" y="11750"/>
                  </a:cubicBezTo>
                  <a:cubicBezTo>
                    <a:pt x="956" y="20275"/>
                    <a:pt x="6971" y="30699"/>
                    <a:pt x="14391" y="34983"/>
                  </a:cubicBezTo>
                  <a:cubicBezTo>
                    <a:pt x="21294" y="38968"/>
                    <a:pt x="27013" y="36260"/>
                    <a:pt x="27800" y="29004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3672400" y="2592625"/>
              <a:ext cx="50400" cy="19950"/>
            </a:xfrm>
            <a:custGeom>
              <a:avLst/>
              <a:gdLst/>
              <a:ahLst/>
              <a:cxnLst/>
              <a:rect l="l" t="t" r="r" b="b"/>
              <a:pathLst>
                <a:path w="2016" h="798" extrusionOk="0">
                  <a:moveTo>
                    <a:pt x="1805" y="275"/>
                  </a:moveTo>
                  <a:cubicBezTo>
                    <a:pt x="1892" y="325"/>
                    <a:pt x="1973" y="432"/>
                    <a:pt x="2005" y="547"/>
                  </a:cubicBezTo>
                  <a:lnTo>
                    <a:pt x="2016" y="642"/>
                  </a:lnTo>
                  <a:cubicBezTo>
                    <a:pt x="2016" y="738"/>
                    <a:pt x="1963" y="798"/>
                    <a:pt x="1878" y="789"/>
                  </a:cubicBezTo>
                  <a:lnTo>
                    <a:pt x="286" y="551"/>
                  </a:lnTo>
                  <a:lnTo>
                    <a:pt x="214" y="526"/>
                  </a:lnTo>
                  <a:cubicBezTo>
                    <a:pt x="126" y="476"/>
                    <a:pt x="45" y="368"/>
                    <a:pt x="16" y="254"/>
                  </a:cubicBezTo>
                  <a:lnTo>
                    <a:pt x="0" y="158"/>
                  </a:lnTo>
                  <a:cubicBezTo>
                    <a:pt x="0" y="62"/>
                    <a:pt x="55" y="0"/>
                    <a:pt x="142" y="11"/>
                  </a:cubicBezTo>
                  <a:lnTo>
                    <a:pt x="1732" y="247"/>
                  </a:lnTo>
                  <a:cubicBezTo>
                    <a:pt x="1758" y="253"/>
                    <a:pt x="1783" y="261"/>
                    <a:pt x="1805" y="27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3555000" y="2350575"/>
              <a:ext cx="25900" cy="51350"/>
            </a:xfrm>
            <a:custGeom>
              <a:avLst/>
              <a:gdLst/>
              <a:ahLst/>
              <a:cxnLst/>
              <a:rect l="l" t="t" r="r" b="b"/>
              <a:pathLst>
                <a:path w="1036" h="2054" extrusionOk="0">
                  <a:moveTo>
                    <a:pt x="824" y="49"/>
                  </a:moveTo>
                  <a:cubicBezTo>
                    <a:pt x="852" y="66"/>
                    <a:pt x="877" y="85"/>
                    <a:pt x="899" y="109"/>
                  </a:cubicBezTo>
                  <a:cubicBezTo>
                    <a:pt x="983" y="192"/>
                    <a:pt x="1036" y="319"/>
                    <a:pt x="1036" y="417"/>
                  </a:cubicBezTo>
                  <a:lnTo>
                    <a:pt x="1020" y="495"/>
                  </a:lnTo>
                  <a:lnTo>
                    <a:pt x="408" y="1960"/>
                  </a:lnTo>
                  <a:cubicBezTo>
                    <a:pt x="378" y="2038"/>
                    <a:pt x="297" y="2053"/>
                    <a:pt x="209" y="2003"/>
                  </a:cubicBezTo>
                  <a:lnTo>
                    <a:pt x="138" y="1943"/>
                  </a:lnTo>
                  <a:cubicBezTo>
                    <a:pt x="50" y="1858"/>
                    <a:pt x="0" y="1737"/>
                    <a:pt x="0" y="1637"/>
                  </a:cubicBezTo>
                  <a:lnTo>
                    <a:pt x="13" y="1556"/>
                  </a:lnTo>
                  <a:lnTo>
                    <a:pt x="316" y="827"/>
                  </a:lnTo>
                  <a:lnTo>
                    <a:pt x="625" y="91"/>
                  </a:lnTo>
                  <a:cubicBezTo>
                    <a:pt x="657" y="11"/>
                    <a:pt x="739" y="0"/>
                    <a:pt x="824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3664925" y="2568100"/>
              <a:ext cx="48925" cy="14625"/>
            </a:xfrm>
            <a:custGeom>
              <a:avLst/>
              <a:gdLst/>
              <a:ahLst/>
              <a:cxnLst/>
              <a:rect l="l" t="t" r="r" b="b"/>
              <a:pathLst>
                <a:path w="1957" h="585" extrusionOk="0">
                  <a:moveTo>
                    <a:pt x="1742" y="64"/>
                  </a:moveTo>
                  <a:cubicBezTo>
                    <a:pt x="1821" y="112"/>
                    <a:pt x="1897" y="206"/>
                    <a:pt x="1933" y="312"/>
                  </a:cubicBezTo>
                  <a:lnTo>
                    <a:pt x="1957" y="431"/>
                  </a:lnTo>
                  <a:cubicBezTo>
                    <a:pt x="1957" y="523"/>
                    <a:pt x="1909" y="584"/>
                    <a:pt x="1834" y="584"/>
                  </a:cubicBezTo>
                  <a:lnTo>
                    <a:pt x="306" y="549"/>
                  </a:lnTo>
                  <a:lnTo>
                    <a:pt x="214" y="519"/>
                  </a:lnTo>
                  <a:cubicBezTo>
                    <a:pt x="135" y="473"/>
                    <a:pt x="62" y="382"/>
                    <a:pt x="23" y="272"/>
                  </a:cubicBezTo>
                  <a:lnTo>
                    <a:pt x="1" y="153"/>
                  </a:lnTo>
                  <a:cubicBezTo>
                    <a:pt x="1" y="61"/>
                    <a:pt x="47" y="0"/>
                    <a:pt x="124" y="6"/>
                  </a:cubicBezTo>
                  <a:lnTo>
                    <a:pt x="1651" y="36"/>
                  </a:lnTo>
                  <a:cubicBezTo>
                    <a:pt x="1683" y="38"/>
                    <a:pt x="1714" y="47"/>
                    <a:pt x="1742" y="6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3655800" y="2539225"/>
              <a:ext cx="46925" cy="17950"/>
            </a:xfrm>
            <a:custGeom>
              <a:avLst/>
              <a:gdLst/>
              <a:ahLst/>
              <a:cxnLst/>
              <a:rect l="l" t="t" r="r" b="b"/>
              <a:pathLst>
                <a:path w="1877" h="718" extrusionOk="0">
                  <a:moveTo>
                    <a:pt x="1668" y="31"/>
                  </a:moveTo>
                  <a:cubicBezTo>
                    <a:pt x="1738" y="72"/>
                    <a:pt x="1807" y="153"/>
                    <a:pt x="1846" y="250"/>
                  </a:cubicBezTo>
                  <a:lnTo>
                    <a:pt x="1877" y="395"/>
                  </a:lnTo>
                  <a:cubicBezTo>
                    <a:pt x="1877" y="478"/>
                    <a:pt x="1838" y="535"/>
                    <a:pt x="1772" y="546"/>
                  </a:cubicBezTo>
                  <a:lnTo>
                    <a:pt x="320" y="717"/>
                  </a:lnTo>
                  <a:lnTo>
                    <a:pt x="210" y="688"/>
                  </a:lnTo>
                  <a:cubicBezTo>
                    <a:pt x="140" y="649"/>
                    <a:pt x="69" y="563"/>
                    <a:pt x="30" y="466"/>
                  </a:cubicBezTo>
                  <a:lnTo>
                    <a:pt x="1" y="321"/>
                  </a:lnTo>
                  <a:cubicBezTo>
                    <a:pt x="1" y="238"/>
                    <a:pt x="36" y="179"/>
                    <a:pt x="104" y="175"/>
                  </a:cubicBezTo>
                  <a:lnTo>
                    <a:pt x="1556" y="4"/>
                  </a:lnTo>
                  <a:cubicBezTo>
                    <a:pt x="1595" y="1"/>
                    <a:pt x="1634" y="11"/>
                    <a:pt x="1668" y="3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3589200" y="2398475"/>
              <a:ext cx="33150" cy="42725"/>
            </a:xfrm>
            <a:custGeom>
              <a:avLst/>
              <a:gdLst/>
              <a:ahLst/>
              <a:cxnLst/>
              <a:rect l="l" t="t" r="r" b="b"/>
              <a:pathLst>
                <a:path w="1326" h="1709" extrusionOk="0">
                  <a:moveTo>
                    <a:pt x="1116" y="41"/>
                  </a:moveTo>
                  <a:cubicBezTo>
                    <a:pt x="1159" y="68"/>
                    <a:pt x="1197" y="101"/>
                    <a:pt x="1226" y="141"/>
                  </a:cubicBezTo>
                  <a:cubicBezTo>
                    <a:pt x="1292" y="227"/>
                    <a:pt x="1325" y="325"/>
                    <a:pt x="1325" y="409"/>
                  </a:cubicBezTo>
                  <a:cubicBezTo>
                    <a:pt x="1325" y="452"/>
                    <a:pt x="1317" y="493"/>
                    <a:pt x="1294" y="519"/>
                  </a:cubicBezTo>
                  <a:lnTo>
                    <a:pt x="390" y="1655"/>
                  </a:lnTo>
                  <a:cubicBezTo>
                    <a:pt x="351" y="1708"/>
                    <a:pt x="282" y="1708"/>
                    <a:pt x="210" y="1666"/>
                  </a:cubicBezTo>
                  <a:cubicBezTo>
                    <a:pt x="167" y="1640"/>
                    <a:pt x="129" y="1605"/>
                    <a:pt x="98" y="1563"/>
                  </a:cubicBezTo>
                  <a:cubicBezTo>
                    <a:pt x="39" y="1488"/>
                    <a:pt x="4" y="1396"/>
                    <a:pt x="1" y="1300"/>
                  </a:cubicBezTo>
                  <a:cubicBezTo>
                    <a:pt x="1" y="1255"/>
                    <a:pt x="8" y="1216"/>
                    <a:pt x="32" y="1190"/>
                  </a:cubicBezTo>
                  <a:lnTo>
                    <a:pt x="936" y="54"/>
                  </a:lnTo>
                  <a:cubicBezTo>
                    <a:pt x="975" y="2"/>
                    <a:pt x="1045" y="1"/>
                    <a:pt x="1116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3645200" y="2509500"/>
              <a:ext cx="44650" cy="23300"/>
            </a:xfrm>
            <a:custGeom>
              <a:avLst/>
              <a:gdLst/>
              <a:ahLst/>
              <a:cxnLst/>
              <a:rect l="l" t="t" r="r" b="b"/>
              <a:pathLst>
                <a:path w="1786" h="932" extrusionOk="0">
                  <a:moveTo>
                    <a:pt x="1578" y="34"/>
                  </a:moveTo>
                  <a:cubicBezTo>
                    <a:pt x="1612" y="55"/>
                    <a:pt x="1644" y="82"/>
                    <a:pt x="1671" y="114"/>
                  </a:cubicBezTo>
                  <a:cubicBezTo>
                    <a:pt x="1743" y="199"/>
                    <a:pt x="1785" y="306"/>
                    <a:pt x="1785" y="398"/>
                  </a:cubicBezTo>
                  <a:cubicBezTo>
                    <a:pt x="1785" y="482"/>
                    <a:pt x="1755" y="535"/>
                    <a:pt x="1700" y="551"/>
                  </a:cubicBezTo>
                  <a:lnTo>
                    <a:pt x="347" y="921"/>
                  </a:lnTo>
                  <a:lnTo>
                    <a:pt x="342" y="922"/>
                  </a:lnTo>
                  <a:lnTo>
                    <a:pt x="340" y="925"/>
                  </a:lnTo>
                  <a:cubicBezTo>
                    <a:pt x="294" y="932"/>
                    <a:pt x="248" y="922"/>
                    <a:pt x="210" y="898"/>
                  </a:cubicBezTo>
                  <a:cubicBezTo>
                    <a:pt x="136" y="852"/>
                    <a:pt x="78" y="784"/>
                    <a:pt x="41" y="705"/>
                  </a:cubicBezTo>
                  <a:cubicBezTo>
                    <a:pt x="15" y="652"/>
                    <a:pt x="1" y="592"/>
                    <a:pt x="1" y="532"/>
                  </a:cubicBezTo>
                  <a:cubicBezTo>
                    <a:pt x="1" y="457"/>
                    <a:pt x="27" y="402"/>
                    <a:pt x="85" y="387"/>
                  </a:cubicBezTo>
                  <a:lnTo>
                    <a:pt x="89" y="386"/>
                  </a:lnTo>
                  <a:lnTo>
                    <a:pt x="96" y="386"/>
                  </a:lnTo>
                  <a:lnTo>
                    <a:pt x="119" y="377"/>
                  </a:lnTo>
                  <a:lnTo>
                    <a:pt x="124" y="374"/>
                  </a:lnTo>
                  <a:lnTo>
                    <a:pt x="135" y="372"/>
                  </a:lnTo>
                  <a:lnTo>
                    <a:pt x="460" y="284"/>
                  </a:lnTo>
                  <a:cubicBezTo>
                    <a:pt x="704" y="218"/>
                    <a:pt x="754" y="203"/>
                    <a:pt x="762" y="203"/>
                  </a:cubicBezTo>
                  <a:lnTo>
                    <a:pt x="949" y="149"/>
                  </a:lnTo>
                  <a:cubicBezTo>
                    <a:pt x="1063" y="114"/>
                    <a:pt x="1225" y="70"/>
                    <a:pt x="1449" y="8"/>
                  </a:cubicBezTo>
                  <a:cubicBezTo>
                    <a:pt x="1494" y="1"/>
                    <a:pt x="1540" y="9"/>
                    <a:pt x="1578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3604900" y="2424625"/>
              <a:ext cx="36475" cy="38200"/>
            </a:xfrm>
            <a:custGeom>
              <a:avLst/>
              <a:gdLst/>
              <a:ahLst/>
              <a:cxnLst/>
              <a:rect l="l" t="t" r="r" b="b"/>
              <a:pathLst>
                <a:path w="1459" h="1528" extrusionOk="0">
                  <a:moveTo>
                    <a:pt x="1248" y="39"/>
                  </a:moveTo>
                  <a:cubicBezTo>
                    <a:pt x="1299" y="70"/>
                    <a:pt x="1343" y="113"/>
                    <a:pt x="1375" y="163"/>
                  </a:cubicBezTo>
                  <a:cubicBezTo>
                    <a:pt x="1425" y="233"/>
                    <a:pt x="1454" y="318"/>
                    <a:pt x="1458" y="404"/>
                  </a:cubicBezTo>
                  <a:cubicBezTo>
                    <a:pt x="1458" y="456"/>
                    <a:pt x="1446" y="503"/>
                    <a:pt x="1415" y="530"/>
                  </a:cubicBezTo>
                  <a:lnTo>
                    <a:pt x="381" y="1486"/>
                  </a:lnTo>
                  <a:cubicBezTo>
                    <a:pt x="339" y="1528"/>
                    <a:pt x="278" y="1524"/>
                    <a:pt x="213" y="1486"/>
                  </a:cubicBezTo>
                  <a:cubicBezTo>
                    <a:pt x="160" y="1455"/>
                    <a:pt x="116" y="1414"/>
                    <a:pt x="84" y="1363"/>
                  </a:cubicBezTo>
                  <a:cubicBezTo>
                    <a:pt x="29" y="1284"/>
                    <a:pt x="0" y="1192"/>
                    <a:pt x="0" y="1122"/>
                  </a:cubicBezTo>
                  <a:cubicBezTo>
                    <a:pt x="0" y="1069"/>
                    <a:pt x="15" y="1025"/>
                    <a:pt x="46" y="1000"/>
                  </a:cubicBezTo>
                  <a:lnTo>
                    <a:pt x="1080" y="43"/>
                  </a:lnTo>
                  <a:cubicBezTo>
                    <a:pt x="1121" y="0"/>
                    <a:pt x="1185" y="3"/>
                    <a:pt x="1248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3633025" y="2480350"/>
              <a:ext cx="42275" cy="28475"/>
            </a:xfrm>
            <a:custGeom>
              <a:avLst/>
              <a:gdLst/>
              <a:ahLst/>
              <a:cxnLst/>
              <a:rect l="l" t="t" r="r" b="b"/>
              <a:pathLst>
                <a:path w="1691" h="1139" extrusionOk="0">
                  <a:moveTo>
                    <a:pt x="1479" y="38"/>
                  </a:moveTo>
                  <a:cubicBezTo>
                    <a:pt x="1605" y="119"/>
                    <a:pt x="1683" y="254"/>
                    <a:pt x="1691" y="403"/>
                  </a:cubicBezTo>
                  <a:cubicBezTo>
                    <a:pt x="1691" y="468"/>
                    <a:pt x="1667" y="521"/>
                    <a:pt x="1621" y="542"/>
                  </a:cubicBezTo>
                  <a:lnTo>
                    <a:pt x="354" y="1119"/>
                  </a:lnTo>
                  <a:cubicBezTo>
                    <a:pt x="312" y="1139"/>
                    <a:pt x="262" y="1129"/>
                    <a:pt x="209" y="1097"/>
                  </a:cubicBezTo>
                  <a:cubicBezTo>
                    <a:pt x="142" y="1057"/>
                    <a:pt x="88" y="998"/>
                    <a:pt x="52" y="928"/>
                  </a:cubicBezTo>
                  <a:cubicBezTo>
                    <a:pt x="20" y="868"/>
                    <a:pt x="3" y="803"/>
                    <a:pt x="0" y="736"/>
                  </a:cubicBezTo>
                  <a:cubicBezTo>
                    <a:pt x="0" y="669"/>
                    <a:pt x="24" y="618"/>
                    <a:pt x="70" y="597"/>
                  </a:cubicBezTo>
                  <a:lnTo>
                    <a:pt x="1335" y="18"/>
                  </a:lnTo>
                  <a:cubicBezTo>
                    <a:pt x="1377" y="0"/>
                    <a:pt x="1427" y="8"/>
                    <a:pt x="1479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3684425" y="2663425"/>
              <a:ext cx="52950" cy="36125"/>
            </a:xfrm>
            <a:custGeom>
              <a:avLst/>
              <a:gdLst/>
              <a:ahLst/>
              <a:cxnLst/>
              <a:rect l="l" t="t" r="r" b="b"/>
              <a:pathLst>
                <a:path w="2118" h="1445" extrusionOk="0">
                  <a:moveTo>
                    <a:pt x="1897" y="889"/>
                  </a:moveTo>
                  <a:cubicBezTo>
                    <a:pt x="2012" y="956"/>
                    <a:pt x="2106" y="1106"/>
                    <a:pt x="2113" y="1243"/>
                  </a:cubicBezTo>
                  <a:lnTo>
                    <a:pt x="2118" y="1262"/>
                  </a:lnTo>
                  <a:cubicBezTo>
                    <a:pt x="2118" y="1389"/>
                    <a:pt x="2030" y="1445"/>
                    <a:pt x="1918" y="1389"/>
                  </a:cubicBezTo>
                  <a:lnTo>
                    <a:pt x="229" y="563"/>
                  </a:lnTo>
                  <a:lnTo>
                    <a:pt x="213" y="554"/>
                  </a:lnTo>
                  <a:cubicBezTo>
                    <a:pt x="103" y="490"/>
                    <a:pt x="7" y="334"/>
                    <a:pt x="0" y="203"/>
                  </a:cubicBezTo>
                  <a:lnTo>
                    <a:pt x="0" y="185"/>
                  </a:lnTo>
                  <a:cubicBezTo>
                    <a:pt x="0" y="58"/>
                    <a:pt x="85" y="1"/>
                    <a:pt x="199" y="58"/>
                  </a:cubicBezTo>
                  <a:lnTo>
                    <a:pt x="1889" y="885"/>
                  </a:ln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3159875" y="2134875"/>
              <a:ext cx="649850" cy="906725"/>
            </a:xfrm>
            <a:custGeom>
              <a:avLst/>
              <a:gdLst/>
              <a:ahLst/>
              <a:cxnLst/>
              <a:rect l="l" t="t" r="r" b="b"/>
              <a:pathLst>
                <a:path w="25994" h="36269" extrusionOk="0">
                  <a:moveTo>
                    <a:pt x="1068" y="10522"/>
                  </a:moveTo>
                  <a:cubicBezTo>
                    <a:pt x="1046" y="18150"/>
                    <a:pt x="6407" y="27435"/>
                    <a:pt x="13045" y="31268"/>
                  </a:cubicBezTo>
                  <a:cubicBezTo>
                    <a:pt x="19159" y="34798"/>
                    <a:pt x="24222" y="32460"/>
                    <a:pt x="24995" y="26107"/>
                  </a:cubicBezTo>
                  <a:lnTo>
                    <a:pt x="25993" y="26682"/>
                  </a:lnTo>
                  <a:cubicBezTo>
                    <a:pt x="25209" y="33669"/>
                    <a:pt x="19677" y="36269"/>
                    <a:pt x="13012" y="32420"/>
                  </a:cubicBezTo>
                  <a:cubicBezTo>
                    <a:pt x="5824" y="28270"/>
                    <a:pt x="1" y="18177"/>
                    <a:pt x="23" y="9919"/>
                  </a:cubicBezTo>
                  <a:cubicBezTo>
                    <a:pt x="41" y="3455"/>
                    <a:pt x="3637" y="1"/>
                    <a:pt x="8646" y="795"/>
                  </a:cubicBezTo>
                  <a:lnTo>
                    <a:pt x="8643" y="2061"/>
                  </a:lnTo>
                  <a:cubicBezTo>
                    <a:pt x="4219" y="1551"/>
                    <a:pt x="1084" y="4715"/>
                    <a:pt x="1068" y="10522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3577225" y="2263100"/>
              <a:ext cx="233425" cy="458975"/>
            </a:xfrm>
            <a:custGeom>
              <a:avLst/>
              <a:gdLst/>
              <a:ahLst/>
              <a:cxnLst/>
              <a:rect l="l" t="t" r="r" b="b"/>
              <a:pathLst>
                <a:path w="9337" h="18359" extrusionOk="0">
                  <a:moveTo>
                    <a:pt x="5" y="0"/>
                  </a:moveTo>
                  <a:cubicBezTo>
                    <a:pt x="5051" y="4589"/>
                    <a:pt x="8837" y="11878"/>
                    <a:pt x="9337" y="18358"/>
                  </a:cubicBezTo>
                  <a:lnTo>
                    <a:pt x="8345" y="17786"/>
                  </a:lnTo>
                  <a:cubicBezTo>
                    <a:pt x="7857" y="11941"/>
                    <a:pt x="4501" y="5424"/>
                    <a:pt x="0" y="1210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3306900" y="2647450"/>
              <a:ext cx="40550" cy="31375"/>
            </a:xfrm>
            <a:custGeom>
              <a:avLst/>
              <a:gdLst/>
              <a:ahLst/>
              <a:cxnLst/>
              <a:rect l="l" t="t" r="r" b="b"/>
              <a:pathLst>
                <a:path w="1622" h="1255" extrusionOk="0">
                  <a:moveTo>
                    <a:pt x="1414" y="40"/>
                  </a:moveTo>
                  <a:cubicBezTo>
                    <a:pt x="1358" y="8"/>
                    <a:pt x="1303" y="0"/>
                    <a:pt x="1261" y="25"/>
                  </a:cubicBezTo>
                  <a:lnTo>
                    <a:pt x="62" y="715"/>
                  </a:lnTo>
                  <a:cubicBezTo>
                    <a:pt x="20" y="739"/>
                    <a:pt x="1" y="789"/>
                    <a:pt x="1" y="852"/>
                  </a:cubicBezTo>
                  <a:cubicBezTo>
                    <a:pt x="6" y="999"/>
                    <a:pt x="84" y="1136"/>
                    <a:pt x="210" y="1217"/>
                  </a:cubicBezTo>
                  <a:cubicBezTo>
                    <a:pt x="267" y="1250"/>
                    <a:pt x="321" y="1255"/>
                    <a:pt x="363" y="1235"/>
                  </a:cubicBezTo>
                  <a:lnTo>
                    <a:pt x="1560" y="538"/>
                  </a:lnTo>
                  <a:cubicBezTo>
                    <a:pt x="1602" y="514"/>
                    <a:pt x="1622" y="464"/>
                    <a:pt x="1622" y="403"/>
                  </a:cubicBezTo>
                  <a:cubicBezTo>
                    <a:pt x="1618" y="254"/>
                    <a:pt x="1539" y="117"/>
                    <a:pt x="1413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3277375" y="2599475"/>
              <a:ext cx="45475" cy="21325"/>
            </a:xfrm>
            <a:custGeom>
              <a:avLst/>
              <a:gdLst/>
              <a:ahLst/>
              <a:cxnLst/>
              <a:rect l="l" t="t" r="r" b="b"/>
              <a:pathLst>
                <a:path w="1819" h="853" extrusionOk="0">
                  <a:moveTo>
                    <a:pt x="1610" y="34"/>
                  </a:moveTo>
                  <a:cubicBezTo>
                    <a:pt x="1678" y="72"/>
                    <a:pt x="1743" y="146"/>
                    <a:pt x="1785" y="239"/>
                  </a:cubicBezTo>
                  <a:cubicBezTo>
                    <a:pt x="1806" y="289"/>
                    <a:pt x="1819" y="344"/>
                    <a:pt x="1819" y="400"/>
                  </a:cubicBezTo>
                  <a:cubicBezTo>
                    <a:pt x="1819" y="473"/>
                    <a:pt x="1788" y="535"/>
                    <a:pt x="1727" y="547"/>
                  </a:cubicBezTo>
                  <a:lnTo>
                    <a:pt x="331" y="848"/>
                  </a:lnTo>
                  <a:cubicBezTo>
                    <a:pt x="289" y="853"/>
                    <a:pt x="246" y="843"/>
                    <a:pt x="210" y="822"/>
                  </a:cubicBezTo>
                  <a:cubicBezTo>
                    <a:pt x="144" y="784"/>
                    <a:pt x="76" y="705"/>
                    <a:pt x="39" y="617"/>
                  </a:cubicBezTo>
                  <a:cubicBezTo>
                    <a:pt x="13" y="567"/>
                    <a:pt x="1" y="511"/>
                    <a:pt x="1" y="455"/>
                  </a:cubicBezTo>
                  <a:cubicBezTo>
                    <a:pt x="1" y="380"/>
                    <a:pt x="32" y="319"/>
                    <a:pt x="93" y="306"/>
                  </a:cubicBezTo>
                  <a:lnTo>
                    <a:pt x="1488" y="5"/>
                  </a:lnTo>
                  <a:cubicBezTo>
                    <a:pt x="1530" y="1"/>
                    <a:pt x="1573" y="11"/>
                    <a:pt x="1610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3404825" y="2750700"/>
              <a:ext cx="23650" cy="53675"/>
            </a:xfrm>
            <a:custGeom>
              <a:avLst/>
              <a:gdLst/>
              <a:ahLst/>
              <a:cxnLst/>
              <a:rect l="l" t="t" r="r" b="b"/>
              <a:pathLst>
                <a:path w="946" h="2147" extrusionOk="0">
                  <a:moveTo>
                    <a:pt x="734" y="52"/>
                  </a:moveTo>
                  <a:cubicBezTo>
                    <a:pt x="757" y="66"/>
                    <a:pt x="781" y="84"/>
                    <a:pt x="801" y="103"/>
                  </a:cubicBezTo>
                  <a:cubicBezTo>
                    <a:pt x="888" y="186"/>
                    <a:pt x="946" y="315"/>
                    <a:pt x="946" y="420"/>
                  </a:cubicBezTo>
                  <a:lnTo>
                    <a:pt x="937" y="485"/>
                  </a:lnTo>
                  <a:lnTo>
                    <a:pt x="413" y="2045"/>
                  </a:lnTo>
                  <a:cubicBezTo>
                    <a:pt x="387" y="2130"/>
                    <a:pt x="302" y="2147"/>
                    <a:pt x="211" y="2094"/>
                  </a:cubicBezTo>
                  <a:lnTo>
                    <a:pt x="146" y="2048"/>
                  </a:lnTo>
                  <a:cubicBezTo>
                    <a:pt x="59" y="1963"/>
                    <a:pt x="1" y="1833"/>
                    <a:pt x="2" y="1733"/>
                  </a:cubicBezTo>
                  <a:lnTo>
                    <a:pt x="9" y="1663"/>
                  </a:lnTo>
                  <a:lnTo>
                    <a:pt x="533" y="108"/>
                  </a:lnTo>
                  <a:cubicBezTo>
                    <a:pt x="561" y="18"/>
                    <a:pt x="645" y="0"/>
                    <a:pt x="734" y="5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3246675" y="2517550"/>
              <a:ext cx="50975" cy="22300"/>
            </a:xfrm>
            <a:custGeom>
              <a:avLst/>
              <a:gdLst/>
              <a:ahLst/>
              <a:cxnLst/>
              <a:rect l="l" t="t" r="r" b="b"/>
              <a:pathLst>
                <a:path w="2039" h="892" extrusionOk="0">
                  <a:moveTo>
                    <a:pt x="1826" y="360"/>
                  </a:moveTo>
                  <a:cubicBezTo>
                    <a:pt x="1915" y="412"/>
                    <a:pt x="1997" y="522"/>
                    <a:pt x="2028" y="646"/>
                  </a:cubicBezTo>
                  <a:lnTo>
                    <a:pt x="2039" y="727"/>
                  </a:lnTo>
                  <a:cubicBezTo>
                    <a:pt x="2039" y="829"/>
                    <a:pt x="1982" y="892"/>
                    <a:pt x="1894" y="876"/>
                  </a:cubicBezTo>
                  <a:lnTo>
                    <a:pt x="282" y="560"/>
                  </a:lnTo>
                  <a:lnTo>
                    <a:pt x="213" y="533"/>
                  </a:lnTo>
                  <a:cubicBezTo>
                    <a:pt x="126" y="483"/>
                    <a:pt x="41" y="369"/>
                    <a:pt x="12" y="250"/>
                  </a:cubicBezTo>
                  <a:lnTo>
                    <a:pt x="1" y="165"/>
                  </a:lnTo>
                  <a:cubicBezTo>
                    <a:pt x="1" y="64"/>
                    <a:pt x="58" y="1"/>
                    <a:pt x="150" y="19"/>
                  </a:cubicBezTo>
                  <a:lnTo>
                    <a:pt x="1761" y="334"/>
                  </a:lnTo>
                  <a:cubicBezTo>
                    <a:pt x="1784" y="340"/>
                    <a:pt x="1806" y="348"/>
                    <a:pt x="1826" y="36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3240550" y="2488000"/>
              <a:ext cx="51950" cy="27875"/>
            </a:xfrm>
            <a:custGeom>
              <a:avLst/>
              <a:gdLst/>
              <a:ahLst/>
              <a:cxnLst/>
              <a:rect l="l" t="t" r="r" b="b"/>
              <a:pathLst>
                <a:path w="2078" h="1115" extrusionOk="0">
                  <a:moveTo>
                    <a:pt x="1873" y="578"/>
                  </a:moveTo>
                  <a:cubicBezTo>
                    <a:pt x="1967" y="634"/>
                    <a:pt x="2051" y="759"/>
                    <a:pt x="2073" y="883"/>
                  </a:cubicBezTo>
                  <a:lnTo>
                    <a:pt x="2077" y="942"/>
                  </a:lnTo>
                  <a:cubicBezTo>
                    <a:pt x="2077" y="1052"/>
                    <a:pt x="2012" y="1114"/>
                    <a:pt x="1913" y="1084"/>
                  </a:cubicBezTo>
                  <a:lnTo>
                    <a:pt x="260" y="565"/>
                  </a:lnTo>
                  <a:lnTo>
                    <a:pt x="211" y="540"/>
                  </a:lnTo>
                  <a:cubicBezTo>
                    <a:pt x="115" y="486"/>
                    <a:pt x="27" y="360"/>
                    <a:pt x="5" y="234"/>
                  </a:cubicBezTo>
                  <a:lnTo>
                    <a:pt x="1" y="178"/>
                  </a:lnTo>
                  <a:cubicBezTo>
                    <a:pt x="1" y="63"/>
                    <a:pt x="66" y="1"/>
                    <a:pt x="166" y="31"/>
                  </a:cubicBezTo>
                  <a:lnTo>
                    <a:pt x="1818" y="556"/>
                  </a:lnTo>
                  <a:cubicBezTo>
                    <a:pt x="1838" y="561"/>
                    <a:pt x="1856" y="568"/>
                    <a:pt x="1873" y="57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3235050" y="2405200"/>
              <a:ext cx="52875" cy="42475"/>
            </a:xfrm>
            <a:custGeom>
              <a:avLst/>
              <a:gdLst/>
              <a:ahLst/>
              <a:cxnLst/>
              <a:rect l="l" t="t" r="r" b="b"/>
              <a:pathLst>
                <a:path w="2115" h="1699" extrusionOk="0">
                  <a:moveTo>
                    <a:pt x="219" y="65"/>
                  </a:moveTo>
                  <a:lnTo>
                    <a:pt x="226" y="69"/>
                  </a:lnTo>
                  <a:lnTo>
                    <a:pt x="1917" y="1155"/>
                  </a:lnTo>
                  <a:cubicBezTo>
                    <a:pt x="2031" y="1229"/>
                    <a:pt x="2115" y="1382"/>
                    <a:pt x="2113" y="1515"/>
                  </a:cubicBezTo>
                  <a:lnTo>
                    <a:pt x="2113" y="1527"/>
                  </a:lnTo>
                  <a:cubicBezTo>
                    <a:pt x="2109" y="1653"/>
                    <a:pt x="2015" y="1699"/>
                    <a:pt x="1903" y="1634"/>
                  </a:cubicBezTo>
                  <a:lnTo>
                    <a:pt x="1892" y="1627"/>
                  </a:lnTo>
                  <a:lnTo>
                    <a:pt x="198" y="540"/>
                  </a:lnTo>
                  <a:cubicBezTo>
                    <a:pt x="88" y="468"/>
                    <a:pt x="0" y="307"/>
                    <a:pt x="0" y="181"/>
                  </a:cubicBezTo>
                  <a:lnTo>
                    <a:pt x="0" y="167"/>
                  </a:lnTo>
                  <a:cubicBezTo>
                    <a:pt x="9" y="38"/>
                    <a:pt x="108" y="1"/>
                    <a:pt x="219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3237425" y="2380075"/>
              <a:ext cx="52525" cy="46700"/>
            </a:xfrm>
            <a:custGeom>
              <a:avLst/>
              <a:gdLst/>
              <a:ahLst/>
              <a:cxnLst/>
              <a:rect l="l" t="t" r="r" b="b"/>
              <a:pathLst>
                <a:path w="2101" h="1868" extrusionOk="0">
                  <a:moveTo>
                    <a:pt x="211" y="59"/>
                  </a:moveTo>
                  <a:cubicBezTo>
                    <a:pt x="223" y="66"/>
                    <a:pt x="234" y="73"/>
                    <a:pt x="245" y="82"/>
                  </a:cubicBezTo>
                  <a:lnTo>
                    <a:pt x="1922" y="1344"/>
                  </a:lnTo>
                  <a:cubicBezTo>
                    <a:pt x="2030" y="1424"/>
                    <a:pt x="2101" y="1570"/>
                    <a:pt x="2101" y="1689"/>
                  </a:cubicBezTo>
                  <a:lnTo>
                    <a:pt x="2101" y="1724"/>
                  </a:lnTo>
                  <a:cubicBezTo>
                    <a:pt x="2085" y="1834"/>
                    <a:pt x="1993" y="1867"/>
                    <a:pt x="1890" y="1809"/>
                  </a:cubicBezTo>
                  <a:lnTo>
                    <a:pt x="1860" y="1791"/>
                  </a:lnTo>
                  <a:lnTo>
                    <a:pt x="183" y="528"/>
                  </a:lnTo>
                  <a:cubicBezTo>
                    <a:pt x="75" y="450"/>
                    <a:pt x="0" y="300"/>
                    <a:pt x="0" y="182"/>
                  </a:cubicBezTo>
                  <a:lnTo>
                    <a:pt x="4" y="148"/>
                  </a:lnTo>
                  <a:cubicBezTo>
                    <a:pt x="21" y="37"/>
                    <a:pt x="110" y="1"/>
                    <a:pt x="211" y="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3141300" y="2119025"/>
              <a:ext cx="12125" cy="14275"/>
            </a:xfrm>
            <a:custGeom>
              <a:avLst/>
              <a:gdLst/>
              <a:ahLst/>
              <a:cxnLst/>
              <a:rect l="l" t="t" r="r" b="b"/>
              <a:pathLst>
                <a:path w="485" h="571" extrusionOk="0">
                  <a:moveTo>
                    <a:pt x="356" y="144"/>
                  </a:moveTo>
                  <a:cubicBezTo>
                    <a:pt x="458" y="278"/>
                    <a:pt x="484" y="438"/>
                    <a:pt x="423" y="521"/>
                  </a:cubicBezTo>
                  <a:cubicBezTo>
                    <a:pt x="381" y="571"/>
                    <a:pt x="313" y="567"/>
                    <a:pt x="240" y="525"/>
                  </a:cubicBezTo>
                  <a:lnTo>
                    <a:pt x="129" y="426"/>
                  </a:lnTo>
                  <a:cubicBezTo>
                    <a:pt x="30" y="295"/>
                    <a:pt x="1" y="123"/>
                    <a:pt x="66" y="51"/>
                  </a:cubicBezTo>
                  <a:cubicBezTo>
                    <a:pt x="105" y="1"/>
                    <a:pt x="173" y="2"/>
                    <a:pt x="243" y="41"/>
                  </a:cubicBezTo>
                  <a:cubicBezTo>
                    <a:pt x="288" y="68"/>
                    <a:pt x="325" y="102"/>
                    <a:pt x="356" y="14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3714375" y="3075300"/>
              <a:ext cx="11950" cy="14050"/>
            </a:xfrm>
            <a:custGeom>
              <a:avLst/>
              <a:gdLst/>
              <a:ahLst/>
              <a:cxnLst/>
              <a:rect l="l" t="t" r="r" b="b"/>
              <a:pathLst>
                <a:path w="478" h="562" extrusionOk="0">
                  <a:moveTo>
                    <a:pt x="237" y="34"/>
                  </a:moveTo>
                  <a:cubicBezTo>
                    <a:pt x="315" y="84"/>
                    <a:pt x="375" y="157"/>
                    <a:pt x="409" y="242"/>
                  </a:cubicBezTo>
                  <a:cubicBezTo>
                    <a:pt x="478" y="387"/>
                    <a:pt x="458" y="525"/>
                    <a:pt x="359" y="546"/>
                  </a:cubicBezTo>
                  <a:cubicBezTo>
                    <a:pt x="324" y="561"/>
                    <a:pt x="278" y="549"/>
                    <a:pt x="238" y="524"/>
                  </a:cubicBezTo>
                  <a:cubicBezTo>
                    <a:pt x="161" y="478"/>
                    <a:pt x="103" y="408"/>
                    <a:pt x="69" y="326"/>
                  </a:cubicBezTo>
                  <a:cubicBezTo>
                    <a:pt x="1" y="176"/>
                    <a:pt x="20" y="34"/>
                    <a:pt x="117" y="11"/>
                  </a:cubicBezTo>
                  <a:cubicBezTo>
                    <a:pt x="151" y="1"/>
                    <a:pt x="195" y="11"/>
                    <a:pt x="237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3739450" y="3067250"/>
              <a:ext cx="11825" cy="14000"/>
            </a:xfrm>
            <a:custGeom>
              <a:avLst/>
              <a:gdLst/>
              <a:ahLst/>
              <a:cxnLst/>
              <a:rect l="l" t="t" r="r" b="b"/>
              <a:pathLst>
                <a:path w="473" h="560" extrusionOk="0">
                  <a:moveTo>
                    <a:pt x="239" y="37"/>
                  </a:moveTo>
                  <a:cubicBezTo>
                    <a:pt x="308" y="82"/>
                    <a:pt x="365" y="146"/>
                    <a:pt x="402" y="221"/>
                  </a:cubicBezTo>
                  <a:cubicBezTo>
                    <a:pt x="473" y="363"/>
                    <a:pt x="466" y="512"/>
                    <a:pt x="378" y="544"/>
                  </a:cubicBezTo>
                  <a:cubicBezTo>
                    <a:pt x="335" y="560"/>
                    <a:pt x="286" y="553"/>
                    <a:pt x="236" y="525"/>
                  </a:cubicBezTo>
                  <a:cubicBezTo>
                    <a:pt x="179" y="492"/>
                    <a:pt x="117" y="426"/>
                    <a:pt x="75" y="349"/>
                  </a:cubicBezTo>
                  <a:cubicBezTo>
                    <a:pt x="0" y="200"/>
                    <a:pt x="11" y="52"/>
                    <a:pt x="103" y="18"/>
                  </a:cubicBezTo>
                  <a:cubicBezTo>
                    <a:pt x="142" y="1"/>
                    <a:pt x="191" y="11"/>
                    <a:pt x="239" y="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179850" y="2082950"/>
              <a:ext cx="11875" cy="14150"/>
            </a:xfrm>
            <a:custGeom>
              <a:avLst/>
              <a:gdLst/>
              <a:ahLst/>
              <a:cxnLst/>
              <a:rect l="l" t="t" r="r" b="b"/>
              <a:pathLst>
                <a:path w="475" h="566" extrusionOk="0">
                  <a:moveTo>
                    <a:pt x="240" y="41"/>
                  </a:moveTo>
                  <a:cubicBezTo>
                    <a:pt x="297" y="76"/>
                    <a:pt x="345" y="125"/>
                    <a:pt x="379" y="182"/>
                  </a:cubicBezTo>
                  <a:cubicBezTo>
                    <a:pt x="467" y="324"/>
                    <a:pt x="474" y="479"/>
                    <a:pt x="398" y="535"/>
                  </a:cubicBezTo>
                  <a:cubicBezTo>
                    <a:pt x="352" y="565"/>
                    <a:pt x="297" y="561"/>
                    <a:pt x="236" y="526"/>
                  </a:cubicBezTo>
                  <a:cubicBezTo>
                    <a:pt x="179" y="492"/>
                    <a:pt x="131" y="443"/>
                    <a:pt x="99" y="386"/>
                  </a:cubicBezTo>
                  <a:cubicBezTo>
                    <a:pt x="9" y="245"/>
                    <a:pt x="0" y="83"/>
                    <a:pt x="77" y="30"/>
                  </a:cubicBezTo>
                  <a:cubicBezTo>
                    <a:pt x="123" y="1"/>
                    <a:pt x="181" y="7"/>
                    <a:pt x="240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3202000" y="2069400"/>
              <a:ext cx="11850" cy="14075"/>
            </a:xfrm>
            <a:custGeom>
              <a:avLst/>
              <a:gdLst/>
              <a:ahLst/>
              <a:cxnLst/>
              <a:rect l="l" t="t" r="r" b="b"/>
              <a:pathLst>
                <a:path w="474" h="563" extrusionOk="0">
                  <a:moveTo>
                    <a:pt x="238" y="38"/>
                  </a:moveTo>
                  <a:cubicBezTo>
                    <a:pt x="302" y="79"/>
                    <a:pt x="353" y="135"/>
                    <a:pt x="390" y="200"/>
                  </a:cubicBezTo>
                  <a:cubicBezTo>
                    <a:pt x="473" y="345"/>
                    <a:pt x="469" y="497"/>
                    <a:pt x="381" y="539"/>
                  </a:cubicBezTo>
                  <a:cubicBezTo>
                    <a:pt x="340" y="562"/>
                    <a:pt x="289" y="551"/>
                    <a:pt x="241" y="522"/>
                  </a:cubicBezTo>
                  <a:cubicBezTo>
                    <a:pt x="174" y="483"/>
                    <a:pt x="119" y="427"/>
                    <a:pt x="80" y="360"/>
                  </a:cubicBezTo>
                  <a:cubicBezTo>
                    <a:pt x="1" y="213"/>
                    <a:pt x="5" y="66"/>
                    <a:pt x="93" y="20"/>
                  </a:cubicBezTo>
                  <a:lnTo>
                    <a:pt x="93" y="24"/>
                  </a:lnTo>
                  <a:cubicBezTo>
                    <a:pt x="133" y="1"/>
                    <a:pt x="186" y="8"/>
                    <a:pt x="238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3784700" y="3041850"/>
              <a:ext cx="11925" cy="14175"/>
            </a:xfrm>
            <a:custGeom>
              <a:avLst/>
              <a:gdLst/>
              <a:ahLst/>
              <a:cxnLst/>
              <a:rect l="l" t="t" r="r" b="b"/>
              <a:pathLst>
                <a:path w="477" h="567" extrusionOk="0">
                  <a:moveTo>
                    <a:pt x="242" y="42"/>
                  </a:moveTo>
                  <a:cubicBezTo>
                    <a:pt x="298" y="76"/>
                    <a:pt x="345" y="123"/>
                    <a:pt x="379" y="179"/>
                  </a:cubicBezTo>
                  <a:cubicBezTo>
                    <a:pt x="462" y="314"/>
                    <a:pt x="476" y="482"/>
                    <a:pt x="400" y="537"/>
                  </a:cubicBezTo>
                  <a:cubicBezTo>
                    <a:pt x="358" y="567"/>
                    <a:pt x="296" y="562"/>
                    <a:pt x="241" y="529"/>
                  </a:cubicBezTo>
                  <a:cubicBezTo>
                    <a:pt x="182" y="493"/>
                    <a:pt x="135" y="444"/>
                    <a:pt x="98" y="385"/>
                  </a:cubicBezTo>
                  <a:cubicBezTo>
                    <a:pt x="12" y="247"/>
                    <a:pt x="1" y="91"/>
                    <a:pt x="76" y="36"/>
                  </a:cubicBezTo>
                  <a:cubicBezTo>
                    <a:pt x="119" y="1"/>
                    <a:pt x="181" y="6"/>
                    <a:pt x="242" y="4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3225700" y="2058800"/>
              <a:ext cx="12050" cy="14050"/>
            </a:xfrm>
            <a:custGeom>
              <a:avLst/>
              <a:gdLst/>
              <a:ahLst/>
              <a:cxnLst/>
              <a:rect l="l" t="t" r="r" b="b"/>
              <a:pathLst>
                <a:path w="482" h="562" extrusionOk="0">
                  <a:moveTo>
                    <a:pt x="242" y="39"/>
                  </a:moveTo>
                  <a:cubicBezTo>
                    <a:pt x="313" y="82"/>
                    <a:pt x="369" y="145"/>
                    <a:pt x="406" y="220"/>
                  </a:cubicBezTo>
                  <a:cubicBezTo>
                    <a:pt x="482" y="365"/>
                    <a:pt x="466" y="514"/>
                    <a:pt x="374" y="549"/>
                  </a:cubicBezTo>
                  <a:cubicBezTo>
                    <a:pt x="337" y="561"/>
                    <a:pt x="291" y="553"/>
                    <a:pt x="238" y="522"/>
                  </a:cubicBezTo>
                  <a:cubicBezTo>
                    <a:pt x="168" y="478"/>
                    <a:pt x="114" y="415"/>
                    <a:pt x="77" y="341"/>
                  </a:cubicBezTo>
                  <a:cubicBezTo>
                    <a:pt x="1" y="192"/>
                    <a:pt x="13" y="46"/>
                    <a:pt x="108" y="18"/>
                  </a:cubicBezTo>
                  <a:cubicBezTo>
                    <a:pt x="147" y="1"/>
                    <a:pt x="194" y="11"/>
                    <a:pt x="242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3804500" y="3024675"/>
              <a:ext cx="11950" cy="14200"/>
            </a:xfrm>
            <a:custGeom>
              <a:avLst/>
              <a:gdLst/>
              <a:ahLst/>
              <a:cxnLst/>
              <a:rect l="l" t="t" r="r" b="b"/>
              <a:pathLst>
                <a:path w="478" h="568" extrusionOk="0">
                  <a:moveTo>
                    <a:pt x="364" y="159"/>
                  </a:moveTo>
                  <a:cubicBezTo>
                    <a:pt x="459" y="289"/>
                    <a:pt x="477" y="458"/>
                    <a:pt x="413" y="526"/>
                  </a:cubicBezTo>
                  <a:cubicBezTo>
                    <a:pt x="370" y="568"/>
                    <a:pt x="306" y="565"/>
                    <a:pt x="238" y="526"/>
                  </a:cubicBezTo>
                  <a:cubicBezTo>
                    <a:pt x="190" y="495"/>
                    <a:pt x="148" y="456"/>
                    <a:pt x="115" y="412"/>
                  </a:cubicBezTo>
                  <a:cubicBezTo>
                    <a:pt x="20" y="274"/>
                    <a:pt x="1" y="109"/>
                    <a:pt x="70" y="44"/>
                  </a:cubicBezTo>
                  <a:cubicBezTo>
                    <a:pt x="109" y="0"/>
                    <a:pt x="175" y="3"/>
                    <a:pt x="239" y="41"/>
                  </a:cubicBezTo>
                  <a:cubicBezTo>
                    <a:pt x="289" y="72"/>
                    <a:pt x="331" y="112"/>
                    <a:pt x="364" y="1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3277900" y="2047275"/>
              <a:ext cx="12050" cy="13625"/>
            </a:xfrm>
            <a:custGeom>
              <a:avLst/>
              <a:gdLst/>
              <a:ahLst/>
              <a:cxnLst/>
              <a:rect l="l" t="t" r="r" b="b"/>
              <a:pathLst>
                <a:path w="482" h="545" extrusionOk="0">
                  <a:moveTo>
                    <a:pt x="241" y="30"/>
                  </a:moveTo>
                  <a:cubicBezTo>
                    <a:pt x="313" y="73"/>
                    <a:pt x="384" y="158"/>
                    <a:pt x="425" y="260"/>
                  </a:cubicBezTo>
                  <a:cubicBezTo>
                    <a:pt x="482" y="406"/>
                    <a:pt x="451" y="539"/>
                    <a:pt x="348" y="544"/>
                  </a:cubicBezTo>
                  <a:lnTo>
                    <a:pt x="241" y="518"/>
                  </a:lnTo>
                  <a:cubicBezTo>
                    <a:pt x="168" y="476"/>
                    <a:pt x="96" y="389"/>
                    <a:pt x="58" y="289"/>
                  </a:cubicBezTo>
                  <a:cubicBezTo>
                    <a:pt x="1" y="147"/>
                    <a:pt x="36" y="13"/>
                    <a:pt x="130" y="2"/>
                  </a:cubicBezTo>
                  <a:cubicBezTo>
                    <a:pt x="169" y="1"/>
                    <a:pt x="207" y="10"/>
                    <a:pt x="241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3305900" y="2046200"/>
              <a:ext cx="12150" cy="13775"/>
            </a:xfrm>
            <a:custGeom>
              <a:avLst/>
              <a:gdLst/>
              <a:ahLst/>
              <a:cxnLst/>
              <a:rect l="l" t="t" r="r" b="b"/>
              <a:pathLst>
                <a:path w="486" h="551" extrusionOk="0">
                  <a:moveTo>
                    <a:pt x="244" y="34"/>
                  </a:moveTo>
                  <a:cubicBezTo>
                    <a:pt x="322" y="78"/>
                    <a:pt x="396" y="173"/>
                    <a:pt x="432" y="278"/>
                  </a:cubicBezTo>
                  <a:cubicBezTo>
                    <a:pt x="485" y="431"/>
                    <a:pt x="442" y="551"/>
                    <a:pt x="336" y="551"/>
                  </a:cubicBezTo>
                  <a:lnTo>
                    <a:pt x="240" y="517"/>
                  </a:lnTo>
                  <a:cubicBezTo>
                    <a:pt x="160" y="471"/>
                    <a:pt x="88" y="377"/>
                    <a:pt x="49" y="272"/>
                  </a:cubicBezTo>
                  <a:cubicBezTo>
                    <a:pt x="0" y="120"/>
                    <a:pt x="43" y="0"/>
                    <a:pt x="149" y="5"/>
                  </a:cubicBezTo>
                  <a:cubicBezTo>
                    <a:pt x="183" y="6"/>
                    <a:pt x="216" y="16"/>
                    <a:pt x="244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3335125" y="2048075"/>
              <a:ext cx="11950" cy="14250"/>
            </a:xfrm>
            <a:custGeom>
              <a:avLst/>
              <a:gdLst/>
              <a:ahLst/>
              <a:cxnLst/>
              <a:rect l="l" t="t" r="r" b="b"/>
              <a:pathLst>
                <a:path w="478" h="570" extrusionOk="0">
                  <a:moveTo>
                    <a:pt x="236" y="41"/>
                  </a:moveTo>
                  <a:cubicBezTo>
                    <a:pt x="323" y="91"/>
                    <a:pt x="404" y="199"/>
                    <a:pt x="436" y="313"/>
                  </a:cubicBezTo>
                  <a:cubicBezTo>
                    <a:pt x="477" y="459"/>
                    <a:pt x="423" y="569"/>
                    <a:pt x="316" y="564"/>
                  </a:cubicBezTo>
                  <a:lnTo>
                    <a:pt x="240" y="533"/>
                  </a:lnTo>
                  <a:cubicBezTo>
                    <a:pt x="155" y="486"/>
                    <a:pt x="76" y="383"/>
                    <a:pt x="42" y="265"/>
                  </a:cubicBezTo>
                  <a:cubicBezTo>
                    <a:pt x="1" y="114"/>
                    <a:pt x="54" y="1"/>
                    <a:pt x="161" y="15"/>
                  </a:cubicBezTo>
                  <a:cubicBezTo>
                    <a:pt x="187" y="19"/>
                    <a:pt x="213" y="27"/>
                    <a:pt x="236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3518025" y="2310350"/>
              <a:ext cx="18375" cy="58575"/>
            </a:xfrm>
            <a:custGeom>
              <a:avLst/>
              <a:gdLst/>
              <a:ahLst/>
              <a:cxnLst/>
              <a:rect l="l" t="t" r="r" b="b"/>
              <a:pathLst>
                <a:path w="735" h="2343" extrusionOk="0">
                  <a:moveTo>
                    <a:pt x="528" y="59"/>
                  </a:moveTo>
                  <a:cubicBezTo>
                    <a:pt x="541" y="66"/>
                    <a:pt x="552" y="73"/>
                    <a:pt x="563" y="83"/>
                  </a:cubicBezTo>
                  <a:cubicBezTo>
                    <a:pt x="662" y="161"/>
                    <a:pt x="735" y="304"/>
                    <a:pt x="735" y="423"/>
                  </a:cubicBezTo>
                  <a:lnTo>
                    <a:pt x="730" y="465"/>
                  </a:lnTo>
                  <a:lnTo>
                    <a:pt x="420" y="2203"/>
                  </a:lnTo>
                  <a:cubicBezTo>
                    <a:pt x="400" y="2310"/>
                    <a:pt x="312" y="2342"/>
                    <a:pt x="213" y="2286"/>
                  </a:cubicBezTo>
                  <a:lnTo>
                    <a:pt x="176" y="2260"/>
                  </a:lnTo>
                  <a:cubicBezTo>
                    <a:pt x="73" y="2178"/>
                    <a:pt x="0" y="2036"/>
                    <a:pt x="1" y="1921"/>
                  </a:cubicBezTo>
                  <a:lnTo>
                    <a:pt x="6" y="1879"/>
                  </a:lnTo>
                  <a:lnTo>
                    <a:pt x="315" y="136"/>
                  </a:lnTo>
                  <a:cubicBezTo>
                    <a:pt x="333" y="28"/>
                    <a:pt x="427" y="0"/>
                    <a:pt x="528" y="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3572425" y="2373675"/>
              <a:ext cx="29750" cy="47100"/>
            </a:xfrm>
            <a:custGeom>
              <a:avLst/>
              <a:gdLst/>
              <a:ahLst/>
              <a:cxnLst/>
              <a:rect l="l" t="t" r="r" b="b"/>
              <a:pathLst>
                <a:path w="1190" h="1884" extrusionOk="0">
                  <a:moveTo>
                    <a:pt x="976" y="45"/>
                  </a:moveTo>
                  <a:cubicBezTo>
                    <a:pt x="1012" y="66"/>
                    <a:pt x="1044" y="94"/>
                    <a:pt x="1071" y="126"/>
                  </a:cubicBezTo>
                  <a:cubicBezTo>
                    <a:pt x="1147" y="212"/>
                    <a:pt x="1189" y="321"/>
                    <a:pt x="1188" y="413"/>
                  </a:cubicBezTo>
                  <a:lnTo>
                    <a:pt x="1165" y="505"/>
                  </a:lnTo>
                  <a:lnTo>
                    <a:pt x="401" y="1811"/>
                  </a:lnTo>
                  <a:cubicBezTo>
                    <a:pt x="367" y="1879"/>
                    <a:pt x="290" y="1883"/>
                    <a:pt x="213" y="1839"/>
                  </a:cubicBezTo>
                  <a:lnTo>
                    <a:pt x="118" y="1758"/>
                  </a:lnTo>
                  <a:cubicBezTo>
                    <a:pt x="42" y="1672"/>
                    <a:pt x="0" y="1563"/>
                    <a:pt x="1" y="1471"/>
                  </a:cubicBezTo>
                  <a:lnTo>
                    <a:pt x="24" y="1379"/>
                  </a:lnTo>
                  <a:lnTo>
                    <a:pt x="788" y="71"/>
                  </a:lnTo>
                  <a:cubicBezTo>
                    <a:pt x="827" y="7"/>
                    <a:pt x="900" y="0"/>
                    <a:pt x="976" y="4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3427525" y="2073400"/>
              <a:ext cx="11350" cy="15450"/>
            </a:xfrm>
            <a:custGeom>
              <a:avLst/>
              <a:gdLst/>
              <a:ahLst/>
              <a:cxnLst/>
              <a:rect l="l" t="t" r="r" b="b"/>
              <a:pathLst>
                <a:path w="454" h="618" extrusionOk="0">
                  <a:moveTo>
                    <a:pt x="230" y="68"/>
                  </a:moveTo>
                  <a:cubicBezTo>
                    <a:pt x="333" y="126"/>
                    <a:pt x="422" y="266"/>
                    <a:pt x="438" y="400"/>
                  </a:cubicBezTo>
                  <a:cubicBezTo>
                    <a:pt x="453" y="539"/>
                    <a:pt x="372" y="617"/>
                    <a:pt x="254" y="566"/>
                  </a:cubicBezTo>
                  <a:lnTo>
                    <a:pt x="227" y="550"/>
                  </a:lnTo>
                  <a:cubicBezTo>
                    <a:pt x="124" y="492"/>
                    <a:pt x="29" y="348"/>
                    <a:pt x="18" y="220"/>
                  </a:cubicBezTo>
                  <a:cubicBezTo>
                    <a:pt x="0" y="73"/>
                    <a:pt x="88" y="1"/>
                    <a:pt x="202" y="54"/>
                  </a:cubicBezTo>
                  <a:cubicBezTo>
                    <a:pt x="212" y="58"/>
                    <a:pt x="222" y="62"/>
                    <a:pt x="230" y="6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3619625" y="2452000"/>
              <a:ext cx="39400" cy="33425"/>
            </a:xfrm>
            <a:custGeom>
              <a:avLst/>
              <a:gdLst/>
              <a:ahLst/>
              <a:cxnLst/>
              <a:rect l="l" t="t" r="r" b="b"/>
              <a:pathLst>
                <a:path w="1576" h="1337" extrusionOk="0">
                  <a:moveTo>
                    <a:pt x="1364" y="40"/>
                  </a:moveTo>
                  <a:cubicBezTo>
                    <a:pt x="1424" y="77"/>
                    <a:pt x="1473" y="128"/>
                    <a:pt x="1508" y="188"/>
                  </a:cubicBezTo>
                  <a:cubicBezTo>
                    <a:pt x="1549" y="253"/>
                    <a:pt x="1573" y="330"/>
                    <a:pt x="1576" y="406"/>
                  </a:cubicBezTo>
                  <a:cubicBezTo>
                    <a:pt x="1576" y="464"/>
                    <a:pt x="1556" y="515"/>
                    <a:pt x="1519" y="540"/>
                  </a:cubicBezTo>
                  <a:lnTo>
                    <a:pt x="366" y="1307"/>
                  </a:lnTo>
                  <a:cubicBezTo>
                    <a:pt x="324" y="1336"/>
                    <a:pt x="267" y="1329"/>
                    <a:pt x="210" y="1296"/>
                  </a:cubicBezTo>
                  <a:cubicBezTo>
                    <a:pt x="151" y="1260"/>
                    <a:pt x="103" y="1209"/>
                    <a:pt x="68" y="1149"/>
                  </a:cubicBezTo>
                  <a:cubicBezTo>
                    <a:pt x="26" y="1085"/>
                    <a:pt x="4" y="1010"/>
                    <a:pt x="1" y="933"/>
                  </a:cubicBezTo>
                  <a:cubicBezTo>
                    <a:pt x="1" y="872"/>
                    <a:pt x="19" y="826"/>
                    <a:pt x="54" y="798"/>
                  </a:cubicBezTo>
                  <a:lnTo>
                    <a:pt x="1211" y="30"/>
                  </a:lnTo>
                  <a:cubicBezTo>
                    <a:pt x="1251" y="1"/>
                    <a:pt x="1307" y="8"/>
                    <a:pt x="1364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3459400" y="2088200"/>
              <a:ext cx="10850" cy="15450"/>
            </a:xfrm>
            <a:custGeom>
              <a:avLst/>
              <a:gdLst/>
              <a:ahLst/>
              <a:cxnLst/>
              <a:rect l="l" t="t" r="r" b="b"/>
              <a:pathLst>
                <a:path w="434" h="618" extrusionOk="0">
                  <a:moveTo>
                    <a:pt x="219" y="66"/>
                  </a:moveTo>
                  <a:cubicBezTo>
                    <a:pt x="332" y="130"/>
                    <a:pt x="424" y="284"/>
                    <a:pt x="431" y="415"/>
                  </a:cubicBezTo>
                  <a:cubicBezTo>
                    <a:pt x="434" y="553"/>
                    <a:pt x="346" y="618"/>
                    <a:pt x="232" y="560"/>
                  </a:cubicBezTo>
                  <a:lnTo>
                    <a:pt x="219" y="553"/>
                  </a:lnTo>
                  <a:cubicBezTo>
                    <a:pt x="109" y="489"/>
                    <a:pt x="14" y="333"/>
                    <a:pt x="7" y="202"/>
                  </a:cubicBezTo>
                  <a:cubicBezTo>
                    <a:pt x="0" y="61"/>
                    <a:pt x="91" y="0"/>
                    <a:pt x="207" y="57"/>
                  </a:cubicBezTo>
                  <a:cubicBezTo>
                    <a:pt x="211" y="60"/>
                    <a:pt x="215" y="63"/>
                    <a:pt x="219" y="6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3491225" y="2105850"/>
              <a:ext cx="10725" cy="15550"/>
            </a:xfrm>
            <a:custGeom>
              <a:avLst/>
              <a:gdLst/>
              <a:ahLst/>
              <a:cxnLst/>
              <a:rect l="l" t="t" r="r" b="b"/>
              <a:pathLst>
                <a:path w="429" h="622" extrusionOk="0">
                  <a:moveTo>
                    <a:pt x="223" y="70"/>
                  </a:moveTo>
                  <a:cubicBezTo>
                    <a:pt x="340" y="143"/>
                    <a:pt x="428" y="303"/>
                    <a:pt x="428" y="438"/>
                  </a:cubicBezTo>
                  <a:cubicBezTo>
                    <a:pt x="424" y="568"/>
                    <a:pt x="332" y="621"/>
                    <a:pt x="218" y="554"/>
                  </a:cubicBezTo>
                  <a:lnTo>
                    <a:pt x="213" y="553"/>
                  </a:lnTo>
                  <a:cubicBezTo>
                    <a:pt x="95" y="479"/>
                    <a:pt x="0" y="320"/>
                    <a:pt x="4" y="186"/>
                  </a:cubicBezTo>
                  <a:cubicBezTo>
                    <a:pt x="4" y="54"/>
                    <a:pt x="100" y="1"/>
                    <a:pt x="216" y="66"/>
                  </a:cubicBezTo>
                  <a:cubicBezTo>
                    <a:pt x="218" y="68"/>
                    <a:pt x="220" y="69"/>
                    <a:pt x="223" y="7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3522800" y="2126475"/>
              <a:ext cx="11175" cy="15225"/>
            </a:xfrm>
            <a:custGeom>
              <a:avLst/>
              <a:gdLst/>
              <a:ahLst/>
              <a:cxnLst/>
              <a:rect l="l" t="t" r="r" b="b"/>
              <a:pathLst>
                <a:path w="447" h="609" extrusionOk="0">
                  <a:moveTo>
                    <a:pt x="245" y="75"/>
                  </a:moveTo>
                  <a:cubicBezTo>
                    <a:pt x="362" y="161"/>
                    <a:pt x="446" y="327"/>
                    <a:pt x="435" y="453"/>
                  </a:cubicBezTo>
                  <a:cubicBezTo>
                    <a:pt x="420" y="571"/>
                    <a:pt x="328" y="609"/>
                    <a:pt x="220" y="549"/>
                  </a:cubicBezTo>
                  <a:lnTo>
                    <a:pt x="202" y="538"/>
                  </a:lnTo>
                  <a:cubicBezTo>
                    <a:pt x="86" y="458"/>
                    <a:pt x="0" y="290"/>
                    <a:pt x="11" y="160"/>
                  </a:cubicBezTo>
                  <a:cubicBezTo>
                    <a:pt x="22" y="40"/>
                    <a:pt x="119" y="1"/>
                    <a:pt x="230" y="65"/>
                  </a:cubicBezTo>
                  <a:cubicBezTo>
                    <a:pt x="236" y="69"/>
                    <a:pt x="240" y="72"/>
                    <a:pt x="245" y="7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3554050" y="2149825"/>
              <a:ext cx="11475" cy="15150"/>
            </a:xfrm>
            <a:custGeom>
              <a:avLst/>
              <a:gdLst/>
              <a:ahLst/>
              <a:cxnLst/>
              <a:rect l="l" t="t" r="r" b="b"/>
              <a:pathLst>
                <a:path w="459" h="606" extrusionOk="0">
                  <a:moveTo>
                    <a:pt x="268" y="87"/>
                  </a:moveTo>
                  <a:cubicBezTo>
                    <a:pt x="382" y="179"/>
                    <a:pt x="459" y="347"/>
                    <a:pt x="439" y="466"/>
                  </a:cubicBezTo>
                  <a:cubicBezTo>
                    <a:pt x="420" y="574"/>
                    <a:pt x="332" y="606"/>
                    <a:pt x="229" y="547"/>
                  </a:cubicBezTo>
                  <a:lnTo>
                    <a:pt x="191" y="521"/>
                  </a:lnTo>
                  <a:cubicBezTo>
                    <a:pt x="76" y="427"/>
                    <a:pt x="0" y="262"/>
                    <a:pt x="24" y="143"/>
                  </a:cubicBezTo>
                  <a:cubicBezTo>
                    <a:pt x="41" y="33"/>
                    <a:pt x="129" y="1"/>
                    <a:pt x="228" y="58"/>
                  </a:cubicBezTo>
                  <a:cubicBezTo>
                    <a:pt x="242" y="66"/>
                    <a:pt x="255" y="76"/>
                    <a:pt x="268" y="8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3615125" y="2204200"/>
              <a:ext cx="11950" cy="14650"/>
            </a:xfrm>
            <a:custGeom>
              <a:avLst/>
              <a:gdLst/>
              <a:ahLst/>
              <a:cxnLst/>
              <a:rect l="l" t="t" r="r" b="b"/>
              <a:pathLst>
                <a:path w="478" h="586" extrusionOk="0">
                  <a:moveTo>
                    <a:pt x="310" y="102"/>
                  </a:moveTo>
                  <a:cubicBezTo>
                    <a:pt x="421" y="210"/>
                    <a:pt x="478" y="382"/>
                    <a:pt x="439" y="488"/>
                  </a:cubicBezTo>
                  <a:cubicBezTo>
                    <a:pt x="408" y="571"/>
                    <a:pt x="329" y="586"/>
                    <a:pt x="237" y="533"/>
                  </a:cubicBezTo>
                  <a:lnTo>
                    <a:pt x="172" y="483"/>
                  </a:lnTo>
                  <a:cubicBezTo>
                    <a:pt x="61" y="375"/>
                    <a:pt x="1" y="204"/>
                    <a:pt x="39" y="99"/>
                  </a:cubicBezTo>
                  <a:cubicBezTo>
                    <a:pt x="69" y="16"/>
                    <a:pt x="156" y="0"/>
                    <a:pt x="244" y="51"/>
                  </a:cubicBezTo>
                  <a:cubicBezTo>
                    <a:pt x="269" y="65"/>
                    <a:pt x="291" y="83"/>
                    <a:pt x="310" y="10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3644550" y="2234800"/>
              <a:ext cx="12150" cy="14475"/>
            </a:xfrm>
            <a:custGeom>
              <a:avLst/>
              <a:gdLst/>
              <a:ahLst/>
              <a:cxnLst/>
              <a:rect l="l" t="t" r="r" b="b"/>
              <a:pathLst>
                <a:path w="486" h="579" extrusionOk="0">
                  <a:moveTo>
                    <a:pt x="329" y="117"/>
                  </a:moveTo>
                  <a:cubicBezTo>
                    <a:pt x="433" y="229"/>
                    <a:pt x="486" y="405"/>
                    <a:pt x="440" y="501"/>
                  </a:cubicBezTo>
                  <a:cubicBezTo>
                    <a:pt x="401" y="570"/>
                    <a:pt x="324" y="579"/>
                    <a:pt x="240" y="531"/>
                  </a:cubicBezTo>
                  <a:lnTo>
                    <a:pt x="157" y="465"/>
                  </a:lnTo>
                  <a:cubicBezTo>
                    <a:pt x="51" y="346"/>
                    <a:pt x="0" y="173"/>
                    <a:pt x="46" y="81"/>
                  </a:cubicBezTo>
                  <a:cubicBezTo>
                    <a:pt x="87" y="13"/>
                    <a:pt x="165" y="0"/>
                    <a:pt x="246" y="48"/>
                  </a:cubicBezTo>
                  <a:cubicBezTo>
                    <a:pt x="276" y="66"/>
                    <a:pt x="306" y="90"/>
                    <a:pt x="329" y="11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3844675" y="2575675"/>
              <a:ext cx="12025" cy="13700"/>
            </a:xfrm>
            <a:custGeom>
              <a:avLst/>
              <a:gdLst/>
              <a:ahLst/>
              <a:cxnLst/>
              <a:rect l="l" t="t" r="r" b="b"/>
              <a:pathLst>
                <a:path w="481" h="548" extrusionOk="0">
                  <a:moveTo>
                    <a:pt x="432" y="277"/>
                  </a:moveTo>
                  <a:cubicBezTo>
                    <a:pt x="480" y="429"/>
                    <a:pt x="434" y="547"/>
                    <a:pt x="327" y="547"/>
                  </a:cubicBezTo>
                  <a:lnTo>
                    <a:pt x="239" y="518"/>
                  </a:lnTo>
                  <a:cubicBezTo>
                    <a:pt x="160" y="472"/>
                    <a:pt x="83" y="376"/>
                    <a:pt x="45" y="266"/>
                  </a:cubicBezTo>
                  <a:cubicBezTo>
                    <a:pt x="1" y="117"/>
                    <a:pt x="43" y="1"/>
                    <a:pt x="146" y="2"/>
                  </a:cubicBezTo>
                  <a:cubicBezTo>
                    <a:pt x="179" y="4"/>
                    <a:pt x="213" y="13"/>
                    <a:pt x="241" y="32"/>
                  </a:cubicBezTo>
                  <a:cubicBezTo>
                    <a:pt x="320" y="78"/>
                    <a:pt x="397" y="172"/>
                    <a:pt x="432" y="27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3577350" y="2221000"/>
              <a:ext cx="269275" cy="521800"/>
            </a:xfrm>
            <a:custGeom>
              <a:avLst/>
              <a:gdLst/>
              <a:ahLst/>
              <a:cxnLst/>
              <a:rect l="l" t="t" r="r" b="b"/>
              <a:pathLst>
                <a:path w="10771" h="20872" extrusionOk="0">
                  <a:moveTo>
                    <a:pt x="5" y="0"/>
                  </a:moveTo>
                  <a:cubicBezTo>
                    <a:pt x="5851" y="5092"/>
                    <a:pt x="10256" y="13466"/>
                    <a:pt x="10771" y="20872"/>
                  </a:cubicBezTo>
                  <a:lnTo>
                    <a:pt x="9757" y="20286"/>
                  </a:lnTo>
                  <a:cubicBezTo>
                    <a:pt x="9253" y="13534"/>
                    <a:pt x="5284" y="5920"/>
                    <a:pt x="1" y="1177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3673025" y="2267425"/>
              <a:ext cx="12150" cy="14450"/>
            </a:xfrm>
            <a:custGeom>
              <a:avLst/>
              <a:gdLst/>
              <a:ahLst/>
              <a:cxnLst/>
              <a:rect l="l" t="t" r="r" b="b"/>
              <a:pathLst>
                <a:path w="486" h="578" extrusionOk="0">
                  <a:moveTo>
                    <a:pt x="345" y="137"/>
                  </a:moveTo>
                  <a:cubicBezTo>
                    <a:pt x="448" y="258"/>
                    <a:pt x="485" y="425"/>
                    <a:pt x="427" y="510"/>
                  </a:cubicBezTo>
                  <a:cubicBezTo>
                    <a:pt x="389" y="572"/>
                    <a:pt x="317" y="577"/>
                    <a:pt x="240" y="534"/>
                  </a:cubicBezTo>
                  <a:lnTo>
                    <a:pt x="141" y="450"/>
                  </a:lnTo>
                  <a:cubicBezTo>
                    <a:pt x="38" y="321"/>
                    <a:pt x="0" y="153"/>
                    <a:pt x="55" y="67"/>
                  </a:cubicBezTo>
                  <a:cubicBezTo>
                    <a:pt x="92" y="6"/>
                    <a:pt x="165" y="0"/>
                    <a:pt x="239" y="43"/>
                  </a:cubicBezTo>
                  <a:cubicBezTo>
                    <a:pt x="279" y="68"/>
                    <a:pt x="315" y="99"/>
                    <a:pt x="345" y="1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3829875" y="2534775"/>
              <a:ext cx="12150" cy="13725"/>
            </a:xfrm>
            <a:custGeom>
              <a:avLst/>
              <a:gdLst/>
              <a:ahLst/>
              <a:cxnLst/>
              <a:rect l="l" t="t" r="r" b="b"/>
              <a:pathLst>
                <a:path w="486" h="549" extrusionOk="0">
                  <a:moveTo>
                    <a:pt x="424" y="260"/>
                  </a:moveTo>
                  <a:cubicBezTo>
                    <a:pt x="486" y="409"/>
                    <a:pt x="451" y="543"/>
                    <a:pt x="348" y="548"/>
                  </a:cubicBezTo>
                  <a:lnTo>
                    <a:pt x="240" y="518"/>
                  </a:lnTo>
                  <a:cubicBezTo>
                    <a:pt x="157" y="465"/>
                    <a:pt x="94" y="385"/>
                    <a:pt x="62" y="290"/>
                  </a:cubicBezTo>
                  <a:cubicBezTo>
                    <a:pt x="0" y="137"/>
                    <a:pt x="35" y="12"/>
                    <a:pt x="138" y="2"/>
                  </a:cubicBezTo>
                  <a:cubicBezTo>
                    <a:pt x="176" y="0"/>
                    <a:pt x="212" y="10"/>
                    <a:pt x="243" y="30"/>
                  </a:cubicBezTo>
                  <a:cubicBezTo>
                    <a:pt x="328" y="84"/>
                    <a:pt x="392" y="165"/>
                    <a:pt x="424" y="26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3700350" y="2301975"/>
              <a:ext cx="12050" cy="14225"/>
            </a:xfrm>
            <a:custGeom>
              <a:avLst/>
              <a:gdLst/>
              <a:ahLst/>
              <a:cxnLst/>
              <a:rect l="l" t="t" r="r" b="b"/>
              <a:pathLst>
                <a:path w="482" h="569" extrusionOk="0">
                  <a:moveTo>
                    <a:pt x="356" y="147"/>
                  </a:moveTo>
                  <a:cubicBezTo>
                    <a:pt x="455" y="280"/>
                    <a:pt x="481" y="444"/>
                    <a:pt x="420" y="522"/>
                  </a:cubicBezTo>
                  <a:cubicBezTo>
                    <a:pt x="378" y="568"/>
                    <a:pt x="308" y="568"/>
                    <a:pt x="240" y="529"/>
                  </a:cubicBezTo>
                  <a:cubicBezTo>
                    <a:pt x="195" y="501"/>
                    <a:pt x="156" y="465"/>
                    <a:pt x="126" y="423"/>
                  </a:cubicBezTo>
                  <a:cubicBezTo>
                    <a:pt x="27" y="296"/>
                    <a:pt x="0" y="128"/>
                    <a:pt x="62" y="52"/>
                  </a:cubicBezTo>
                  <a:cubicBezTo>
                    <a:pt x="103" y="1"/>
                    <a:pt x="170" y="1"/>
                    <a:pt x="240" y="40"/>
                  </a:cubicBezTo>
                  <a:cubicBezTo>
                    <a:pt x="285" y="68"/>
                    <a:pt x="325" y="104"/>
                    <a:pt x="356" y="1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3813075" y="2494200"/>
              <a:ext cx="12050" cy="13775"/>
            </a:xfrm>
            <a:custGeom>
              <a:avLst/>
              <a:gdLst/>
              <a:ahLst/>
              <a:cxnLst/>
              <a:rect l="l" t="t" r="r" b="b"/>
              <a:pathLst>
                <a:path w="482" h="551" extrusionOk="0">
                  <a:moveTo>
                    <a:pt x="413" y="236"/>
                  </a:moveTo>
                  <a:lnTo>
                    <a:pt x="413" y="232"/>
                  </a:lnTo>
                  <a:cubicBezTo>
                    <a:pt x="481" y="381"/>
                    <a:pt x="455" y="519"/>
                    <a:pt x="363" y="546"/>
                  </a:cubicBezTo>
                  <a:cubicBezTo>
                    <a:pt x="320" y="550"/>
                    <a:pt x="278" y="542"/>
                    <a:pt x="240" y="519"/>
                  </a:cubicBezTo>
                  <a:cubicBezTo>
                    <a:pt x="172" y="479"/>
                    <a:pt x="108" y="402"/>
                    <a:pt x="66" y="309"/>
                  </a:cubicBezTo>
                  <a:cubicBezTo>
                    <a:pt x="1" y="161"/>
                    <a:pt x="24" y="20"/>
                    <a:pt x="123" y="8"/>
                  </a:cubicBezTo>
                  <a:cubicBezTo>
                    <a:pt x="165" y="1"/>
                    <a:pt x="207" y="9"/>
                    <a:pt x="242" y="33"/>
                  </a:cubicBezTo>
                  <a:cubicBezTo>
                    <a:pt x="309" y="71"/>
                    <a:pt x="374" y="146"/>
                    <a:pt x="413" y="23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3726225" y="2338125"/>
              <a:ext cx="11950" cy="14200"/>
            </a:xfrm>
            <a:custGeom>
              <a:avLst/>
              <a:gdLst/>
              <a:ahLst/>
              <a:cxnLst/>
              <a:rect l="l" t="t" r="r" b="b"/>
              <a:pathLst>
                <a:path w="478" h="568" extrusionOk="0">
                  <a:moveTo>
                    <a:pt x="372" y="159"/>
                  </a:moveTo>
                  <a:cubicBezTo>
                    <a:pt x="462" y="296"/>
                    <a:pt x="478" y="462"/>
                    <a:pt x="412" y="530"/>
                  </a:cubicBezTo>
                  <a:cubicBezTo>
                    <a:pt x="370" y="568"/>
                    <a:pt x="305" y="561"/>
                    <a:pt x="241" y="523"/>
                  </a:cubicBezTo>
                  <a:cubicBezTo>
                    <a:pt x="189" y="492"/>
                    <a:pt x="146" y="452"/>
                    <a:pt x="114" y="402"/>
                  </a:cubicBezTo>
                  <a:cubicBezTo>
                    <a:pt x="19" y="264"/>
                    <a:pt x="1" y="104"/>
                    <a:pt x="73" y="41"/>
                  </a:cubicBezTo>
                  <a:cubicBezTo>
                    <a:pt x="117" y="0"/>
                    <a:pt x="181" y="5"/>
                    <a:pt x="245" y="41"/>
                  </a:cubicBezTo>
                  <a:cubicBezTo>
                    <a:pt x="295" y="71"/>
                    <a:pt x="337" y="112"/>
                    <a:pt x="372" y="1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794200" y="2453750"/>
              <a:ext cx="11925" cy="14100"/>
            </a:xfrm>
            <a:custGeom>
              <a:avLst/>
              <a:gdLst/>
              <a:ahLst/>
              <a:cxnLst/>
              <a:rect l="l" t="t" r="r" b="b"/>
              <a:pathLst>
                <a:path w="477" h="564" extrusionOk="0">
                  <a:moveTo>
                    <a:pt x="237" y="37"/>
                  </a:moveTo>
                  <a:cubicBezTo>
                    <a:pt x="310" y="83"/>
                    <a:pt x="367" y="148"/>
                    <a:pt x="404" y="224"/>
                  </a:cubicBezTo>
                  <a:cubicBezTo>
                    <a:pt x="477" y="371"/>
                    <a:pt x="466" y="518"/>
                    <a:pt x="374" y="548"/>
                  </a:cubicBezTo>
                  <a:cubicBezTo>
                    <a:pt x="332" y="564"/>
                    <a:pt x="286" y="555"/>
                    <a:pt x="240" y="529"/>
                  </a:cubicBezTo>
                  <a:cubicBezTo>
                    <a:pt x="176" y="491"/>
                    <a:pt x="114" y="420"/>
                    <a:pt x="73" y="339"/>
                  </a:cubicBezTo>
                  <a:cubicBezTo>
                    <a:pt x="0" y="197"/>
                    <a:pt x="15" y="48"/>
                    <a:pt x="103" y="14"/>
                  </a:cubicBezTo>
                  <a:cubicBezTo>
                    <a:pt x="145" y="0"/>
                    <a:pt x="191" y="10"/>
                    <a:pt x="237" y="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3750775" y="2375525"/>
              <a:ext cx="11725" cy="14175"/>
            </a:xfrm>
            <a:custGeom>
              <a:avLst/>
              <a:gdLst/>
              <a:ahLst/>
              <a:cxnLst/>
              <a:rect l="l" t="t" r="r" b="b"/>
              <a:pathLst>
                <a:path w="469" h="567" extrusionOk="0">
                  <a:moveTo>
                    <a:pt x="234" y="41"/>
                  </a:moveTo>
                  <a:cubicBezTo>
                    <a:pt x="293" y="77"/>
                    <a:pt x="343" y="127"/>
                    <a:pt x="378" y="187"/>
                  </a:cubicBezTo>
                  <a:cubicBezTo>
                    <a:pt x="462" y="323"/>
                    <a:pt x="469" y="485"/>
                    <a:pt x="392" y="538"/>
                  </a:cubicBezTo>
                  <a:cubicBezTo>
                    <a:pt x="350" y="566"/>
                    <a:pt x="289" y="562"/>
                    <a:pt x="232" y="528"/>
                  </a:cubicBezTo>
                  <a:cubicBezTo>
                    <a:pt x="174" y="492"/>
                    <a:pt x="126" y="441"/>
                    <a:pt x="91" y="382"/>
                  </a:cubicBezTo>
                  <a:cubicBezTo>
                    <a:pt x="7" y="245"/>
                    <a:pt x="0" y="88"/>
                    <a:pt x="77" y="27"/>
                  </a:cubicBezTo>
                  <a:cubicBezTo>
                    <a:pt x="119" y="0"/>
                    <a:pt x="177" y="7"/>
                    <a:pt x="234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3773500" y="2414200"/>
              <a:ext cx="11650" cy="14200"/>
            </a:xfrm>
            <a:custGeom>
              <a:avLst/>
              <a:gdLst/>
              <a:ahLst/>
              <a:cxnLst/>
              <a:rect l="l" t="t" r="r" b="b"/>
              <a:pathLst>
                <a:path w="466" h="568" extrusionOk="0">
                  <a:moveTo>
                    <a:pt x="233" y="38"/>
                  </a:moveTo>
                  <a:cubicBezTo>
                    <a:pt x="300" y="80"/>
                    <a:pt x="354" y="138"/>
                    <a:pt x="390" y="208"/>
                  </a:cubicBezTo>
                  <a:cubicBezTo>
                    <a:pt x="466" y="349"/>
                    <a:pt x="466" y="498"/>
                    <a:pt x="381" y="541"/>
                  </a:cubicBezTo>
                  <a:cubicBezTo>
                    <a:pt x="335" y="568"/>
                    <a:pt x="286" y="557"/>
                    <a:pt x="233" y="526"/>
                  </a:cubicBezTo>
                  <a:cubicBezTo>
                    <a:pt x="169" y="485"/>
                    <a:pt x="116" y="430"/>
                    <a:pt x="80" y="363"/>
                  </a:cubicBezTo>
                  <a:cubicBezTo>
                    <a:pt x="0" y="221"/>
                    <a:pt x="4" y="64"/>
                    <a:pt x="88" y="21"/>
                  </a:cubicBezTo>
                  <a:cubicBezTo>
                    <a:pt x="128" y="0"/>
                    <a:pt x="180" y="9"/>
                    <a:pt x="233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2938875" y="1767900"/>
              <a:ext cx="1093950" cy="1596025"/>
            </a:xfrm>
            <a:custGeom>
              <a:avLst/>
              <a:gdLst/>
              <a:ahLst/>
              <a:cxnLst/>
              <a:rect l="l" t="t" r="r" b="b"/>
              <a:pathLst>
                <a:path w="43758" h="63841" extrusionOk="0">
                  <a:moveTo>
                    <a:pt x="22010" y="6984"/>
                  </a:moveTo>
                  <a:cubicBezTo>
                    <a:pt x="33462" y="13595"/>
                    <a:pt x="42825" y="29121"/>
                    <a:pt x="43757" y="42550"/>
                  </a:cubicBezTo>
                  <a:lnTo>
                    <a:pt x="40073" y="40422"/>
                  </a:lnTo>
                  <a:cubicBezTo>
                    <a:pt x="39149" y="29334"/>
                    <a:pt x="31421" y="16644"/>
                    <a:pt x="21998" y="11205"/>
                  </a:cubicBezTo>
                  <a:cubicBezTo>
                    <a:pt x="11932" y="5392"/>
                    <a:pt x="3746" y="10058"/>
                    <a:pt x="3712" y="21625"/>
                  </a:cubicBezTo>
                  <a:cubicBezTo>
                    <a:pt x="3680" y="33191"/>
                    <a:pt x="11814" y="47280"/>
                    <a:pt x="21879" y="53091"/>
                  </a:cubicBezTo>
                  <a:cubicBezTo>
                    <a:pt x="31153" y="58446"/>
                    <a:pt x="38828" y="54899"/>
                    <a:pt x="40001" y="45259"/>
                  </a:cubicBezTo>
                  <a:lnTo>
                    <a:pt x="43706" y="47397"/>
                  </a:lnTo>
                  <a:cubicBezTo>
                    <a:pt x="42506" y="59363"/>
                    <a:pt x="33175" y="63840"/>
                    <a:pt x="21868" y="57312"/>
                  </a:cubicBezTo>
                  <a:cubicBezTo>
                    <a:pt x="9772" y="50329"/>
                    <a:pt x="0" y="33399"/>
                    <a:pt x="39" y="19504"/>
                  </a:cubicBezTo>
                  <a:cubicBezTo>
                    <a:pt x="78" y="5605"/>
                    <a:pt x="9914" y="0"/>
                    <a:pt x="22010" y="6984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3851525" y="2956225"/>
              <a:ext cx="12150" cy="14575"/>
            </a:xfrm>
            <a:custGeom>
              <a:avLst/>
              <a:gdLst/>
              <a:ahLst/>
              <a:cxnLst/>
              <a:rect l="l" t="t" r="r" b="b"/>
              <a:pathLst>
                <a:path w="486" h="583" extrusionOk="0">
                  <a:moveTo>
                    <a:pt x="321" y="112"/>
                  </a:moveTo>
                  <a:cubicBezTo>
                    <a:pt x="432" y="229"/>
                    <a:pt x="485" y="405"/>
                    <a:pt x="435" y="494"/>
                  </a:cubicBezTo>
                  <a:cubicBezTo>
                    <a:pt x="400" y="575"/>
                    <a:pt x="319" y="582"/>
                    <a:pt x="240" y="536"/>
                  </a:cubicBezTo>
                  <a:lnTo>
                    <a:pt x="160" y="468"/>
                  </a:lnTo>
                  <a:cubicBezTo>
                    <a:pt x="49" y="355"/>
                    <a:pt x="0" y="182"/>
                    <a:pt x="46" y="86"/>
                  </a:cubicBezTo>
                  <a:cubicBezTo>
                    <a:pt x="78" y="12"/>
                    <a:pt x="160" y="1"/>
                    <a:pt x="243" y="48"/>
                  </a:cubicBezTo>
                  <a:cubicBezTo>
                    <a:pt x="272" y="66"/>
                    <a:pt x="298" y="87"/>
                    <a:pt x="321" y="11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3105675" y="2519225"/>
              <a:ext cx="11950" cy="14250"/>
            </a:xfrm>
            <a:custGeom>
              <a:avLst/>
              <a:gdLst/>
              <a:ahLst/>
              <a:cxnLst/>
              <a:rect l="l" t="t" r="r" b="b"/>
              <a:pathLst>
                <a:path w="478" h="570" extrusionOk="0">
                  <a:moveTo>
                    <a:pt x="239" y="41"/>
                  </a:moveTo>
                  <a:cubicBezTo>
                    <a:pt x="324" y="90"/>
                    <a:pt x="404" y="194"/>
                    <a:pt x="436" y="307"/>
                  </a:cubicBezTo>
                  <a:cubicBezTo>
                    <a:pt x="478" y="458"/>
                    <a:pt x="428" y="569"/>
                    <a:pt x="316" y="558"/>
                  </a:cubicBezTo>
                  <a:lnTo>
                    <a:pt x="237" y="530"/>
                  </a:lnTo>
                  <a:cubicBezTo>
                    <a:pt x="156" y="483"/>
                    <a:pt x="76" y="380"/>
                    <a:pt x="43" y="268"/>
                  </a:cubicBezTo>
                  <a:cubicBezTo>
                    <a:pt x="1" y="118"/>
                    <a:pt x="51" y="1"/>
                    <a:pt x="161" y="12"/>
                  </a:cubicBezTo>
                  <a:cubicBezTo>
                    <a:pt x="189" y="17"/>
                    <a:pt x="216" y="26"/>
                    <a:pt x="239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3078825" y="2360675"/>
              <a:ext cx="10950" cy="15525"/>
            </a:xfrm>
            <a:custGeom>
              <a:avLst/>
              <a:gdLst/>
              <a:ahLst/>
              <a:cxnLst/>
              <a:rect l="l" t="t" r="r" b="b"/>
              <a:pathLst>
                <a:path w="438" h="621" extrusionOk="0">
                  <a:moveTo>
                    <a:pt x="232" y="559"/>
                  </a:moveTo>
                  <a:lnTo>
                    <a:pt x="220" y="556"/>
                  </a:lnTo>
                  <a:cubicBezTo>
                    <a:pt x="106" y="491"/>
                    <a:pt x="14" y="338"/>
                    <a:pt x="7" y="205"/>
                  </a:cubicBezTo>
                  <a:cubicBezTo>
                    <a:pt x="0" y="64"/>
                    <a:pt x="92" y="0"/>
                    <a:pt x="207" y="62"/>
                  </a:cubicBezTo>
                  <a:lnTo>
                    <a:pt x="220" y="69"/>
                  </a:lnTo>
                  <a:cubicBezTo>
                    <a:pt x="332" y="134"/>
                    <a:pt x="424" y="285"/>
                    <a:pt x="435" y="417"/>
                  </a:cubicBezTo>
                  <a:cubicBezTo>
                    <a:pt x="438" y="559"/>
                    <a:pt x="346" y="621"/>
                    <a:pt x="232" y="5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 rot="10800000">
              <a:off x="4776425" y="2753600"/>
              <a:ext cx="255075" cy="214275"/>
            </a:xfrm>
            <a:custGeom>
              <a:avLst/>
              <a:gdLst/>
              <a:ahLst/>
              <a:cxnLst/>
              <a:rect l="l" t="t" r="r" b="b"/>
              <a:pathLst>
                <a:path w="10203" h="8571" extrusionOk="0">
                  <a:moveTo>
                    <a:pt x="1251" y="0"/>
                  </a:moveTo>
                  <a:cubicBezTo>
                    <a:pt x="599" y="0"/>
                    <a:pt x="0" y="522"/>
                    <a:pt x="0" y="1250"/>
                  </a:cubicBezTo>
                  <a:lnTo>
                    <a:pt x="0" y="2881"/>
                  </a:lnTo>
                  <a:cubicBezTo>
                    <a:pt x="0" y="3327"/>
                    <a:pt x="238" y="3740"/>
                    <a:pt x="626" y="3963"/>
                  </a:cubicBezTo>
                  <a:lnTo>
                    <a:pt x="8330" y="8401"/>
                  </a:lnTo>
                  <a:cubicBezTo>
                    <a:pt x="8531" y="8518"/>
                    <a:pt x="8744" y="8571"/>
                    <a:pt x="8952" y="8571"/>
                  </a:cubicBezTo>
                  <a:cubicBezTo>
                    <a:pt x="9604" y="8571"/>
                    <a:pt x="10202" y="8048"/>
                    <a:pt x="10202" y="7320"/>
                  </a:cubicBezTo>
                  <a:lnTo>
                    <a:pt x="10202" y="5689"/>
                  </a:lnTo>
                  <a:cubicBezTo>
                    <a:pt x="10202" y="5243"/>
                    <a:pt x="9964" y="4830"/>
                    <a:pt x="9578" y="4607"/>
                  </a:cubicBezTo>
                  <a:lnTo>
                    <a:pt x="1872" y="169"/>
                  </a:lnTo>
                  <a:cubicBezTo>
                    <a:pt x="1671" y="53"/>
                    <a:pt x="1458" y="0"/>
                    <a:pt x="1251" y="0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 rot="10800000">
              <a:off x="4166450" y="2201575"/>
              <a:ext cx="865000" cy="563500"/>
            </a:xfrm>
            <a:custGeom>
              <a:avLst/>
              <a:gdLst/>
              <a:ahLst/>
              <a:cxnLst/>
              <a:rect l="l" t="t" r="r" b="b"/>
              <a:pathLst>
                <a:path w="34600" h="22540" extrusionOk="0">
                  <a:moveTo>
                    <a:pt x="1251" y="1"/>
                  </a:moveTo>
                  <a:cubicBezTo>
                    <a:pt x="599" y="1"/>
                    <a:pt x="1" y="523"/>
                    <a:pt x="1" y="1253"/>
                  </a:cubicBezTo>
                  <a:lnTo>
                    <a:pt x="1" y="2886"/>
                  </a:lnTo>
                  <a:cubicBezTo>
                    <a:pt x="1" y="3334"/>
                    <a:pt x="239" y="3746"/>
                    <a:pt x="628" y="3969"/>
                  </a:cubicBezTo>
                  <a:lnTo>
                    <a:pt x="32729" y="22372"/>
                  </a:lnTo>
                  <a:cubicBezTo>
                    <a:pt x="32929" y="22487"/>
                    <a:pt x="33141" y="22539"/>
                    <a:pt x="33348" y="22539"/>
                  </a:cubicBezTo>
                  <a:cubicBezTo>
                    <a:pt x="34001" y="22539"/>
                    <a:pt x="34600" y="22017"/>
                    <a:pt x="34600" y="21288"/>
                  </a:cubicBezTo>
                  <a:lnTo>
                    <a:pt x="34600" y="19654"/>
                  </a:lnTo>
                  <a:cubicBezTo>
                    <a:pt x="34600" y="19207"/>
                    <a:pt x="34360" y="18794"/>
                    <a:pt x="33971" y="18571"/>
                  </a:cubicBezTo>
                  <a:lnTo>
                    <a:pt x="1870" y="168"/>
                  </a:lnTo>
                  <a:cubicBezTo>
                    <a:pt x="1670" y="53"/>
                    <a:pt x="1458" y="1"/>
                    <a:pt x="1251" y="1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 rot="10800000">
              <a:off x="4497225" y="1985325"/>
              <a:ext cx="534150" cy="373825"/>
            </a:xfrm>
            <a:custGeom>
              <a:avLst/>
              <a:gdLst/>
              <a:ahLst/>
              <a:cxnLst/>
              <a:rect l="l" t="t" r="r" b="b"/>
              <a:pathLst>
                <a:path w="21366" h="14953" extrusionOk="0">
                  <a:moveTo>
                    <a:pt x="1252" y="0"/>
                  </a:moveTo>
                  <a:cubicBezTo>
                    <a:pt x="599" y="0"/>
                    <a:pt x="1" y="523"/>
                    <a:pt x="1" y="1252"/>
                  </a:cubicBezTo>
                  <a:lnTo>
                    <a:pt x="1" y="2886"/>
                  </a:lnTo>
                  <a:cubicBezTo>
                    <a:pt x="1" y="3333"/>
                    <a:pt x="240" y="3746"/>
                    <a:pt x="628" y="3969"/>
                  </a:cubicBezTo>
                  <a:lnTo>
                    <a:pt x="19495" y="14785"/>
                  </a:lnTo>
                  <a:cubicBezTo>
                    <a:pt x="19695" y="14900"/>
                    <a:pt x="19908" y="14952"/>
                    <a:pt x="20114" y="14952"/>
                  </a:cubicBezTo>
                  <a:cubicBezTo>
                    <a:pt x="20767" y="14952"/>
                    <a:pt x="21366" y="14430"/>
                    <a:pt x="21366" y="13702"/>
                  </a:cubicBezTo>
                  <a:lnTo>
                    <a:pt x="21366" y="12066"/>
                  </a:lnTo>
                  <a:cubicBezTo>
                    <a:pt x="21364" y="11619"/>
                    <a:pt x="21126" y="11206"/>
                    <a:pt x="20738" y="10983"/>
                  </a:cubicBezTo>
                  <a:lnTo>
                    <a:pt x="1871" y="168"/>
                  </a:lnTo>
                  <a:cubicBezTo>
                    <a:pt x="1671" y="53"/>
                    <a:pt x="1458" y="0"/>
                    <a:pt x="1252" y="0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 rot="10800000">
              <a:off x="4290850" y="2069950"/>
              <a:ext cx="740550" cy="492175"/>
            </a:xfrm>
            <a:custGeom>
              <a:avLst/>
              <a:gdLst/>
              <a:ahLst/>
              <a:cxnLst/>
              <a:rect l="l" t="t" r="r" b="b"/>
              <a:pathLst>
                <a:path w="29622" h="19687" extrusionOk="0">
                  <a:moveTo>
                    <a:pt x="1251" y="1"/>
                  </a:moveTo>
                  <a:cubicBezTo>
                    <a:pt x="598" y="1"/>
                    <a:pt x="0" y="523"/>
                    <a:pt x="0" y="1252"/>
                  </a:cubicBezTo>
                  <a:lnTo>
                    <a:pt x="0" y="2887"/>
                  </a:lnTo>
                  <a:cubicBezTo>
                    <a:pt x="0" y="3334"/>
                    <a:pt x="240" y="3747"/>
                    <a:pt x="628" y="3970"/>
                  </a:cubicBezTo>
                  <a:lnTo>
                    <a:pt x="27751" y="19519"/>
                  </a:lnTo>
                  <a:cubicBezTo>
                    <a:pt x="27951" y="19634"/>
                    <a:pt x="28164" y="19686"/>
                    <a:pt x="28370" y="19686"/>
                  </a:cubicBezTo>
                  <a:cubicBezTo>
                    <a:pt x="29023" y="19686"/>
                    <a:pt x="29622" y="19164"/>
                    <a:pt x="29622" y="18435"/>
                  </a:cubicBezTo>
                  <a:lnTo>
                    <a:pt x="29622" y="16801"/>
                  </a:lnTo>
                  <a:cubicBezTo>
                    <a:pt x="29622" y="16354"/>
                    <a:pt x="29383" y="15941"/>
                    <a:pt x="28994" y="15718"/>
                  </a:cubicBezTo>
                  <a:lnTo>
                    <a:pt x="1871" y="168"/>
                  </a:lnTo>
                  <a:cubicBezTo>
                    <a:pt x="1670" y="53"/>
                    <a:pt x="1458" y="1"/>
                    <a:pt x="1251" y="1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1429225" y="3573850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3" y="1"/>
                  </a:moveTo>
                  <a:cubicBezTo>
                    <a:pt x="2003" y="1"/>
                    <a:pt x="1393" y="135"/>
                    <a:pt x="929" y="405"/>
                  </a:cubicBezTo>
                  <a:cubicBezTo>
                    <a:pt x="1" y="944"/>
                    <a:pt x="5" y="1820"/>
                    <a:pt x="940" y="2361"/>
                  </a:cubicBezTo>
                  <a:cubicBezTo>
                    <a:pt x="1408" y="2630"/>
                    <a:pt x="2020" y="2766"/>
                    <a:pt x="2631" y="2766"/>
                  </a:cubicBezTo>
                  <a:cubicBezTo>
                    <a:pt x="3241" y="2766"/>
                    <a:pt x="3850" y="2631"/>
                    <a:pt x="4315" y="2361"/>
                  </a:cubicBezTo>
                  <a:cubicBezTo>
                    <a:pt x="5245" y="1820"/>
                    <a:pt x="5238" y="946"/>
                    <a:pt x="4304" y="405"/>
                  </a:cubicBezTo>
                  <a:cubicBezTo>
                    <a:pt x="3836" y="136"/>
                    <a:pt x="3224" y="1"/>
                    <a:pt x="2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52050" y="3734925"/>
              <a:ext cx="131125" cy="69125"/>
            </a:xfrm>
            <a:custGeom>
              <a:avLst/>
              <a:gdLst/>
              <a:ahLst/>
              <a:cxnLst/>
              <a:rect l="l" t="t" r="r" b="b"/>
              <a:pathLst>
                <a:path w="5245" h="2765" extrusionOk="0">
                  <a:moveTo>
                    <a:pt x="2616" y="0"/>
                  </a:moveTo>
                  <a:cubicBezTo>
                    <a:pt x="2005" y="0"/>
                    <a:pt x="1395" y="135"/>
                    <a:pt x="930" y="405"/>
                  </a:cubicBezTo>
                  <a:cubicBezTo>
                    <a:pt x="0" y="945"/>
                    <a:pt x="6" y="1819"/>
                    <a:pt x="941" y="2360"/>
                  </a:cubicBezTo>
                  <a:cubicBezTo>
                    <a:pt x="1409" y="2630"/>
                    <a:pt x="2020" y="2765"/>
                    <a:pt x="2631" y="2765"/>
                  </a:cubicBezTo>
                  <a:cubicBezTo>
                    <a:pt x="3242" y="2765"/>
                    <a:pt x="3852" y="2630"/>
                    <a:pt x="4316" y="2360"/>
                  </a:cubicBezTo>
                  <a:cubicBezTo>
                    <a:pt x="5244" y="1821"/>
                    <a:pt x="5239" y="945"/>
                    <a:pt x="4305" y="405"/>
                  </a:cubicBezTo>
                  <a:cubicBezTo>
                    <a:pt x="3838" y="135"/>
                    <a:pt x="3227" y="0"/>
                    <a:pt x="26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874900" y="3896025"/>
              <a:ext cx="131050" cy="69125"/>
            </a:xfrm>
            <a:custGeom>
              <a:avLst/>
              <a:gdLst/>
              <a:ahLst/>
              <a:cxnLst/>
              <a:rect l="l" t="t" r="r" b="b"/>
              <a:pathLst>
                <a:path w="5242" h="2765" extrusionOk="0">
                  <a:moveTo>
                    <a:pt x="2613" y="0"/>
                  </a:moveTo>
                  <a:cubicBezTo>
                    <a:pt x="2002" y="0"/>
                    <a:pt x="1392" y="135"/>
                    <a:pt x="929" y="405"/>
                  </a:cubicBezTo>
                  <a:cubicBezTo>
                    <a:pt x="0" y="944"/>
                    <a:pt x="4" y="1820"/>
                    <a:pt x="940" y="2359"/>
                  </a:cubicBezTo>
                  <a:cubicBezTo>
                    <a:pt x="1406" y="2629"/>
                    <a:pt x="2017" y="2764"/>
                    <a:pt x="2627" y="2764"/>
                  </a:cubicBezTo>
                  <a:cubicBezTo>
                    <a:pt x="3238" y="2764"/>
                    <a:pt x="3849" y="2629"/>
                    <a:pt x="4313" y="2359"/>
                  </a:cubicBezTo>
                  <a:cubicBezTo>
                    <a:pt x="5241" y="1820"/>
                    <a:pt x="5237" y="944"/>
                    <a:pt x="4303" y="405"/>
                  </a:cubicBezTo>
                  <a:cubicBezTo>
                    <a:pt x="3836" y="135"/>
                    <a:pt x="3224" y="0"/>
                    <a:pt x="2613" y="0"/>
                  </a:cubicBezTo>
                  <a:close/>
                </a:path>
              </a:pathLst>
            </a:custGeom>
            <a:solidFill>
              <a:srgbClr val="4E3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597675" y="4057100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6" y="1"/>
                  </a:moveTo>
                  <a:cubicBezTo>
                    <a:pt x="2005" y="1"/>
                    <a:pt x="1394" y="136"/>
                    <a:pt x="929" y="406"/>
                  </a:cubicBezTo>
                  <a:cubicBezTo>
                    <a:pt x="0" y="945"/>
                    <a:pt x="5" y="1819"/>
                    <a:pt x="940" y="2360"/>
                  </a:cubicBezTo>
                  <a:cubicBezTo>
                    <a:pt x="1408" y="2630"/>
                    <a:pt x="2020" y="2765"/>
                    <a:pt x="2631" y="2765"/>
                  </a:cubicBezTo>
                  <a:cubicBezTo>
                    <a:pt x="3241" y="2765"/>
                    <a:pt x="3850" y="2631"/>
                    <a:pt x="4315" y="2360"/>
                  </a:cubicBezTo>
                  <a:cubicBezTo>
                    <a:pt x="5244" y="1819"/>
                    <a:pt x="5237" y="945"/>
                    <a:pt x="4304" y="405"/>
                  </a:cubicBezTo>
                  <a:cubicBezTo>
                    <a:pt x="3837" y="135"/>
                    <a:pt x="3227" y="1"/>
                    <a:pt x="26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1705125" y="3733125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4" y="0"/>
                  </a:moveTo>
                  <a:cubicBezTo>
                    <a:pt x="2003" y="0"/>
                    <a:pt x="1393" y="136"/>
                    <a:pt x="929" y="406"/>
                  </a:cubicBezTo>
                  <a:cubicBezTo>
                    <a:pt x="0" y="945"/>
                    <a:pt x="5" y="1820"/>
                    <a:pt x="940" y="2360"/>
                  </a:cubicBezTo>
                  <a:cubicBezTo>
                    <a:pt x="1407" y="2630"/>
                    <a:pt x="2018" y="2765"/>
                    <a:pt x="2628" y="2765"/>
                  </a:cubicBezTo>
                  <a:cubicBezTo>
                    <a:pt x="3239" y="2765"/>
                    <a:pt x="3848" y="2630"/>
                    <a:pt x="4313" y="2360"/>
                  </a:cubicBezTo>
                  <a:cubicBezTo>
                    <a:pt x="5244" y="1820"/>
                    <a:pt x="5238" y="946"/>
                    <a:pt x="4304" y="406"/>
                  </a:cubicBezTo>
                  <a:cubicBezTo>
                    <a:pt x="3836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1427900" y="3894175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6" y="1"/>
                  </a:moveTo>
                  <a:cubicBezTo>
                    <a:pt x="2006" y="1"/>
                    <a:pt x="1396" y="136"/>
                    <a:pt x="930" y="406"/>
                  </a:cubicBezTo>
                  <a:cubicBezTo>
                    <a:pt x="1" y="947"/>
                    <a:pt x="6" y="1821"/>
                    <a:pt x="942" y="2361"/>
                  </a:cubicBezTo>
                  <a:cubicBezTo>
                    <a:pt x="1409" y="2631"/>
                    <a:pt x="2020" y="2766"/>
                    <a:pt x="2630" y="2766"/>
                  </a:cubicBezTo>
                  <a:cubicBezTo>
                    <a:pt x="3241" y="2766"/>
                    <a:pt x="3852" y="2631"/>
                    <a:pt x="4316" y="2361"/>
                  </a:cubicBezTo>
                  <a:cubicBezTo>
                    <a:pt x="5245" y="1821"/>
                    <a:pt x="5240" y="946"/>
                    <a:pt x="4305" y="406"/>
                  </a:cubicBezTo>
                  <a:cubicBezTo>
                    <a:pt x="3837" y="136"/>
                    <a:pt x="3227" y="1"/>
                    <a:pt x="26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1150750" y="4055300"/>
              <a:ext cx="131100" cy="69125"/>
            </a:xfrm>
            <a:custGeom>
              <a:avLst/>
              <a:gdLst/>
              <a:ahLst/>
              <a:cxnLst/>
              <a:rect l="l" t="t" r="r" b="b"/>
              <a:pathLst>
                <a:path w="5244" h="2765" extrusionOk="0">
                  <a:moveTo>
                    <a:pt x="2614" y="0"/>
                  </a:moveTo>
                  <a:cubicBezTo>
                    <a:pt x="2003" y="0"/>
                    <a:pt x="1394" y="136"/>
                    <a:pt x="929" y="406"/>
                  </a:cubicBezTo>
                  <a:cubicBezTo>
                    <a:pt x="1" y="945"/>
                    <a:pt x="5" y="1819"/>
                    <a:pt x="940" y="2360"/>
                  </a:cubicBezTo>
                  <a:cubicBezTo>
                    <a:pt x="1408" y="2630"/>
                    <a:pt x="2019" y="2764"/>
                    <a:pt x="2630" y="2764"/>
                  </a:cubicBezTo>
                  <a:cubicBezTo>
                    <a:pt x="3241" y="2764"/>
                    <a:pt x="3851" y="2630"/>
                    <a:pt x="4315" y="2360"/>
                  </a:cubicBezTo>
                  <a:cubicBezTo>
                    <a:pt x="5243" y="1820"/>
                    <a:pt x="5238" y="945"/>
                    <a:pt x="4304" y="406"/>
                  </a:cubicBezTo>
                  <a:cubicBezTo>
                    <a:pt x="3836" y="135"/>
                    <a:pt x="3225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873575" y="4216375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4" y="0"/>
                  </a:moveTo>
                  <a:cubicBezTo>
                    <a:pt x="2003" y="0"/>
                    <a:pt x="1393" y="135"/>
                    <a:pt x="929" y="405"/>
                  </a:cubicBezTo>
                  <a:cubicBezTo>
                    <a:pt x="0" y="945"/>
                    <a:pt x="4" y="1820"/>
                    <a:pt x="940" y="2360"/>
                  </a:cubicBezTo>
                  <a:cubicBezTo>
                    <a:pt x="1407" y="2630"/>
                    <a:pt x="2018" y="2765"/>
                    <a:pt x="2629" y="2765"/>
                  </a:cubicBezTo>
                  <a:cubicBezTo>
                    <a:pt x="3239" y="2765"/>
                    <a:pt x="3849" y="2630"/>
                    <a:pt x="4315" y="2360"/>
                  </a:cubicBezTo>
                  <a:cubicBezTo>
                    <a:pt x="5244" y="1820"/>
                    <a:pt x="5237" y="946"/>
                    <a:pt x="4303" y="405"/>
                  </a:cubicBezTo>
                  <a:cubicBezTo>
                    <a:pt x="3835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1980975" y="3892400"/>
              <a:ext cx="131125" cy="69125"/>
            </a:xfrm>
            <a:custGeom>
              <a:avLst/>
              <a:gdLst/>
              <a:ahLst/>
              <a:cxnLst/>
              <a:rect l="l" t="t" r="r" b="b"/>
              <a:pathLst>
                <a:path w="5245" h="2765" extrusionOk="0">
                  <a:moveTo>
                    <a:pt x="2614" y="0"/>
                  </a:moveTo>
                  <a:cubicBezTo>
                    <a:pt x="2003" y="0"/>
                    <a:pt x="1393" y="135"/>
                    <a:pt x="929" y="405"/>
                  </a:cubicBezTo>
                  <a:cubicBezTo>
                    <a:pt x="1" y="944"/>
                    <a:pt x="5" y="1820"/>
                    <a:pt x="940" y="2359"/>
                  </a:cubicBezTo>
                  <a:cubicBezTo>
                    <a:pt x="1407" y="2630"/>
                    <a:pt x="2018" y="2765"/>
                    <a:pt x="2629" y="2765"/>
                  </a:cubicBezTo>
                  <a:cubicBezTo>
                    <a:pt x="3239" y="2765"/>
                    <a:pt x="3849" y="2630"/>
                    <a:pt x="4314" y="2359"/>
                  </a:cubicBezTo>
                  <a:cubicBezTo>
                    <a:pt x="5245" y="1820"/>
                    <a:pt x="5238" y="946"/>
                    <a:pt x="4304" y="405"/>
                  </a:cubicBezTo>
                  <a:cubicBezTo>
                    <a:pt x="3836" y="135"/>
                    <a:pt x="3225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1703775" y="4053450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4" y="1"/>
                  </a:moveTo>
                  <a:cubicBezTo>
                    <a:pt x="2004" y="1"/>
                    <a:pt x="1394" y="135"/>
                    <a:pt x="930" y="406"/>
                  </a:cubicBezTo>
                  <a:cubicBezTo>
                    <a:pt x="0" y="947"/>
                    <a:pt x="6" y="1821"/>
                    <a:pt x="941" y="2360"/>
                  </a:cubicBezTo>
                  <a:cubicBezTo>
                    <a:pt x="1408" y="2630"/>
                    <a:pt x="2019" y="2765"/>
                    <a:pt x="2630" y="2765"/>
                  </a:cubicBezTo>
                  <a:cubicBezTo>
                    <a:pt x="3241" y="2765"/>
                    <a:pt x="3851" y="2630"/>
                    <a:pt x="4316" y="2360"/>
                  </a:cubicBezTo>
                  <a:cubicBezTo>
                    <a:pt x="5244" y="1821"/>
                    <a:pt x="5239" y="945"/>
                    <a:pt x="4305" y="406"/>
                  </a:cubicBezTo>
                  <a:cubicBezTo>
                    <a:pt x="3837" y="136"/>
                    <a:pt x="3225" y="1"/>
                    <a:pt x="2614" y="1"/>
                  </a:cubicBezTo>
                  <a:close/>
                </a:path>
              </a:pathLst>
            </a:custGeom>
            <a:solidFill>
              <a:srgbClr val="4E3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1426625" y="4214525"/>
              <a:ext cx="131050" cy="69150"/>
            </a:xfrm>
            <a:custGeom>
              <a:avLst/>
              <a:gdLst/>
              <a:ahLst/>
              <a:cxnLst/>
              <a:rect l="l" t="t" r="r" b="b"/>
              <a:pathLst>
                <a:path w="5242" h="2766" extrusionOk="0">
                  <a:moveTo>
                    <a:pt x="2612" y="1"/>
                  </a:moveTo>
                  <a:cubicBezTo>
                    <a:pt x="2001" y="1"/>
                    <a:pt x="1391" y="136"/>
                    <a:pt x="927" y="405"/>
                  </a:cubicBezTo>
                  <a:cubicBezTo>
                    <a:pt x="0" y="945"/>
                    <a:pt x="4" y="1820"/>
                    <a:pt x="938" y="2361"/>
                  </a:cubicBezTo>
                  <a:cubicBezTo>
                    <a:pt x="1406" y="2631"/>
                    <a:pt x="2017" y="2766"/>
                    <a:pt x="2628" y="2766"/>
                  </a:cubicBezTo>
                  <a:cubicBezTo>
                    <a:pt x="3239" y="2766"/>
                    <a:pt x="3849" y="2631"/>
                    <a:pt x="4313" y="2361"/>
                  </a:cubicBezTo>
                  <a:cubicBezTo>
                    <a:pt x="5241" y="1822"/>
                    <a:pt x="5237" y="946"/>
                    <a:pt x="4302" y="405"/>
                  </a:cubicBezTo>
                  <a:cubicBezTo>
                    <a:pt x="3835" y="136"/>
                    <a:pt x="3223" y="1"/>
                    <a:pt x="2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1149400" y="4375650"/>
              <a:ext cx="131125" cy="69125"/>
            </a:xfrm>
            <a:custGeom>
              <a:avLst/>
              <a:gdLst/>
              <a:ahLst/>
              <a:cxnLst/>
              <a:rect l="l" t="t" r="r" b="b"/>
              <a:pathLst>
                <a:path w="5245" h="2765" extrusionOk="0">
                  <a:moveTo>
                    <a:pt x="2614" y="0"/>
                  </a:moveTo>
                  <a:cubicBezTo>
                    <a:pt x="2003" y="0"/>
                    <a:pt x="1393" y="135"/>
                    <a:pt x="929" y="405"/>
                  </a:cubicBezTo>
                  <a:cubicBezTo>
                    <a:pt x="0" y="944"/>
                    <a:pt x="6" y="1820"/>
                    <a:pt x="940" y="2359"/>
                  </a:cubicBezTo>
                  <a:cubicBezTo>
                    <a:pt x="1407" y="2629"/>
                    <a:pt x="2018" y="2765"/>
                    <a:pt x="2629" y="2765"/>
                  </a:cubicBezTo>
                  <a:cubicBezTo>
                    <a:pt x="3239" y="2765"/>
                    <a:pt x="3850" y="2629"/>
                    <a:pt x="4315" y="2359"/>
                  </a:cubicBezTo>
                  <a:cubicBezTo>
                    <a:pt x="5244" y="1820"/>
                    <a:pt x="5237" y="946"/>
                    <a:pt x="4303" y="405"/>
                  </a:cubicBezTo>
                  <a:cubicBezTo>
                    <a:pt x="3836" y="135"/>
                    <a:pt x="3225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2256850" y="4051675"/>
              <a:ext cx="131125" cy="69125"/>
            </a:xfrm>
            <a:custGeom>
              <a:avLst/>
              <a:gdLst/>
              <a:ahLst/>
              <a:cxnLst/>
              <a:rect l="l" t="t" r="r" b="b"/>
              <a:pathLst>
                <a:path w="5245" h="2765" extrusionOk="0">
                  <a:moveTo>
                    <a:pt x="2614" y="0"/>
                  </a:moveTo>
                  <a:cubicBezTo>
                    <a:pt x="2002" y="0"/>
                    <a:pt x="1392" y="136"/>
                    <a:pt x="929" y="406"/>
                  </a:cubicBezTo>
                  <a:cubicBezTo>
                    <a:pt x="0" y="945"/>
                    <a:pt x="5" y="1819"/>
                    <a:pt x="940" y="2360"/>
                  </a:cubicBezTo>
                  <a:cubicBezTo>
                    <a:pt x="1407" y="2630"/>
                    <a:pt x="2019" y="2765"/>
                    <a:pt x="2629" y="2765"/>
                  </a:cubicBezTo>
                  <a:cubicBezTo>
                    <a:pt x="3239" y="2765"/>
                    <a:pt x="3849" y="2630"/>
                    <a:pt x="4313" y="2360"/>
                  </a:cubicBezTo>
                  <a:cubicBezTo>
                    <a:pt x="5244" y="1819"/>
                    <a:pt x="5237" y="945"/>
                    <a:pt x="4303" y="406"/>
                  </a:cubicBezTo>
                  <a:cubicBezTo>
                    <a:pt x="3835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1979625" y="4212725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6" y="1"/>
                  </a:moveTo>
                  <a:cubicBezTo>
                    <a:pt x="2005" y="1"/>
                    <a:pt x="1395" y="136"/>
                    <a:pt x="930" y="406"/>
                  </a:cubicBezTo>
                  <a:cubicBezTo>
                    <a:pt x="1" y="946"/>
                    <a:pt x="6" y="1820"/>
                    <a:pt x="941" y="2361"/>
                  </a:cubicBezTo>
                  <a:cubicBezTo>
                    <a:pt x="1409" y="2630"/>
                    <a:pt x="2021" y="2765"/>
                    <a:pt x="2631" y="2765"/>
                  </a:cubicBezTo>
                  <a:cubicBezTo>
                    <a:pt x="3242" y="2765"/>
                    <a:pt x="3852" y="2630"/>
                    <a:pt x="4316" y="2361"/>
                  </a:cubicBezTo>
                  <a:cubicBezTo>
                    <a:pt x="5245" y="1821"/>
                    <a:pt x="5239" y="946"/>
                    <a:pt x="4305" y="406"/>
                  </a:cubicBezTo>
                  <a:cubicBezTo>
                    <a:pt x="3837" y="136"/>
                    <a:pt x="3226" y="1"/>
                    <a:pt x="26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1702475" y="4373825"/>
              <a:ext cx="131100" cy="69125"/>
            </a:xfrm>
            <a:custGeom>
              <a:avLst/>
              <a:gdLst/>
              <a:ahLst/>
              <a:cxnLst/>
              <a:rect l="l" t="t" r="r" b="b"/>
              <a:pathLst>
                <a:path w="5244" h="2765" extrusionOk="0">
                  <a:moveTo>
                    <a:pt x="2615" y="0"/>
                  </a:moveTo>
                  <a:cubicBezTo>
                    <a:pt x="2004" y="0"/>
                    <a:pt x="1393" y="135"/>
                    <a:pt x="929" y="405"/>
                  </a:cubicBezTo>
                  <a:cubicBezTo>
                    <a:pt x="1" y="945"/>
                    <a:pt x="5" y="1820"/>
                    <a:pt x="940" y="2359"/>
                  </a:cubicBezTo>
                  <a:cubicBezTo>
                    <a:pt x="1407" y="2630"/>
                    <a:pt x="2019" y="2765"/>
                    <a:pt x="2629" y="2765"/>
                  </a:cubicBezTo>
                  <a:cubicBezTo>
                    <a:pt x="3240" y="2765"/>
                    <a:pt x="3850" y="2629"/>
                    <a:pt x="4315" y="2359"/>
                  </a:cubicBezTo>
                  <a:cubicBezTo>
                    <a:pt x="5243" y="1820"/>
                    <a:pt x="5238" y="946"/>
                    <a:pt x="4304" y="405"/>
                  </a:cubicBezTo>
                  <a:cubicBezTo>
                    <a:pt x="3836" y="135"/>
                    <a:pt x="3225" y="0"/>
                    <a:pt x="2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1425300" y="4534925"/>
              <a:ext cx="131125" cy="69125"/>
            </a:xfrm>
            <a:custGeom>
              <a:avLst/>
              <a:gdLst/>
              <a:ahLst/>
              <a:cxnLst/>
              <a:rect l="l" t="t" r="r" b="b"/>
              <a:pathLst>
                <a:path w="5245" h="2765" extrusionOk="0">
                  <a:moveTo>
                    <a:pt x="2614" y="0"/>
                  </a:moveTo>
                  <a:cubicBezTo>
                    <a:pt x="2003" y="0"/>
                    <a:pt x="1393" y="135"/>
                    <a:pt x="928" y="405"/>
                  </a:cubicBezTo>
                  <a:cubicBezTo>
                    <a:pt x="0" y="945"/>
                    <a:pt x="4" y="1819"/>
                    <a:pt x="940" y="2360"/>
                  </a:cubicBezTo>
                  <a:cubicBezTo>
                    <a:pt x="1407" y="2630"/>
                    <a:pt x="2018" y="2765"/>
                    <a:pt x="2629" y="2765"/>
                  </a:cubicBezTo>
                  <a:cubicBezTo>
                    <a:pt x="3239" y="2765"/>
                    <a:pt x="3848" y="2630"/>
                    <a:pt x="4313" y="2360"/>
                  </a:cubicBezTo>
                  <a:cubicBezTo>
                    <a:pt x="5244" y="1819"/>
                    <a:pt x="5237" y="945"/>
                    <a:pt x="4303" y="405"/>
                  </a:cubicBezTo>
                  <a:cubicBezTo>
                    <a:pt x="3835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rgbClr val="4E3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877675" y="2682250"/>
              <a:ext cx="121925" cy="1279625"/>
            </a:xfrm>
            <a:custGeom>
              <a:avLst/>
              <a:gdLst/>
              <a:ahLst/>
              <a:cxnLst/>
              <a:rect l="l" t="t" r="r" b="b"/>
              <a:pathLst>
                <a:path w="4877" h="51185" extrusionOk="0">
                  <a:moveTo>
                    <a:pt x="4860" y="50056"/>
                  </a:moveTo>
                  <a:cubicBezTo>
                    <a:pt x="4877" y="49972"/>
                    <a:pt x="4877" y="49887"/>
                    <a:pt x="4860" y="49805"/>
                  </a:cubicBezTo>
                  <a:lnTo>
                    <a:pt x="4860" y="1"/>
                  </a:lnTo>
                  <a:lnTo>
                    <a:pt x="1" y="1"/>
                  </a:lnTo>
                  <a:lnTo>
                    <a:pt x="1" y="50056"/>
                  </a:lnTo>
                  <a:lnTo>
                    <a:pt x="10" y="50056"/>
                  </a:lnTo>
                  <a:cubicBezTo>
                    <a:pt x="125" y="50690"/>
                    <a:pt x="1169" y="51185"/>
                    <a:pt x="2440" y="51181"/>
                  </a:cubicBezTo>
                  <a:cubicBezTo>
                    <a:pt x="3702" y="51176"/>
                    <a:pt x="4737" y="50683"/>
                    <a:pt x="4860" y="5005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1428125" y="4352900"/>
              <a:ext cx="121950" cy="244125"/>
            </a:xfrm>
            <a:custGeom>
              <a:avLst/>
              <a:gdLst/>
              <a:ahLst/>
              <a:cxnLst/>
              <a:rect l="l" t="t" r="r" b="b"/>
              <a:pathLst>
                <a:path w="4878" h="9765" extrusionOk="0">
                  <a:moveTo>
                    <a:pt x="4861" y="8636"/>
                  </a:moveTo>
                  <a:cubicBezTo>
                    <a:pt x="4877" y="8553"/>
                    <a:pt x="4877" y="8467"/>
                    <a:pt x="4861" y="8385"/>
                  </a:cubicBezTo>
                  <a:lnTo>
                    <a:pt x="4861" y="0"/>
                  </a:lnTo>
                  <a:lnTo>
                    <a:pt x="0" y="0"/>
                  </a:lnTo>
                  <a:lnTo>
                    <a:pt x="0" y="8636"/>
                  </a:lnTo>
                  <a:lnTo>
                    <a:pt x="11" y="8636"/>
                  </a:lnTo>
                  <a:cubicBezTo>
                    <a:pt x="125" y="9270"/>
                    <a:pt x="1170" y="9765"/>
                    <a:pt x="2441" y="9761"/>
                  </a:cubicBezTo>
                  <a:cubicBezTo>
                    <a:pt x="3702" y="9756"/>
                    <a:pt x="4738" y="9263"/>
                    <a:pt x="4861" y="863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1713000" y="3883275"/>
              <a:ext cx="121925" cy="244125"/>
            </a:xfrm>
            <a:custGeom>
              <a:avLst/>
              <a:gdLst/>
              <a:ahLst/>
              <a:cxnLst/>
              <a:rect l="l" t="t" r="r" b="b"/>
              <a:pathLst>
                <a:path w="4877" h="9765" extrusionOk="0">
                  <a:moveTo>
                    <a:pt x="4860" y="8634"/>
                  </a:moveTo>
                  <a:cubicBezTo>
                    <a:pt x="4877" y="8552"/>
                    <a:pt x="4877" y="8467"/>
                    <a:pt x="4860" y="8385"/>
                  </a:cubicBezTo>
                  <a:lnTo>
                    <a:pt x="4860" y="0"/>
                  </a:lnTo>
                  <a:lnTo>
                    <a:pt x="1" y="0"/>
                  </a:lnTo>
                  <a:lnTo>
                    <a:pt x="1" y="8636"/>
                  </a:lnTo>
                  <a:lnTo>
                    <a:pt x="10" y="8636"/>
                  </a:lnTo>
                  <a:cubicBezTo>
                    <a:pt x="125" y="9270"/>
                    <a:pt x="1169" y="9765"/>
                    <a:pt x="2440" y="9761"/>
                  </a:cubicBezTo>
                  <a:cubicBezTo>
                    <a:pt x="3701" y="9757"/>
                    <a:pt x="4737" y="9265"/>
                    <a:pt x="4860" y="863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4583939" y="3649903"/>
              <a:ext cx="677525" cy="864725"/>
            </a:xfrm>
            <a:custGeom>
              <a:avLst/>
              <a:gdLst/>
              <a:ahLst/>
              <a:cxnLst/>
              <a:rect l="l" t="t" r="r" b="b"/>
              <a:pathLst>
                <a:path w="27101" h="34589" extrusionOk="0">
                  <a:moveTo>
                    <a:pt x="1" y="33754"/>
                  </a:moveTo>
                  <a:lnTo>
                    <a:pt x="1" y="14910"/>
                  </a:lnTo>
                  <a:cubicBezTo>
                    <a:pt x="1" y="14665"/>
                    <a:pt x="136" y="14438"/>
                    <a:pt x="351" y="14321"/>
                  </a:cubicBezTo>
                  <a:lnTo>
                    <a:pt x="26106" y="246"/>
                  </a:lnTo>
                  <a:cubicBezTo>
                    <a:pt x="26555" y="1"/>
                    <a:pt x="27100" y="324"/>
                    <a:pt x="27100" y="836"/>
                  </a:cubicBezTo>
                  <a:lnTo>
                    <a:pt x="27100" y="19678"/>
                  </a:lnTo>
                  <a:cubicBezTo>
                    <a:pt x="27100" y="19923"/>
                    <a:pt x="26967" y="20150"/>
                    <a:pt x="26750" y="20267"/>
                  </a:cubicBezTo>
                  <a:lnTo>
                    <a:pt x="996" y="34343"/>
                  </a:lnTo>
                  <a:cubicBezTo>
                    <a:pt x="549" y="34589"/>
                    <a:pt x="1" y="34264"/>
                    <a:pt x="1" y="33754"/>
                  </a:cubicBezTo>
                  <a:close/>
                </a:path>
              </a:pathLst>
            </a:custGeom>
            <a:solidFill>
              <a:srgbClr val="E354F7">
                <a:alpha val="19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4948432" y="3047681"/>
              <a:ext cx="708325" cy="904050"/>
            </a:xfrm>
            <a:custGeom>
              <a:avLst/>
              <a:gdLst/>
              <a:ahLst/>
              <a:cxnLst/>
              <a:rect l="l" t="t" r="r" b="b"/>
              <a:pathLst>
                <a:path w="28333" h="36162" extrusionOk="0">
                  <a:moveTo>
                    <a:pt x="1" y="35290"/>
                  </a:moveTo>
                  <a:lnTo>
                    <a:pt x="1" y="15589"/>
                  </a:lnTo>
                  <a:cubicBezTo>
                    <a:pt x="1" y="15331"/>
                    <a:pt x="140" y="15096"/>
                    <a:pt x="366" y="14973"/>
                  </a:cubicBezTo>
                  <a:lnTo>
                    <a:pt x="27293" y="256"/>
                  </a:lnTo>
                  <a:cubicBezTo>
                    <a:pt x="27761" y="1"/>
                    <a:pt x="28332" y="340"/>
                    <a:pt x="28332" y="873"/>
                  </a:cubicBezTo>
                  <a:lnTo>
                    <a:pt x="28332" y="20573"/>
                  </a:lnTo>
                  <a:cubicBezTo>
                    <a:pt x="28331" y="20831"/>
                    <a:pt x="28192" y="21066"/>
                    <a:pt x="27966" y="21190"/>
                  </a:cubicBezTo>
                  <a:lnTo>
                    <a:pt x="1039" y="35906"/>
                  </a:lnTo>
                  <a:cubicBezTo>
                    <a:pt x="572" y="36161"/>
                    <a:pt x="1" y="35822"/>
                    <a:pt x="1" y="35290"/>
                  </a:cubicBezTo>
                  <a:close/>
                </a:path>
              </a:pathLst>
            </a:custGeom>
            <a:solidFill>
              <a:srgbClr val="10ECFF">
                <a:alpha val="33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4668775" y="4215925"/>
              <a:ext cx="87575" cy="73550"/>
            </a:xfrm>
            <a:custGeom>
              <a:avLst/>
              <a:gdLst/>
              <a:ahLst/>
              <a:cxnLst/>
              <a:rect l="l" t="t" r="r" b="b"/>
              <a:pathLst>
                <a:path w="3503" h="2942" extrusionOk="0">
                  <a:moveTo>
                    <a:pt x="3073" y="0"/>
                  </a:moveTo>
                  <a:cubicBezTo>
                    <a:pt x="3002" y="0"/>
                    <a:pt x="2929" y="18"/>
                    <a:pt x="2860" y="58"/>
                  </a:cubicBezTo>
                  <a:lnTo>
                    <a:pt x="215" y="1580"/>
                  </a:lnTo>
                  <a:cubicBezTo>
                    <a:pt x="83" y="1657"/>
                    <a:pt x="1" y="1799"/>
                    <a:pt x="1" y="1953"/>
                  </a:cubicBezTo>
                  <a:lnTo>
                    <a:pt x="1" y="2511"/>
                  </a:lnTo>
                  <a:cubicBezTo>
                    <a:pt x="1" y="2762"/>
                    <a:pt x="206" y="2941"/>
                    <a:pt x="430" y="2941"/>
                  </a:cubicBezTo>
                  <a:cubicBezTo>
                    <a:pt x="501" y="2941"/>
                    <a:pt x="574" y="2923"/>
                    <a:pt x="643" y="2884"/>
                  </a:cubicBezTo>
                  <a:lnTo>
                    <a:pt x="3288" y="1360"/>
                  </a:lnTo>
                  <a:cubicBezTo>
                    <a:pt x="3420" y="1283"/>
                    <a:pt x="3502" y="1143"/>
                    <a:pt x="3502" y="989"/>
                  </a:cubicBezTo>
                  <a:lnTo>
                    <a:pt x="3502" y="429"/>
                  </a:lnTo>
                  <a:cubicBezTo>
                    <a:pt x="3501" y="179"/>
                    <a:pt x="3296" y="0"/>
                    <a:pt x="3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4668825" y="4026500"/>
              <a:ext cx="296775" cy="193350"/>
            </a:xfrm>
            <a:custGeom>
              <a:avLst/>
              <a:gdLst/>
              <a:ahLst/>
              <a:cxnLst/>
              <a:rect l="l" t="t" r="r" b="b"/>
              <a:pathLst>
                <a:path w="11871" h="7734" extrusionOk="0">
                  <a:moveTo>
                    <a:pt x="11442" y="1"/>
                  </a:moveTo>
                  <a:cubicBezTo>
                    <a:pt x="11371" y="1"/>
                    <a:pt x="11298" y="19"/>
                    <a:pt x="11230" y="58"/>
                  </a:cubicBezTo>
                  <a:lnTo>
                    <a:pt x="215" y="6372"/>
                  </a:lnTo>
                  <a:cubicBezTo>
                    <a:pt x="82" y="6449"/>
                    <a:pt x="0" y="6591"/>
                    <a:pt x="0" y="6744"/>
                  </a:cubicBezTo>
                  <a:lnTo>
                    <a:pt x="0" y="7305"/>
                  </a:lnTo>
                  <a:cubicBezTo>
                    <a:pt x="0" y="7555"/>
                    <a:pt x="205" y="7734"/>
                    <a:pt x="429" y="7734"/>
                  </a:cubicBezTo>
                  <a:cubicBezTo>
                    <a:pt x="500" y="7734"/>
                    <a:pt x="573" y="7716"/>
                    <a:pt x="641" y="7677"/>
                  </a:cubicBezTo>
                  <a:lnTo>
                    <a:pt x="11656" y="1364"/>
                  </a:lnTo>
                  <a:cubicBezTo>
                    <a:pt x="11790" y="1287"/>
                    <a:pt x="11871" y="1145"/>
                    <a:pt x="11871" y="992"/>
                  </a:cubicBezTo>
                  <a:lnTo>
                    <a:pt x="11871" y="430"/>
                  </a:lnTo>
                  <a:cubicBezTo>
                    <a:pt x="11871" y="180"/>
                    <a:pt x="11666" y="1"/>
                    <a:pt x="11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4668825" y="3952300"/>
              <a:ext cx="183325" cy="128300"/>
            </a:xfrm>
            <a:custGeom>
              <a:avLst/>
              <a:gdLst/>
              <a:ahLst/>
              <a:cxnLst/>
              <a:rect l="l" t="t" r="r" b="b"/>
              <a:pathLst>
                <a:path w="7333" h="5132" extrusionOk="0">
                  <a:moveTo>
                    <a:pt x="6902" y="1"/>
                  </a:moveTo>
                  <a:cubicBezTo>
                    <a:pt x="6831" y="1"/>
                    <a:pt x="6758" y="19"/>
                    <a:pt x="6690" y="58"/>
                  </a:cubicBezTo>
                  <a:lnTo>
                    <a:pt x="216" y="3770"/>
                  </a:lnTo>
                  <a:cubicBezTo>
                    <a:pt x="84" y="3847"/>
                    <a:pt x="2" y="3987"/>
                    <a:pt x="2" y="4141"/>
                  </a:cubicBezTo>
                  <a:lnTo>
                    <a:pt x="2" y="4703"/>
                  </a:lnTo>
                  <a:cubicBezTo>
                    <a:pt x="1" y="4953"/>
                    <a:pt x="206" y="5132"/>
                    <a:pt x="431" y="5132"/>
                  </a:cubicBezTo>
                  <a:cubicBezTo>
                    <a:pt x="502" y="5132"/>
                    <a:pt x="574" y="5114"/>
                    <a:pt x="643" y="5075"/>
                  </a:cubicBezTo>
                  <a:lnTo>
                    <a:pt x="7116" y="1363"/>
                  </a:lnTo>
                  <a:cubicBezTo>
                    <a:pt x="7249" y="1286"/>
                    <a:pt x="7331" y="1145"/>
                    <a:pt x="7332" y="992"/>
                  </a:cubicBezTo>
                  <a:lnTo>
                    <a:pt x="7332" y="430"/>
                  </a:lnTo>
                  <a:cubicBezTo>
                    <a:pt x="7332" y="180"/>
                    <a:pt x="7126" y="1"/>
                    <a:pt x="6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4668825" y="3981350"/>
              <a:ext cx="254125" cy="168900"/>
            </a:xfrm>
            <a:custGeom>
              <a:avLst/>
              <a:gdLst/>
              <a:ahLst/>
              <a:cxnLst/>
              <a:rect l="l" t="t" r="r" b="b"/>
              <a:pathLst>
                <a:path w="10165" h="6756" extrusionOk="0">
                  <a:moveTo>
                    <a:pt x="9735" y="1"/>
                  </a:moveTo>
                  <a:cubicBezTo>
                    <a:pt x="9664" y="1"/>
                    <a:pt x="9591" y="19"/>
                    <a:pt x="9522" y="59"/>
                  </a:cubicBezTo>
                  <a:lnTo>
                    <a:pt x="216" y="5395"/>
                  </a:lnTo>
                  <a:cubicBezTo>
                    <a:pt x="82" y="5470"/>
                    <a:pt x="0" y="5612"/>
                    <a:pt x="0" y="5765"/>
                  </a:cubicBezTo>
                  <a:lnTo>
                    <a:pt x="0" y="6326"/>
                  </a:lnTo>
                  <a:cubicBezTo>
                    <a:pt x="0" y="6576"/>
                    <a:pt x="206" y="6756"/>
                    <a:pt x="430" y="6756"/>
                  </a:cubicBezTo>
                  <a:cubicBezTo>
                    <a:pt x="501" y="6756"/>
                    <a:pt x="574" y="6738"/>
                    <a:pt x="643" y="6698"/>
                  </a:cubicBezTo>
                  <a:lnTo>
                    <a:pt x="9949" y="1363"/>
                  </a:lnTo>
                  <a:cubicBezTo>
                    <a:pt x="10083" y="1287"/>
                    <a:pt x="10165" y="1144"/>
                    <a:pt x="10163" y="991"/>
                  </a:cubicBezTo>
                  <a:lnTo>
                    <a:pt x="10163" y="431"/>
                  </a:lnTo>
                  <a:cubicBezTo>
                    <a:pt x="10164" y="181"/>
                    <a:pt x="9959" y="1"/>
                    <a:pt x="9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2320750" y="4673400"/>
              <a:ext cx="1353275" cy="783125"/>
            </a:xfrm>
            <a:custGeom>
              <a:avLst/>
              <a:gdLst/>
              <a:ahLst/>
              <a:cxnLst/>
              <a:rect l="l" t="t" r="r" b="b"/>
              <a:pathLst>
                <a:path w="54131" h="31325" fill="none" extrusionOk="0">
                  <a:moveTo>
                    <a:pt x="44429" y="5575"/>
                  </a:moveTo>
                  <a:cubicBezTo>
                    <a:pt x="54079" y="11146"/>
                    <a:pt x="54130" y="20180"/>
                    <a:pt x="44537" y="25753"/>
                  </a:cubicBezTo>
                  <a:cubicBezTo>
                    <a:pt x="34950" y="31325"/>
                    <a:pt x="19356" y="31325"/>
                    <a:pt x="9705" y="25753"/>
                  </a:cubicBezTo>
                  <a:cubicBezTo>
                    <a:pt x="57" y="20182"/>
                    <a:pt x="1" y="11146"/>
                    <a:pt x="9587" y="5575"/>
                  </a:cubicBezTo>
                  <a:cubicBezTo>
                    <a:pt x="19179" y="0"/>
                    <a:pt x="34780" y="4"/>
                    <a:pt x="44429" y="557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2665275" y="5030175"/>
              <a:ext cx="664900" cy="266300"/>
            </a:xfrm>
            <a:custGeom>
              <a:avLst/>
              <a:gdLst/>
              <a:ahLst/>
              <a:cxnLst/>
              <a:rect l="l" t="t" r="r" b="b"/>
              <a:pathLst>
                <a:path w="26596" h="10652" extrusionOk="0">
                  <a:moveTo>
                    <a:pt x="26506" y="1663"/>
                  </a:moveTo>
                  <a:cubicBezTo>
                    <a:pt x="26396" y="3648"/>
                    <a:pt x="24995" y="5250"/>
                    <a:pt x="23427" y="6330"/>
                  </a:cubicBezTo>
                  <a:cubicBezTo>
                    <a:pt x="21528" y="7639"/>
                    <a:pt x="19251" y="8382"/>
                    <a:pt x="16990" y="8756"/>
                  </a:cubicBezTo>
                  <a:cubicBezTo>
                    <a:pt x="12504" y="9496"/>
                    <a:pt x="7288" y="9004"/>
                    <a:pt x="3402" y="6471"/>
                  </a:cubicBezTo>
                  <a:cubicBezTo>
                    <a:pt x="1654" y="5332"/>
                    <a:pt x="46" y="3559"/>
                    <a:pt x="53" y="1354"/>
                  </a:cubicBezTo>
                  <a:cubicBezTo>
                    <a:pt x="49" y="2894"/>
                    <a:pt x="0" y="1202"/>
                    <a:pt x="41" y="2741"/>
                  </a:cubicBezTo>
                  <a:cubicBezTo>
                    <a:pt x="134" y="6308"/>
                    <a:pt x="3938" y="8420"/>
                    <a:pt x="6914" y="9378"/>
                  </a:cubicBezTo>
                  <a:cubicBezTo>
                    <a:pt x="10571" y="10553"/>
                    <a:pt x="14684" y="10652"/>
                    <a:pt x="18410" y="9741"/>
                  </a:cubicBezTo>
                  <a:cubicBezTo>
                    <a:pt x="21513" y="8984"/>
                    <a:pt x="25515" y="7222"/>
                    <a:pt x="26367" y="3784"/>
                  </a:cubicBezTo>
                  <a:cubicBezTo>
                    <a:pt x="26595" y="2862"/>
                    <a:pt x="26506" y="1846"/>
                    <a:pt x="26509" y="905"/>
                  </a:cubicBezTo>
                  <a:cubicBezTo>
                    <a:pt x="26512" y="0"/>
                    <a:pt x="26514" y="2334"/>
                    <a:pt x="26516" y="1429"/>
                  </a:cubicBezTo>
                  <a:cubicBezTo>
                    <a:pt x="26514" y="1507"/>
                    <a:pt x="26512" y="1585"/>
                    <a:pt x="26506" y="1663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2633900" y="4873375"/>
              <a:ext cx="726925" cy="383250"/>
            </a:xfrm>
            <a:custGeom>
              <a:avLst/>
              <a:gdLst/>
              <a:ahLst/>
              <a:cxnLst/>
              <a:rect l="l" t="t" r="r" b="b"/>
              <a:pathLst>
                <a:path w="29077" h="15330" extrusionOk="0">
                  <a:moveTo>
                    <a:pt x="14504" y="1429"/>
                  </a:moveTo>
                  <a:cubicBezTo>
                    <a:pt x="17261" y="1429"/>
                    <a:pt x="20021" y="2038"/>
                    <a:pt x="22131" y="3256"/>
                  </a:cubicBezTo>
                  <a:cubicBezTo>
                    <a:pt x="26350" y="5693"/>
                    <a:pt x="26370" y="9640"/>
                    <a:pt x="22177" y="12077"/>
                  </a:cubicBezTo>
                  <a:cubicBezTo>
                    <a:pt x="20082" y="13295"/>
                    <a:pt x="17330" y="13904"/>
                    <a:pt x="14574" y="13904"/>
                  </a:cubicBezTo>
                  <a:cubicBezTo>
                    <a:pt x="11819" y="13904"/>
                    <a:pt x="9060" y="13295"/>
                    <a:pt x="6951" y="12077"/>
                  </a:cubicBezTo>
                  <a:cubicBezTo>
                    <a:pt x="2732" y="9640"/>
                    <a:pt x="2709" y="5690"/>
                    <a:pt x="6898" y="3256"/>
                  </a:cubicBezTo>
                  <a:cubicBezTo>
                    <a:pt x="8994" y="2038"/>
                    <a:pt x="11748" y="1429"/>
                    <a:pt x="14504" y="1429"/>
                  </a:cubicBezTo>
                  <a:close/>
                  <a:moveTo>
                    <a:pt x="14496" y="0"/>
                  </a:moveTo>
                  <a:cubicBezTo>
                    <a:pt x="11110" y="0"/>
                    <a:pt x="7727" y="748"/>
                    <a:pt x="5151" y="2245"/>
                  </a:cubicBezTo>
                  <a:cubicBezTo>
                    <a:pt x="1" y="5238"/>
                    <a:pt x="31" y="10092"/>
                    <a:pt x="5214" y="13085"/>
                  </a:cubicBezTo>
                  <a:cubicBezTo>
                    <a:pt x="7806" y="14581"/>
                    <a:pt x="11196" y="15329"/>
                    <a:pt x="14582" y="15329"/>
                  </a:cubicBezTo>
                  <a:cubicBezTo>
                    <a:pt x="17968" y="15329"/>
                    <a:pt x="21350" y="14581"/>
                    <a:pt x="23925" y="13085"/>
                  </a:cubicBezTo>
                  <a:cubicBezTo>
                    <a:pt x="29077" y="10090"/>
                    <a:pt x="29049" y="5238"/>
                    <a:pt x="23866" y="2245"/>
                  </a:cubicBezTo>
                  <a:cubicBezTo>
                    <a:pt x="21275" y="749"/>
                    <a:pt x="17884" y="0"/>
                    <a:pt x="1449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2633900" y="4854650"/>
              <a:ext cx="726925" cy="420675"/>
            </a:xfrm>
            <a:custGeom>
              <a:avLst/>
              <a:gdLst/>
              <a:ahLst/>
              <a:cxnLst/>
              <a:rect l="l" t="t" r="r" b="b"/>
              <a:pathLst>
                <a:path w="29077" h="16827" extrusionOk="0">
                  <a:moveTo>
                    <a:pt x="23866" y="2994"/>
                  </a:moveTo>
                  <a:cubicBezTo>
                    <a:pt x="29049" y="5987"/>
                    <a:pt x="29077" y="10839"/>
                    <a:pt x="23925" y="13834"/>
                  </a:cubicBezTo>
                  <a:cubicBezTo>
                    <a:pt x="18774" y="16826"/>
                    <a:pt x="10398" y="16826"/>
                    <a:pt x="5214" y="13834"/>
                  </a:cubicBezTo>
                  <a:cubicBezTo>
                    <a:pt x="31" y="10841"/>
                    <a:pt x="1" y="5987"/>
                    <a:pt x="5151" y="2994"/>
                  </a:cubicBezTo>
                  <a:cubicBezTo>
                    <a:pt x="10303" y="0"/>
                    <a:pt x="18684" y="2"/>
                    <a:pt x="23866" y="2994"/>
                  </a:cubicBezTo>
                  <a:close/>
                </a:path>
              </a:pathLst>
            </a:custGeom>
            <a:solidFill>
              <a:srgbClr val="10ECFF">
                <a:alpha val="33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2763900" y="3863225"/>
              <a:ext cx="476325" cy="1328125"/>
            </a:xfrm>
            <a:custGeom>
              <a:avLst/>
              <a:gdLst/>
              <a:ahLst/>
              <a:cxnLst/>
              <a:rect l="l" t="t" r="r" b="b"/>
              <a:pathLst>
                <a:path w="19053" h="53125" extrusionOk="0">
                  <a:moveTo>
                    <a:pt x="18990" y="48712"/>
                  </a:moveTo>
                  <a:cubicBezTo>
                    <a:pt x="19053" y="48389"/>
                    <a:pt x="19053" y="48057"/>
                    <a:pt x="18990" y="47735"/>
                  </a:cubicBezTo>
                  <a:lnTo>
                    <a:pt x="18990" y="1"/>
                  </a:lnTo>
                  <a:lnTo>
                    <a:pt x="0" y="1"/>
                  </a:lnTo>
                  <a:lnTo>
                    <a:pt x="0" y="48712"/>
                  </a:lnTo>
                  <a:lnTo>
                    <a:pt x="41" y="48712"/>
                  </a:lnTo>
                  <a:cubicBezTo>
                    <a:pt x="485" y="51192"/>
                    <a:pt x="4567" y="53124"/>
                    <a:pt x="9533" y="53109"/>
                  </a:cubicBezTo>
                  <a:cubicBezTo>
                    <a:pt x="14461" y="53093"/>
                    <a:pt x="18509" y="51167"/>
                    <a:pt x="18990" y="4871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3492250" y="33396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1"/>
                  </a:moveTo>
                  <a:cubicBezTo>
                    <a:pt x="4346" y="1"/>
                    <a:pt x="4143" y="50"/>
                    <a:pt x="3988" y="145"/>
                  </a:cubicBezTo>
                  <a:lnTo>
                    <a:pt x="298" y="2392"/>
                  </a:lnTo>
                  <a:cubicBezTo>
                    <a:pt x="25" y="2558"/>
                    <a:pt x="1" y="2799"/>
                    <a:pt x="243" y="2931"/>
                  </a:cubicBezTo>
                  <a:lnTo>
                    <a:pt x="4199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1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4" name="Google Shape;774;p33"/>
          <p:cNvSpPr txBox="1">
            <a:spLocks noGrp="1"/>
          </p:cNvSpPr>
          <p:nvPr>
            <p:ph type="subTitle" idx="1"/>
          </p:nvPr>
        </p:nvSpPr>
        <p:spPr>
          <a:xfrm>
            <a:off x="5232814" y="956295"/>
            <a:ext cx="3691730" cy="3669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l-GR" sz="1900" dirty="0">
                <a:latin typeface="+mn-lt"/>
              </a:rPr>
              <a:t>Τα δεδομένα </a:t>
            </a:r>
            <a:r>
              <a:rPr lang="el-GR" sz="1900" dirty="0" err="1">
                <a:latin typeface="+mn-lt"/>
              </a:rPr>
              <a:t>Click-stream</a:t>
            </a:r>
            <a:r>
              <a:rPr lang="el-GR" sz="1900" dirty="0">
                <a:latin typeface="+mn-lt"/>
              </a:rPr>
              <a:t> μπορούν να χρησιμοποιηθούν για τον ποσοτικό προσδιορισμό της συμπεριφοράς αναζήτησης με τη χρήση τεχνικών μηχανικής μάθησης</a:t>
            </a:r>
            <a:r>
              <a:rPr lang="en-US" sz="1900" dirty="0">
                <a:latin typeface="+mn-lt"/>
              </a:rPr>
              <a:t>.</a:t>
            </a:r>
          </a:p>
          <a:p>
            <a:pPr marL="0" lvl="0" indent="0"/>
            <a:endParaRPr lang="en-US" sz="1900" dirty="0">
              <a:latin typeface="+mn-lt"/>
            </a:endParaRPr>
          </a:p>
          <a:p>
            <a:pPr marL="0" lvl="0" indent="0"/>
            <a:r>
              <a:rPr lang="el-GR" sz="1900" dirty="0">
                <a:latin typeface="+mn-lt"/>
              </a:rPr>
              <a:t>Στην παρούσα εργασία, εμβαθύνουμε σε τέσσερα επιστημονικά άρθρα με κοινό γνώμονα την πρόβλεψη συμπεριφοράς χρήστη στον Ιστό.</a:t>
            </a:r>
            <a:endParaRPr sz="1900" dirty="0"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6A3236A4-F036-4E6E-8AFE-DE1CB747A80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320469" y="1901712"/>
            <a:ext cx="3177300" cy="2498100"/>
          </a:xfrm>
        </p:spPr>
        <p:txBody>
          <a:bodyPr/>
          <a:lstStyle/>
          <a:p>
            <a:pPr marL="139700" indent="0">
              <a:buNone/>
            </a:pPr>
            <a:r>
              <a:rPr lang="el-GR" dirty="0" err="1">
                <a:solidFill>
                  <a:srgbClr val="7030A0"/>
                </a:solidFill>
                <a:latin typeface="+mn-lt"/>
              </a:rPr>
              <a:t>Άγκο</a:t>
            </a:r>
            <a:r>
              <a:rPr lang="el-GR" dirty="0">
                <a:solidFill>
                  <a:srgbClr val="7030A0"/>
                </a:solidFill>
                <a:latin typeface="+mn-lt"/>
              </a:rPr>
              <a:t> </a:t>
            </a:r>
            <a:r>
              <a:rPr lang="el-GR" dirty="0" err="1">
                <a:solidFill>
                  <a:srgbClr val="7030A0"/>
                </a:solidFill>
                <a:latin typeface="+mn-lt"/>
              </a:rPr>
              <a:t>Μπεσιάνα</a:t>
            </a:r>
            <a:endParaRPr lang="el-GR" dirty="0">
              <a:solidFill>
                <a:srgbClr val="7030A0"/>
              </a:solidFill>
              <a:latin typeface="+mn-lt"/>
            </a:endParaRPr>
          </a:p>
          <a:p>
            <a:pPr marL="139700" indent="0">
              <a:buNone/>
            </a:pPr>
            <a:r>
              <a:rPr lang="el-GR" dirty="0">
                <a:solidFill>
                  <a:srgbClr val="7030A0"/>
                </a:solidFill>
                <a:latin typeface="+mn-lt"/>
              </a:rPr>
              <a:t>Ζεκυριά Αθανασία</a:t>
            </a:r>
          </a:p>
        </p:txBody>
      </p:sp>
      <p:sp>
        <p:nvSpPr>
          <p:cNvPr id="4" name="Τίτλος 3">
            <a:extLst>
              <a:ext uri="{FF2B5EF4-FFF2-40B4-BE49-F238E27FC236}">
                <a16:creationId xmlns:a16="http://schemas.microsoft.com/office/drawing/2014/main" id="{C4F4D707-D917-4815-BD1B-13AC6921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solidFill>
                  <a:srgbClr val="023848"/>
                </a:solidFill>
                <a:latin typeface="Arial Narrow" panose="020B0606020202030204" pitchFamily="34" charset="0"/>
              </a:rPr>
              <a:t>Σας ευχαριστούμε για την προσοχή σας!</a:t>
            </a:r>
          </a:p>
        </p:txBody>
      </p:sp>
      <p:pic>
        <p:nvPicPr>
          <p:cNvPr id="5" name="Εικόνα 4" descr="Εικόνα που περιέχει εσωτερικό&#10;&#10;Περιγραφή που δημιουργήθηκε αυτόματα">
            <a:extLst>
              <a:ext uri="{FF2B5EF4-FFF2-40B4-BE49-F238E27FC236}">
                <a16:creationId xmlns:a16="http://schemas.microsoft.com/office/drawing/2014/main" id="{BCAB4CED-FF84-468D-879C-3145CA59E6E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839" y="1090414"/>
            <a:ext cx="4626593" cy="29626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97178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/>
          <p:nvPr/>
        </p:nvSpPr>
        <p:spPr>
          <a:xfrm>
            <a:off x="940850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2"/>
          <p:cNvSpPr txBox="1">
            <a:spLocks noGrp="1"/>
          </p:cNvSpPr>
          <p:nvPr>
            <p:ph type="title" idx="8"/>
          </p:nvPr>
        </p:nvSpPr>
        <p:spPr>
          <a:xfrm>
            <a:off x="1033550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54" name="Google Shape;254;p32"/>
          <p:cNvSpPr/>
          <p:nvPr/>
        </p:nvSpPr>
        <p:spPr>
          <a:xfrm>
            <a:off x="2826125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2"/>
          <p:cNvSpPr/>
          <p:nvPr/>
        </p:nvSpPr>
        <p:spPr>
          <a:xfrm>
            <a:off x="4711400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2"/>
          <p:cNvSpPr/>
          <p:nvPr/>
        </p:nvSpPr>
        <p:spPr>
          <a:xfrm>
            <a:off x="6596675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title"/>
          </p:nvPr>
        </p:nvSpPr>
        <p:spPr>
          <a:xfrm>
            <a:off x="963200" y="2649324"/>
            <a:ext cx="1561800" cy="1056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Web mining for Web personalization</a:t>
            </a:r>
            <a:br>
              <a:rPr lang="en-US" dirty="0"/>
            </a:br>
            <a:endParaRPr b="1" dirty="0">
              <a:latin typeface="Arial Narrow" panose="020B0606020202030204" pitchFamily="34" charset="0"/>
            </a:endParaRPr>
          </a:p>
        </p:txBody>
      </p:sp>
      <p:sp>
        <p:nvSpPr>
          <p:cNvPr id="259" name="Google Shape;259;p32"/>
          <p:cNvSpPr txBox="1">
            <a:spLocks noGrp="1"/>
          </p:cNvSpPr>
          <p:nvPr>
            <p:ph type="title" idx="2"/>
          </p:nvPr>
        </p:nvSpPr>
        <p:spPr>
          <a:xfrm>
            <a:off x="2848475" y="2649324"/>
            <a:ext cx="1561800" cy="19104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700" dirty="0"/>
              <a:t>A Web Page Prediction Model Based on Click-Stream Tree Representation of User Behavior</a:t>
            </a:r>
            <a:br>
              <a:rPr lang="en-US" dirty="0"/>
            </a:br>
            <a:endParaRPr dirty="0"/>
          </a:p>
        </p:txBody>
      </p:sp>
      <p:sp>
        <p:nvSpPr>
          <p:cNvPr id="261" name="Google Shape;261;p32"/>
          <p:cNvSpPr txBox="1">
            <a:spLocks noGrp="1"/>
          </p:cNvSpPr>
          <p:nvPr>
            <p:ph type="title" idx="4"/>
          </p:nvPr>
        </p:nvSpPr>
        <p:spPr>
          <a:xfrm>
            <a:off x="4733750" y="2194560"/>
            <a:ext cx="1561800" cy="20988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700" dirty="0"/>
              <a:t>Early Detection of User Exits from Clickstream Data: A Markov Modulated Marked Point Process Model</a:t>
            </a:r>
            <a:endParaRPr sz="1700" dirty="0"/>
          </a:p>
        </p:txBody>
      </p:sp>
      <p:sp>
        <p:nvSpPr>
          <p:cNvPr id="263" name="Google Shape;263;p32"/>
          <p:cNvSpPr txBox="1">
            <a:spLocks noGrp="1"/>
          </p:cNvSpPr>
          <p:nvPr>
            <p:ph type="title" idx="6"/>
          </p:nvPr>
        </p:nvSpPr>
        <p:spPr>
          <a:xfrm>
            <a:off x="6619025" y="2011680"/>
            <a:ext cx="1561800" cy="20988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700" dirty="0"/>
              <a:t>HPM: A Hybrid Model for User’s Behavior Prediction Based on N-Gram Parsing and Access Logs</a:t>
            </a:r>
            <a:endParaRPr sz="1700" dirty="0"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 idx="9"/>
          </p:nvPr>
        </p:nvSpPr>
        <p:spPr>
          <a:xfrm>
            <a:off x="2918825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66" name="Google Shape;266;p32"/>
          <p:cNvSpPr txBox="1">
            <a:spLocks noGrp="1"/>
          </p:cNvSpPr>
          <p:nvPr>
            <p:ph type="title" idx="13"/>
          </p:nvPr>
        </p:nvSpPr>
        <p:spPr>
          <a:xfrm>
            <a:off x="4804100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67" name="Google Shape;267;p32"/>
          <p:cNvSpPr txBox="1">
            <a:spLocks noGrp="1"/>
          </p:cNvSpPr>
          <p:nvPr>
            <p:ph type="title" idx="14"/>
          </p:nvPr>
        </p:nvSpPr>
        <p:spPr>
          <a:xfrm>
            <a:off x="6689375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5"/>
          <p:cNvSpPr txBox="1">
            <a:spLocks noGrp="1"/>
          </p:cNvSpPr>
          <p:nvPr>
            <p:ph type="title"/>
          </p:nvPr>
        </p:nvSpPr>
        <p:spPr>
          <a:xfrm>
            <a:off x="691831" y="390144"/>
            <a:ext cx="7760338" cy="1149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l-GR" sz="2800" dirty="0">
                <a:latin typeface="Arial Narrow" panose="020B0606020202030204" pitchFamily="34" charset="0"/>
              </a:rPr>
              <a:t>Εξατομίκευση Ιστού:</a:t>
            </a:r>
            <a:endParaRPr sz="2800" dirty="0">
              <a:latin typeface="Arial Narrow" panose="020B0606020202030204" pitchFamily="34" charset="0"/>
            </a:endParaRPr>
          </a:p>
        </p:txBody>
      </p:sp>
      <p:pic>
        <p:nvPicPr>
          <p:cNvPr id="44" name="Εικόνα 43">
            <a:extLst>
              <a:ext uri="{FF2B5EF4-FFF2-40B4-BE49-F238E27FC236}">
                <a16:creationId xmlns:a16="http://schemas.microsoft.com/office/drawing/2014/main" id="{4486D9AA-32B1-4379-A6AC-AC98C6BEC48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4" t="5730" r="11584"/>
          <a:stretch/>
        </p:blipFill>
        <p:spPr bwMode="auto">
          <a:xfrm>
            <a:off x="1652016" y="1038510"/>
            <a:ext cx="5839968" cy="3838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5" name="Google Shape;253;p32">
            <a:extLst>
              <a:ext uri="{FF2B5EF4-FFF2-40B4-BE49-F238E27FC236}">
                <a16:creationId xmlns:a16="http://schemas.microsoft.com/office/drawing/2014/main" id="{9E1F778F-ED20-4B57-9D1D-0AE05D27F284}"/>
              </a:ext>
            </a:extLst>
          </p:cNvPr>
          <p:cNvSpPr txBox="1">
            <a:spLocks/>
          </p:cNvSpPr>
          <p:nvPr/>
        </p:nvSpPr>
        <p:spPr>
          <a:xfrm>
            <a:off x="7491984" y="-138156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  <a:t>01</a:t>
            </a:r>
            <a:endParaRPr lang="en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9"/>
          <p:cNvSpPr txBox="1">
            <a:spLocks noGrp="1"/>
          </p:cNvSpPr>
          <p:nvPr>
            <p:ph type="body" idx="2"/>
          </p:nvPr>
        </p:nvSpPr>
        <p:spPr>
          <a:xfrm>
            <a:off x="410950" y="853357"/>
            <a:ext cx="4647250" cy="2168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l-GR" sz="1700" dirty="0"/>
              <a:t>Το προφίλ ενός χρήστη μπορεί να είναι στατικό ή δυναμικό. Οι πληροφορίες αυτές λαμβάνονται είτε άμεσα, με χρήση φορμών καταχώρησης και ερωτηματολογίων (στατικό), είτε έμμεσα, με τη καταγραφή της συμπεριφορά περιήγησης ή των προτιμήσεων κάθε χρήστη ή με την ομαδοποίηση χρήστη.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6" name="Google Shape;916;p39"/>
          <p:cNvSpPr txBox="1">
            <a:spLocks noGrp="1"/>
          </p:cNvSpPr>
          <p:nvPr>
            <p:ph type="title"/>
          </p:nvPr>
        </p:nvSpPr>
        <p:spPr>
          <a:xfrm>
            <a:off x="408116" y="310411"/>
            <a:ext cx="4116600" cy="628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latin typeface="Arial Narrow" panose="020B0606020202030204" pitchFamily="34" charset="0"/>
              </a:rPr>
              <a:t>Δημιουργία προφίλ χρήστη</a:t>
            </a:r>
            <a:endParaRPr sz="2800" dirty="0">
              <a:latin typeface="Arial Narrow" panose="020B0606020202030204" pitchFamily="34" charset="0"/>
            </a:endParaRPr>
          </a:p>
        </p:txBody>
      </p:sp>
      <p:grpSp>
        <p:nvGrpSpPr>
          <p:cNvPr id="917" name="Google Shape;917;p39"/>
          <p:cNvGrpSpPr/>
          <p:nvPr/>
        </p:nvGrpSpPr>
        <p:grpSpPr>
          <a:xfrm>
            <a:off x="4569453" y="800518"/>
            <a:ext cx="4574553" cy="4472641"/>
            <a:chOff x="1141900" y="258850"/>
            <a:chExt cx="5336000" cy="5217125"/>
          </a:xfrm>
        </p:grpSpPr>
        <p:sp>
          <p:nvSpPr>
            <p:cNvPr id="918" name="Google Shape;918;p39"/>
            <p:cNvSpPr/>
            <p:nvPr/>
          </p:nvSpPr>
          <p:spPr>
            <a:xfrm>
              <a:off x="1141900" y="4194400"/>
              <a:ext cx="5336000" cy="1281575"/>
            </a:xfrm>
            <a:custGeom>
              <a:avLst/>
              <a:gdLst/>
              <a:ahLst/>
              <a:cxnLst/>
              <a:rect l="l" t="t" r="r" b="b"/>
              <a:pathLst>
                <a:path w="213440" h="51263" extrusionOk="0">
                  <a:moveTo>
                    <a:pt x="56252" y="1"/>
                  </a:moveTo>
                  <a:lnTo>
                    <a:pt x="0" y="51262"/>
                  </a:lnTo>
                  <a:lnTo>
                    <a:pt x="213439" y="51262"/>
                  </a:lnTo>
                  <a:lnTo>
                    <a:pt x="134420" y="4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  <a:alpha val="36160"/>
                  </a:srgbClr>
                </a:gs>
                <a:gs pos="66000">
                  <a:srgbClr val="E354F7">
                    <a:alpha val="16078"/>
                    <a:alpha val="36160"/>
                  </a:srgbClr>
                </a:gs>
                <a:gs pos="100000">
                  <a:srgbClr val="10ECFF">
                    <a:alpha val="25490"/>
                    <a:alpha val="3616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9"/>
            <p:cNvSpPr/>
            <p:nvPr/>
          </p:nvSpPr>
          <p:spPr>
            <a:xfrm>
              <a:off x="2572500" y="258850"/>
              <a:ext cx="1933725" cy="3996200"/>
            </a:xfrm>
            <a:custGeom>
              <a:avLst/>
              <a:gdLst/>
              <a:ahLst/>
              <a:cxnLst/>
              <a:rect l="l" t="t" r="r" b="b"/>
              <a:pathLst>
                <a:path w="77349" h="159848" extrusionOk="0">
                  <a:moveTo>
                    <a:pt x="68508" y="159845"/>
                  </a:moveTo>
                  <a:lnTo>
                    <a:pt x="8762" y="159818"/>
                  </a:lnTo>
                  <a:cubicBezTo>
                    <a:pt x="3922" y="159814"/>
                    <a:pt x="0" y="155881"/>
                    <a:pt x="3" y="151031"/>
                  </a:cubicBezTo>
                  <a:lnTo>
                    <a:pt x="75" y="8779"/>
                  </a:lnTo>
                  <a:cubicBezTo>
                    <a:pt x="77" y="3929"/>
                    <a:pt x="4003" y="1"/>
                    <a:pt x="8841" y="2"/>
                  </a:cubicBezTo>
                  <a:lnTo>
                    <a:pt x="68587" y="33"/>
                  </a:lnTo>
                  <a:cubicBezTo>
                    <a:pt x="73427" y="35"/>
                    <a:pt x="77349" y="3968"/>
                    <a:pt x="77346" y="8819"/>
                  </a:cubicBezTo>
                  <a:lnTo>
                    <a:pt x="77274" y="151069"/>
                  </a:lnTo>
                  <a:cubicBezTo>
                    <a:pt x="77272" y="155920"/>
                    <a:pt x="73347" y="159848"/>
                    <a:pt x="68508" y="1598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9"/>
            <p:cNvSpPr/>
            <p:nvPr/>
          </p:nvSpPr>
          <p:spPr>
            <a:xfrm>
              <a:off x="2663200" y="694475"/>
              <a:ext cx="1755825" cy="3121800"/>
            </a:xfrm>
            <a:custGeom>
              <a:avLst/>
              <a:gdLst/>
              <a:ahLst/>
              <a:cxnLst/>
              <a:rect l="l" t="t" r="r" b="b"/>
              <a:pathLst>
                <a:path w="70233" h="124872" extrusionOk="0">
                  <a:moveTo>
                    <a:pt x="70171" y="124871"/>
                  </a:moveTo>
                  <a:lnTo>
                    <a:pt x="1" y="124837"/>
                  </a:lnTo>
                  <a:lnTo>
                    <a:pt x="62" y="0"/>
                  </a:lnTo>
                  <a:lnTo>
                    <a:pt x="70232" y="3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3137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58823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9"/>
            <p:cNvSpPr/>
            <p:nvPr/>
          </p:nvSpPr>
          <p:spPr>
            <a:xfrm>
              <a:off x="1732575" y="912950"/>
              <a:ext cx="1265775" cy="2044125"/>
            </a:xfrm>
            <a:custGeom>
              <a:avLst/>
              <a:gdLst/>
              <a:ahLst/>
              <a:cxnLst/>
              <a:rect l="l" t="t" r="r" b="b"/>
              <a:pathLst>
                <a:path w="50631" h="81765" extrusionOk="0">
                  <a:moveTo>
                    <a:pt x="1" y="0"/>
                  </a:moveTo>
                  <a:lnTo>
                    <a:pt x="1" y="81765"/>
                  </a:lnTo>
                  <a:lnTo>
                    <a:pt x="50630" y="81765"/>
                  </a:lnTo>
                  <a:lnTo>
                    <a:pt x="50630" y="0"/>
                  </a:lnTo>
                  <a:close/>
                </a:path>
              </a:pathLst>
            </a:custGeom>
            <a:solidFill>
              <a:srgbClr val="FFFFFF">
                <a:alpha val="36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9"/>
            <p:cNvSpPr/>
            <p:nvPr/>
          </p:nvSpPr>
          <p:spPr>
            <a:xfrm>
              <a:off x="2002775" y="2100325"/>
              <a:ext cx="305125" cy="330500"/>
            </a:xfrm>
            <a:custGeom>
              <a:avLst/>
              <a:gdLst/>
              <a:ahLst/>
              <a:cxnLst/>
              <a:rect l="l" t="t" r="r" b="b"/>
              <a:pathLst>
                <a:path w="12205" h="13220" extrusionOk="0">
                  <a:moveTo>
                    <a:pt x="12204" y="0"/>
                  </a:moveTo>
                  <a:lnTo>
                    <a:pt x="12204" y="0"/>
                  </a:lnTo>
                  <a:cubicBezTo>
                    <a:pt x="5433" y="673"/>
                    <a:pt x="135" y="6316"/>
                    <a:pt x="0" y="13217"/>
                  </a:cubicBezTo>
                  <a:lnTo>
                    <a:pt x="3691" y="13220"/>
                  </a:lnTo>
                  <a:cubicBezTo>
                    <a:pt x="3820" y="8353"/>
                    <a:pt x="7476" y="4375"/>
                    <a:pt x="12203" y="3720"/>
                  </a:cubicBezTo>
                  <a:lnTo>
                    <a:pt x="12204" y="0"/>
                  </a:ln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9"/>
            <p:cNvSpPr/>
            <p:nvPr/>
          </p:nvSpPr>
          <p:spPr>
            <a:xfrm>
              <a:off x="2002700" y="2093500"/>
              <a:ext cx="676425" cy="676225"/>
            </a:xfrm>
            <a:custGeom>
              <a:avLst/>
              <a:gdLst/>
              <a:ahLst/>
              <a:cxnLst/>
              <a:rect l="l" t="t" r="r" b="b"/>
              <a:pathLst>
                <a:path w="27057" h="27049" extrusionOk="0">
                  <a:moveTo>
                    <a:pt x="14609" y="0"/>
                  </a:moveTo>
                  <a:lnTo>
                    <a:pt x="14609" y="3698"/>
                  </a:lnTo>
                  <a:cubicBezTo>
                    <a:pt x="19537" y="4261"/>
                    <a:pt x="23366" y="8433"/>
                    <a:pt x="23363" y="13502"/>
                  </a:cubicBezTo>
                  <a:cubicBezTo>
                    <a:pt x="23362" y="18951"/>
                    <a:pt x="18934" y="23367"/>
                    <a:pt x="13474" y="23367"/>
                  </a:cubicBezTo>
                  <a:cubicBezTo>
                    <a:pt x="13471" y="23367"/>
                    <a:pt x="13469" y="23367"/>
                    <a:pt x="13467" y="23367"/>
                  </a:cubicBezTo>
                  <a:cubicBezTo>
                    <a:pt x="8574" y="23364"/>
                    <a:pt x="4526" y="19815"/>
                    <a:pt x="3731" y="15161"/>
                  </a:cubicBezTo>
                  <a:lnTo>
                    <a:pt x="1" y="15160"/>
                  </a:lnTo>
                  <a:lnTo>
                    <a:pt x="1" y="15160"/>
                  </a:lnTo>
                  <a:cubicBezTo>
                    <a:pt x="824" y="21857"/>
                    <a:pt x="6529" y="27045"/>
                    <a:pt x="13465" y="27049"/>
                  </a:cubicBezTo>
                  <a:cubicBezTo>
                    <a:pt x="13468" y="27049"/>
                    <a:pt x="13470" y="27049"/>
                    <a:pt x="13473" y="27049"/>
                  </a:cubicBezTo>
                  <a:cubicBezTo>
                    <a:pt x="20969" y="27049"/>
                    <a:pt x="27050" y="20987"/>
                    <a:pt x="27053" y="13503"/>
                  </a:cubicBezTo>
                  <a:cubicBezTo>
                    <a:pt x="27057" y="6401"/>
                    <a:pt x="21580" y="579"/>
                    <a:pt x="14609" y="0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9"/>
            <p:cNvSpPr/>
            <p:nvPr/>
          </p:nvSpPr>
          <p:spPr>
            <a:xfrm>
              <a:off x="1921300" y="2012975"/>
              <a:ext cx="839250" cy="837300"/>
            </a:xfrm>
            <a:custGeom>
              <a:avLst/>
              <a:gdLst/>
              <a:ahLst/>
              <a:cxnLst/>
              <a:rect l="l" t="t" r="r" b="b"/>
              <a:pathLst>
                <a:path w="33570" h="33492" extrusionOk="0">
                  <a:moveTo>
                    <a:pt x="16792" y="330"/>
                  </a:moveTo>
                  <a:cubicBezTo>
                    <a:pt x="25863" y="334"/>
                    <a:pt x="33241" y="7703"/>
                    <a:pt x="33237" y="16755"/>
                  </a:cubicBezTo>
                  <a:cubicBezTo>
                    <a:pt x="33235" y="21140"/>
                    <a:pt x="31520" y="25265"/>
                    <a:pt x="28412" y="28361"/>
                  </a:cubicBezTo>
                  <a:cubicBezTo>
                    <a:pt x="25305" y="31459"/>
                    <a:pt x="21176" y="33164"/>
                    <a:pt x="16784" y="33164"/>
                  </a:cubicBezTo>
                  <a:lnTo>
                    <a:pt x="16775" y="33164"/>
                  </a:lnTo>
                  <a:cubicBezTo>
                    <a:pt x="12380" y="33161"/>
                    <a:pt x="8250" y="31452"/>
                    <a:pt x="5145" y="28349"/>
                  </a:cubicBezTo>
                  <a:cubicBezTo>
                    <a:pt x="2038" y="25246"/>
                    <a:pt x="329" y="21123"/>
                    <a:pt x="330" y="16738"/>
                  </a:cubicBezTo>
                  <a:cubicBezTo>
                    <a:pt x="337" y="7690"/>
                    <a:pt x="7717" y="330"/>
                    <a:pt x="16785" y="330"/>
                  </a:cubicBezTo>
                  <a:close/>
                  <a:moveTo>
                    <a:pt x="16785" y="1"/>
                  </a:moveTo>
                  <a:cubicBezTo>
                    <a:pt x="7538" y="1"/>
                    <a:pt x="9" y="7508"/>
                    <a:pt x="2" y="16738"/>
                  </a:cubicBezTo>
                  <a:cubicBezTo>
                    <a:pt x="1" y="21212"/>
                    <a:pt x="1744" y="25417"/>
                    <a:pt x="4912" y="28582"/>
                  </a:cubicBezTo>
                  <a:cubicBezTo>
                    <a:pt x="8080" y="31746"/>
                    <a:pt x="12294" y="33490"/>
                    <a:pt x="16776" y="33492"/>
                  </a:cubicBezTo>
                  <a:lnTo>
                    <a:pt x="16785" y="33492"/>
                  </a:lnTo>
                  <a:cubicBezTo>
                    <a:pt x="21264" y="33492"/>
                    <a:pt x="25477" y="31753"/>
                    <a:pt x="28646" y="28594"/>
                  </a:cubicBezTo>
                  <a:cubicBezTo>
                    <a:pt x="31817" y="25432"/>
                    <a:pt x="33565" y="21229"/>
                    <a:pt x="33566" y="16755"/>
                  </a:cubicBezTo>
                  <a:cubicBezTo>
                    <a:pt x="33570" y="7521"/>
                    <a:pt x="26044" y="5"/>
                    <a:pt x="16793" y="1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9"/>
            <p:cNvSpPr/>
            <p:nvPr/>
          </p:nvSpPr>
          <p:spPr>
            <a:xfrm>
              <a:off x="2002775" y="1184575"/>
              <a:ext cx="305125" cy="330525"/>
            </a:xfrm>
            <a:custGeom>
              <a:avLst/>
              <a:gdLst/>
              <a:ahLst/>
              <a:cxnLst/>
              <a:rect l="l" t="t" r="r" b="b"/>
              <a:pathLst>
                <a:path w="12205" h="13221" extrusionOk="0">
                  <a:moveTo>
                    <a:pt x="12204" y="0"/>
                  </a:moveTo>
                  <a:cubicBezTo>
                    <a:pt x="5433" y="676"/>
                    <a:pt x="135" y="6316"/>
                    <a:pt x="0" y="13219"/>
                  </a:cubicBezTo>
                  <a:lnTo>
                    <a:pt x="3691" y="13221"/>
                  </a:lnTo>
                  <a:cubicBezTo>
                    <a:pt x="3820" y="8353"/>
                    <a:pt x="7476" y="4374"/>
                    <a:pt x="12203" y="3721"/>
                  </a:cubicBezTo>
                  <a:lnTo>
                    <a:pt x="12204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9"/>
            <p:cNvSpPr/>
            <p:nvPr/>
          </p:nvSpPr>
          <p:spPr>
            <a:xfrm>
              <a:off x="2002700" y="1177775"/>
              <a:ext cx="676425" cy="676325"/>
            </a:xfrm>
            <a:custGeom>
              <a:avLst/>
              <a:gdLst/>
              <a:ahLst/>
              <a:cxnLst/>
              <a:rect l="l" t="t" r="r" b="b"/>
              <a:pathLst>
                <a:path w="27057" h="27053" extrusionOk="0">
                  <a:moveTo>
                    <a:pt x="14609" y="3698"/>
                  </a:moveTo>
                  <a:cubicBezTo>
                    <a:pt x="19537" y="4261"/>
                    <a:pt x="23366" y="8434"/>
                    <a:pt x="23363" y="13502"/>
                  </a:cubicBezTo>
                  <a:cubicBezTo>
                    <a:pt x="23362" y="18954"/>
                    <a:pt x="18930" y="23370"/>
                    <a:pt x="13467" y="23367"/>
                  </a:cubicBezTo>
                  <a:cubicBezTo>
                    <a:pt x="8574" y="23366"/>
                    <a:pt x="4526" y="19816"/>
                    <a:pt x="3731" y="15161"/>
                  </a:cubicBezTo>
                  <a:lnTo>
                    <a:pt x="1" y="15159"/>
                  </a:lnTo>
                  <a:cubicBezTo>
                    <a:pt x="824" y="21858"/>
                    <a:pt x="6529" y="27046"/>
                    <a:pt x="13465" y="27049"/>
                  </a:cubicBezTo>
                  <a:cubicBezTo>
                    <a:pt x="20965" y="27053"/>
                    <a:pt x="27050" y="20988"/>
                    <a:pt x="27053" y="13504"/>
                  </a:cubicBezTo>
                  <a:cubicBezTo>
                    <a:pt x="27057" y="6404"/>
                    <a:pt x="21580" y="579"/>
                    <a:pt x="14609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9"/>
            <p:cNvSpPr/>
            <p:nvPr/>
          </p:nvSpPr>
          <p:spPr>
            <a:xfrm>
              <a:off x="1921250" y="1097225"/>
              <a:ext cx="839300" cy="837375"/>
            </a:xfrm>
            <a:custGeom>
              <a:avLst/>
              <a:gdLst/>
              <a:ahLst/>
              <a:cxnLst/>
              <a:rect l="l" t="t" r="r" b="b"/>
              <a:pathLst>
                <a:path w="33572" h="33495" extrusionOk="0">
                  <a:moveTo>
                    <a:pt x="16795" y="330"/>
                  </a:moveTo>
                  <a:cubicBezTo>
                    <a:pt x="25866" y="335"/>
                    <a:pt x="33245" y="7705"/>
                    <a:pt x="33240" y="16755"/>
                  </a:cubicBezTo>
                  <a:cubicBezTo>
                    <a:pt x="33236" y="25807"/>
                    <a:pt x="25856" y="33165"/>
                    <a:pt x="16786" y="33165"/>
                  </a:cubicBezTo>
                  <a:lnTo>
                    <a:pt x="16778" y="33165"/>
                  </a:lnTo>
                  <a:cubicBezTo>
                    <a:pt x="7706" y="33161"/>
                    <a:pt x="328" y="25792"/>
                    <a:pt x="332" y="16740"/>
                  </a:cubicBezTo>
                  <a:cubicBezTo>
                    <a:pt x="339" y="7689"/>
                    <a:pt x="7720" y="330"/>
                    <a:pt x="16787" y="330"/>
                  </a:cubicBezTo>
                  <a:close/>
                  <a:moveTo>
                    <a:pt x="16787" y="1"/>
                  </a:moveTo>
                  <a:cubicBezTo>
                    <a:pt x="7540" y="1"/>
                    <a:pt x="11" y="7509"/>
                    <a:pt x="4" y="16740"/>
                  </a:cubicBezTo>
                  <a:cubicBezTo>
                    <a:pt x="0" y="25973"/>
                    <a:pt x="7524" y="33489"/>
                    <a:pt x="16778" y="33494"/>
                  </a:cubicBezTo>
                  <a:lnTo>
                    <a:pt x="16786" y="33494"/>
                  </a:lnTo>
                  <a:cubicBezTo>
                    <a:pt x="26036" y="33494"/>
                    <a:pt x="33565" y="25988"/>
                    <a:pt x="33568" y="16755"/>
                  </a:cubicBezTo>
                  <a:cubicBezTo>
                    <a:pt x="33572" y="7522"/>
                    <a:pt x="26046" y="6"/>
                    <a:pt x="16795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9"/>
            <p:cNvSpPr/>
            <p:nvPr/>
          </p:nvSpPr>
          <p:spPr>
            <a:xfrm>
              <a:off x="3180075" y="912950"/>
              <a:ext cx="1841075" cy="1043550"/>
            </a:xfrm>
            <a:custGeom>
              <a:avLst/>
              <a:gdLst/>
              <a:ahLst/>
              <a:cxnLst/>
              <a:rect l="l" t="t" r="r" b="b"/>
              <a:pathLst>
                <a:path w="73643" h="41742" extrusionOk="0">
                  <a:moveTo>
                    <a:pt x="1" y="0"/>
                  </a:moveTo>
                  <a:lnTo>
                    <a:pt x="1" y="41742"/>
                  </a:lnTo>
                  <a:lnTo>
                    <a:pt x="73643" y="41742"/>
                  </a:lnTo>
                  <a:lnTo>
                    <a:pt x="73643" y="0"/>
                  </a:lnTo>
                  <a:close/>
                </a:path>
              </a:pathLst>
            </a:custGeom>
            <a:solidFill>
              <a:srgbClr val="10ECFF">
                <a:alpha val="1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9"/>
            <p:cNvSpPr/>
            <p:nvPr/>
          </p:nvSpPr>
          <p:spPr>
            <a:xfrm>
              <a:off x="3318375" y="1791625"/>
              <a:ext cx="1535525" cy="8225"/>
            </a:xfrm>
            <a:custGeom>
              <a:avLst/>
              <a:gdLst/>
              <a:ahLst/>
              <a:cxnLst/>
              <a:rect l="l" t="t" r="r" b="b"/>
              <a:pathLst>
                <a:path w="61421" h="329" extrusionOk="0">
                  <a:moveTo>
                    <a:pt x="0" y="1"/>
                  </a:moveTo>
                  <a:lnTo>
                    <a:pt x="0" y="329"/>
                  </a:lnTo>
                  <a:lnTo>
                    <a:pt x="61420" y="329"/>
                  </a:lnTo>
                  <a:lnTo>
                    <a:pt x="614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9"/>
            <p:cNvSpPr/>
            <p:nvPr/>
          </p:nvSpPr>
          <p:spPr>
            <a:xfrm>
              <a:off x="3343275" y="1073750"/>
              <a:ext cx="8200" cy="16450"/>
            </a:xfrm>
            <a:custGeom>
              <a:avLst/>
              <a:gdLst/>
              <a:ahLst/>
              <a:cxnLst/>
              <a:rect l="l" t="t" r="r" b="b"/>
              <a:pathLst>
                <a:path w="328" h="658" extrusionOk="0">
                  <a:moveTo>
                    <a:pt x="0" y="0"/>
                  </a:moveTo>
                  <a:lnTo>
                    <a:pt x="0" y="658"/>
                  </a:lnTo>
                  <a:lnTo>
                    <a:pt x="328" y="65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9"/>
            <p:cNvSpPr/>
            <p:nvPr/>
          </p:nvSpPr>
          <p:spPr>
            <a:xfrm>
              <a:off x="3343275" y="1124700"/>
              <a:ext cx="8250" cy="586825"/>
            </a:xfrm>
            <a:custGeom>
              <a:avLst/>
              <a:gdLst/>
              <a:ahLst/>
              <a:cxnLst/>
              <a:rect l="l" t="t" r="r" b="b"/>
              <a:pathLst>
                <a:path w="330" h="23473" extrusionOk="0">
                  <a:moveTo>
                    <a:pt x="0" y="0"/>
                  </a:moveTo>
                  <a:lnTo>
                    <a:pt x="0" y="1381"/>
                  </a:lnTo>
                  <a:lnTo>
                    <a:pt x="329" y="1381"/>
                  </a:lnTo>
                  <a:lnTo>
                    <a:pt x="329" y="0"/>
                  </a:lnTo>
                  <a:close/>
                  <a:moveTo>
                    <a:pt x="0" y="2762"/>
                  </a:moveTo>
                  <a:lnTo>
                    <a:pt x="0" y="4142"/>
                  </a:lnTo>
                  <a:lnTo>
                    <a:pt x="329" y="4142"/>
                  </a:lnTo>
                  <a:lnTo>
                    <a:pt x="329" y="2762"/>
                  </a:lnTo>
                  <a:close/>
                  <a:moveTo>
                    <a:pt x="0" y="5523"/>
                  </a:moveTo>
                  <a:lnTo>
                    <a:pt x="0" y="6904"/>
                  </a:lnTo>
                  <a:lnTo>
                    <a:pt x="329" y="6904"/>
                  </a:lnTo>
                  <a:lnTo>
                    <a:pt x="329" y="5523"/>
                  </a:lnTo>
                  <a:close/>
                  <a:moveTo>
                    <a:pt x="0" y="8285"/>
                  </a:moveTo>
                  <a:lnTo>
                    <a:pt x="0" y="9666"/>
                  </a:lnTo>
                  <a:lnTo>
                    <a:pt x="329" y="9666"/>
                  </a:lnTo>
                  <a:lnTo>
                    <a:pt x="329" y="8285"/>
                  </a:lnTo>
                  <a:close/>
                  <a:moveTo>
                    <a:pt x="0" y="11047"/>
                  </a:moveTo>
                  <a:lnTo>
                    <a:pt x="0" y="12428"/>
                  </a:lnTo>
                  <a:lnTo>
                    <a:pt x="329" y="12428"/>
                  </a:lnTo>
                  <a:lnTo>
                    <a:pt x="329" y="11047"/>
                  </a:lnTo>
                  <a:close/>
                  <a:moveTo>
                    <a:pt x="0" y="13809"/>
                  </a:moveTo>
                  <a:lnTo>
                    <a:pt x="0" y="15188"/>
                  </a:lnTo>
                  <a:lnTo>
                    <a:pt x="329" y="15188"/>
                  </a:lnTo>
                  <a:lnTo>
                    <a:pt x="329" y="13809"/>
                  </a:lnTo>
                  <a:close/>
                  <a:moveTo>
                    <a:pt x="0" y="16569"/>
                  </a:moveTo>
                  <a:lnTo>
                    <a:pt x="0" y="17950"/>
                  </a:lnTo>
                  <a:lnTo>
                    <a:pt x="329" y="17950"/>
                  </a:lnTo>
                  <a:lnTo>
                    <a:pt x="329" y="16569"/>
                  </a:lnTo>
                  <a:close/>
                  <a:moveTo>
                    <a:pt x="0" y="19331"/>
                  </a:moveTo>
                  <a:lnTo>
                    <a:pt x="0" y="20712"/>
                  </a:lnTo>
                  <a:lnTo>
                    <a:pt x="329" y="20712"/>
                  </a:lnTo>
                  <a:lnTo>
                    <a:pt x="329" y="19331"/>
                  </a:lnTo>
                  <a:close/>
                  <a:moveTo>
                    <a:pt x="0" y="22092"/>
                  </a:moveTo>
                  <a:lnTo>
                    <a:pt x="0" y="23473"/>
                  </a:lnTo>
                  <a:lnTo>
                    <a:pt x="329" y="23473"/>
                  </a:lnTo>
                  <a:lnTo>
                    <a:pt x="329" y="220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3343275" y="1746025"/>
              <a:ext cx="8200" cy="16475"/>
            </a:xfrm>
            <a:custGeom>
              <a:avLst/>
              <a:gdLst/>
              <a:ahLst/>
              <a:cxnLst/>
              <a:rect l="l" t="t" r="r" b="b"/>
              <a:pathLst>
                <a:path w="328" h="659" extrusionOk="0">
                  <a:moveTo>
                    <a:pt x="0" y="1"/>
                  </a:moveTo>
                  <a:lnTo>
                    <a:pt x="0" y="658"/>
                  </a:lnTo>
                  <a:lnTo>
                    <a:pt x="328" y="658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3650325" y="1073750"/>
              <a:ext cx="8225" cy="16450"/>
            </a:xfrm>
            <a:custGeom>
              <a:avLst/>
              <a:gdLst/>
              <a:ahLst/>
              <a:cxnLst/>
              <a:rect l="l" t="t" r="r" b="b"/>
              <a:pathLst>
                <a:path w="329" h="658" extrusionOk="0">
                  <a:moveTo>
                    <a:pt x="0" y="0"/>
                  </a:moveTo>
                  <a:lnTo>
                    <a:pt x="0" y="658"/>
                  </a:lnTo>
                  <a:lnTo>
                    <a:pt x="328" y="65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3650300" y="1124700"/>
              <a:ext cx="8250" cy="586825"/>
            </a:xfrm>
            <a:custGeom>
              <a:avLst/>
              <a:gdLst/>
              <a:ahLst/>
              <a:cxnLst/>
              <a:rect l="l" t="t" r="r" b="b"/>
              <a:pathLst>
                <a:path w="330" h="23473" extrusionOk="0">
                  <a:moveTo>
                    <a:pt x="0" y="0"/>
                  </a:moveTo>
                  <a:lnTo>
                    <a:pt x="0" y="1381"/>
                  </a:lnTo>
                  <a:lnTo>
                    <a:pt x="329" y="1381"/>
                  </a:lnTo>
                  <a:lnTo>
                    <a:pt x="329" y="0"/>
                  </a:lnTo>
                  <a:close/>
                  <a:moveTo>
                    <a:pt x="0" y="2762"/>
                  </a:moveTo>
                  <a:lnTo>
                    <a:pt x="0" y="4142"/>
                  </a:lnTo>
                  <a:lnTo>
                    <a:pt x="329" y="4142"/>
                  </a:lnTo>
                  <a:lnTo>
                    <a:pt x="329" y="2762"/>
                  </a:lnTo>
                  <a:close/>
                  <a:moveTo>
                    <a:pt x="0" y="5523"/>
                  </a:moveTo>
                  <a:lnTo>
                    <a:pt x="0" y="6904"/>
                  </a:lnTo>
                  <a:lnTo>
                    <a:pt x="329" y="6904"/>
                  </a:lnTo>
                  <a:lnTo>
                    <a:pt x="329" y="5523"/>
                  </a:lnTo>
                  <a:close/>
                  <a:moveTo>
                    <a:pt x="0" y="8285"/>
                  </a:moveTo>
                  <a:lnTo>
                    <a:pt x="0" y="9666"/>
                  </a:lnTo>
                  <a:lnTo>
                    <a:pt x="329" y="9666"/>
                  </a:lnTo>
                  <a:lnTo>
                    <a:pt x="329" y="8285"/>
                  </a:lnTo>
                  <a:close/>
                  <a:moveTo>
                    <a:pt x="0" y="11047"/>
                  </a:moveTo>
                  <a:lnTo>
                    <a:pt x="0" y="12428"/>
                  </a:lnTo>
                  <a:lnTo>
                    <a:pt x="329" y="12428"/>
                  </a:lnTo>
                  <a:lnTo>
                    <a:pt x="329" y="11047"/>
                  </a:lnTo>
                  <a:close/>
                  <a:moveTo>
                    <a:pt x="0" y="13809"/>
                  </a:moveTo>
                  <a:lnTo>
                    <a:pt x="0" y="15188"/>
                  </a:lnTo>
                  <a:lnTo>
                    <a:pt x="329" y="15188"/>
                  </a:lnTo>
                  <a:lnTo>
                    <a:pt x="329" y="13809"/>
                  </a:lnTo>
                  <a:close/>
                  <a:moveTo>
                    <a:pt x="0" y="16569"/>
                  </a:moveTo>
                  <a:lnTo>
                    <a:pt x="0" y="17950"/>
                  </a:lnTo>
                  <a:lnTo>
                    <a:pt x="329" y="17950"/>
                  </a:lnTo>
                  <a:lnTo>
                    <a:pt x="329" y="16569"/>
                  </a:lnTo>
                  <a:close/>
                  <a:moveTo>
                    <a:pt x="0" y="19331"/>
                  </a:moveTo>
                  <a:lnTo>
                    <a:pt x="0" y="20712"/>
                  </a:lnTo>
                  <a:lnTo>
                    <a:pt x="329" y="20712"/>
                  </a:lnTo>
                  <a:lnTo>
                    <a:pt x="329" y="19331"/>
                  </a:lnTo>
                  <a:close/>
                  <a:moveTo>
                    <a:pt x="0" y="22092"/>
                  </a:moveTo>
                  <a:lnTo>
                    <a:pt x="0" y="23473"/>
                  </a:lnTo>
                  <a:lnTo>
                    <a:pt x="329" y="23473"/>
                  </a:lnTo>
                  <a:lnTo>
                    <a:pt x="329" y="220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9"/>
            <p:cNvSpPr/>
            <p:nvPr/>
          </p:nvSpPr>
          <p:spPr>
            <a:xfrm>
              <a:off x="3650325" y="1746025"/>
              <a:ext cx="8225" cy="16475"/>
            </a:xfrm>
            <a:custGeom>
              <a:avLst/>
              <a:gdLst/>
              <a:ahLst/>
              <a:cxnLst/>
              <a:rect l="l" t="t" r="r" b="b"/>
              <a:pathLst>
                <a:path w="329" h="659" extrusionOk="0">
                  <a:moveTo>
                    <a:pt x="0" y="1"/>
                  </a:moveTo>
                  <a:lnTo>
                    <a:pt x="0" y="658"/>
                  </a:lnTo>
                  <a:lnTo>
                    <a:pt x="328" y="658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9"/>
            <p:cNvSpPr/>
            <p:nvPr/>
          </p:nvSpPr>
          <p:spPr>
            <a:xfrm>
              <a:off x="3957450" y="1073750"/>
              <a:ext cx="8250" cy="16450"/>
            </a:xfrm>
            <a:custGeom>
              <a:avLst/>
              <a:gdLst/>
              <a:ahLst/>
              <a:cxnLst/>
              <a:rect l="l" t="t" r="r" b="b"/>
              <a:pathLst>
                <a:path w="330" h="658" extrusionOk="0">
                  <a:moveTo>
                    <a:pt x="0" y="0"/>
                  </a:moveTo>
                  <a:lnTo>
                    <a:pt x="0" y="658"/>
                  </a:lnTo>
                  <a:lnTo>
                    <a:pt x="330" y="658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9"/>
            <p:cNvSpPr/>
            <p:nvPr/>
          </p:nvSpPr>
          <p:spPr>
            <a:xfrm>
              <a:off x="3957450" y="1124700"/>
              <a:ext cx="8250" cy="586825"/>
            </a:xfrm>
            <a:custGeom>
              <a:avLst/>
              <a:gdLst/>
              <a:ahLst/>
              <a:cxnLst/>
              <a:rect l="l" t="t" r="r" b="b"/>
              <a:pathLst>
                <a:path w="330" h="23473" extrusionOk="0">
                  <a:moveTo>
                    <a:pt x="0" y="0"/>
                  </a:moveTo>
                  <a:lnTo>
                    <a:pt x="0" y="1381"/>
                  </a:lnTo>
                  <a:lnTo>
                    <a:pt x="330" y="1381"/>
                  </a:lnTo>
                  <a:lnTo>
                    <a:pt x="330" y="0"/>
                  </a:lnTo>
                  <a:close/>
                  <a:moveTo>
                    <a:pt x="0" y="2762"/>
                  </a:moveTo>
                  <a:lnTo>
                    <a:pt x="0" y="4142"/>
                  </a:lnTo>
                  <a:lnTo>
                    <a:pt x="330" y="4142"/>
                  </a:lnTo>
                  <a:lnTo>
                    <a:pt x="330" y="2762"/>
                  </a:lnTo>
                  <a:close/>
                  <a:moveTo>
                    <a:pt x="0" y="5523"/>
                  </a:moveTo>
                  <a:lnTo>
                    <a:pt x="0" y="6904"/>
                  </a:lnTo>
                  <a:lnTo>
                    <a:pt x="330" y="6904"/>
                  </a:lnTo>
                  <a:lnTo>
                    <a:pt x="330" y="5523"/>
                  </a:lnTo>
                  <a:close/>
                  <a:moveTo>
                    <a:pt x="0" y="8285"/>
                  </a:moveTo>
                  <a:lnTo>
                    <a:pt x="0" y="9666"/>
                  </a:lnTo>
                  <a:lnTo>
                    <a:pt x="330" y="9666"/>
                  </a:lnTo>
                  <a:lnTo>
                    <a:pt x="330" y="8285"/>
                  </a:lnTo>
                  <a:close/>
                  <a:moveTo>
                    <a:pt x="0" y="11047"/>
                  </a:moveTo>
                  <a:lnTo>
                    <a:pt x="0" y="12428"/>
                  </a:lnTo>
                  <a:lnTo>
                    <a:pt x="330" y="12428"/>
                  </a:lnTo>
                  <a:lnTo>
                    <a:pt x="330" y="11047"/>
                  </a:lnTo>
                  <a:close/>
                  <a:moveTo>
                    <a:pt x="0" y="13809"/>
                  </a:moveTo>
                  <a:lnTo>
                    <a:pt x="0" y="15188"/>
                  </a:lnTo>
                  <a:lnTo>
                    <a:pt x="330" y="15188"/>
                  </a:lnTo>
                  <a:lnTo>
                    <a:pt x="330" y="13809"/>
                  </a:lnTo>
                  <a:close/>
                  <a:moveTo>
                    <a:pt x="0" y="16569"/>
                  </a:moveTo>
                  <a:lnTo>
                    <a:pt x="0" y="17950"/>
                  </a:lnTo>
                  <a:lnTo>
                    <a:pt x="330" y="17950"/>
                  </a:lnTo>
                  <a:lnTo>
                    <a:pt x="330" y="16569"/>
                  </a:lnTo>
                  <a:close/>
                  <a:moveTo>
                    <a:pt x="0" y="19331"/>
                  </a:moveTo>
                  <a:lnTo>
                    <a:pt x="0" y="20712"/>
                  </a:lnTo>
                  <a:lnTo>
                    <a:pt x="330" y="20712"/>
                  </a:lnTo>
                  <a:lnTo>
                    <a:pt x="330" y="19331"/>
                  </a:lnTo>
                  <a:close/>
                  <a:moveTo>
                    <a:pt x="0" y="22092"/>
                  </a:moveTo>
                  <a:lnTo>
                    <a:pt x="0" y="23473"/>
                  </a:lnTo>
                  <a:lnTo>
                    <a:pt x="330" y="23473"/>
                  </a:lnTo>
                  <a:lnTo>
                    <a:pt x="330" y="220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3957450" y="1746025"/>
              <a:ext cx="8250" cy="16475"/>
            </a:xfrm>
            <a:custGeom>
              <a:avLst/>
              <a:gdLst/>
              <a:ahLst/>
              <a:cxnLst/>
              <a:rect l="l" t="t" r="r" b="b"/>
              <a:pathLst>
                <a:path w="330" h="659" extrusionOk="0">
                  <a:moveTo>
                    <a:pt x="0" y="1"/>
                  </a:moveTo>
                  <a:lnTo>
                    <a:pt x="0" y="658"/>
                  </a:lnTo>
                  <a:lnTo>
                    <a:pt x="330" y="658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4264525" y="1073750"/>
              <a:ext cx="8275" cy="16450"/>
            </a:xfrm>
            <a:custGeom>
              <a:avLst/>
              <a:gdLst/>
              <a:ahLst/>
              <a:cxnLst/>
              <a:rect l="l" t="t" r="r" b="b"/>
              <a:pathLst>
                <a:path w="331" h="658" extrusionOk="0">
                  <a:moveTo>
                    <a:pt x="1" y="0"/>
                  </a:moveTo>
                  <a:lnTo>
                    <a:pt x="1" y="658"/>
                  </a:lnTo>
                  <a:lnTo>
                    <a:pt x="330" y="658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4264525" y="1124700"/>
              <a:ext cx="8275" cy="586825"/>
            </a:xfrm>
            <a:custGeom>
              <a:avLst/>
              <a:gdLst/>
              <a:ahLst/>
              <a:cxnLst/>
              <a:rect l="l" t="t" r="r" b="b"/>
              <a:pathLst>
                <a:path w="331" h="23473" extrusionOk="0">
                  <a:moveTo>
                    <a:pt x="1" y="0"/>
                  </a:moveTo>
                  <a:lnTo>
                    <a:pt x="1" y="1381"/>
                  </a:lnTo>
                  <a:lnTo>
                    <a:pt x="330" y="1381"/>
                  </a:lnTo>
                  <a:lnTo>
                    <a:pt x="330" y="0"/>
                  </a:lnTo>
                  <a:close/>
                  <a:moveTo>
                    <a:pt x="1" y="2762"/>
                  </a:moveTo>
                  <a:lnTo>
                    <a:pt x="1" y="4142"/>
                  </a:lnTo>
                  <a:lnTo>
                    <a:pt x="330" y="4142"/>
                  </a:lnTo>
                  <a:lnTo>
                    <a:pt x="330" y="2762"/>
                  </a:lnTo>
                  <a:close/>
                  <a:moveTo>
                    <a:pt x="1" y="5523"/>
                  </a:moveTo>
                  <a:lnTo>
                    <a:pt x="1" y="6904"/>
                  </a:lnTo>
                  <a:lnTo>
                    <a:pt x="330" y="6904"/>
                  </a:lnTo>
                  <a:lnTo>
                    <a:pt x="330" y="5523"/>
                  </a:lnTo>
                  <a:close/>
                  <a:moveTo>
                    <a:pt x="1" y="8285"/>
                  </a:moveTo>
                  <a:lnTo>
                    <a:pt x="1" y="9666"/>
                  </a:lnTo>
                  <a:lnTo>
                    <a:pt x="330" y="9666"/>
                  </a:lnTo>
                  <a:lnTo>
                    <a:pt x="330" y="8285"/>
                  </a:lnTo>
                  <a:close/>
                  <a:moveTo>
                    <a:pt x="1" y="11047"/>
                  </a:moveTo>
                  <a:lnTo>
                    <a:pt x="1" y="12428"/>
                  </a:lnTo>
                  <a:lnTo>
                    <a:pt x="330" y="12428"/>
                  </a:lnTo>
                  <a:lnTo>
                    <a:pt x="330" y="11047"/>
                  </a:lnTo>
                  <a:close/>
                  <a:moveTo>
                    <a:pt x="1" y="13809"/>
                  </a:moveTo>
                  <a:lnTo>
                    <a:pt x="1" y="15188"/>
                  </a:lnTo>
                  <a:lnTo>
                    <a:pt x="330" y="15188"/>
                  </a:lnTo>
                  <a:lnTo>
                    <a:pt x="330" y="13809"/>
                  </a:lnTo>
                  <a:close/>
                  <a:moveTo>
                    <a:pt x="1" y="16569"/>
                  </a:moveTo>
                  <a:lnTo>
                    <a:pt x="1" y="17950"/>
                  </a:lnTo>
                  <a:lnTo>
                    <a:pt x="330" y="17950"/>
                  </a:lnTo>
                  <a:lnTo>
                    <a:pt x="330" y="16569"/>
                  </a:lnTo>
                  <a:close/>
                  <a:moveTo>
                    <a:pt x="1" y="19331"/>
                  </a:moveTo>
                  <a:lnTo>
                    <a:pt x="1" y="20712"/>
                  </a:lnTo>
                  <a:lnTo>
                    <a:pt x="330" y="20712"/>
                  </a:lnTo>
                  <a:lnTo>
                    <a:pt x="330" y="19331"/>
                  </a:lnTo>
                  <a:close/>
                  <a:moveTo>
                    <a:pt x="1" y="22092"/>
                  </a:moveTo>
                  <a:lnTo>
                    <a:pt x="1" y="23473"/>
                  </a:lnTo>
                  <a:lnTo>
                    <a:pt x="330" y="23473"/>
                  </a:lnTo>
                  <a:lnTo>
                    <a:pt x="330" y="220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4264525" y="1746025"/>
              <a:ext cx="8275" cy="16475"/>
            </a:xfrm>
            <a:custGeom>
              <a:avLst/>
              <a:gdLst/>
              <a:ahLst/>
              <a:cxnLst/>
              <a:rect l="l" t="t" r="r" b="b"/>
              <a:pathLst>
                <a:path w="331" h="659" extrusionOk="0">
                  <a:moveTo>
                    <a:pt x="1" y="1"/>
                  </a:moveTo>
                  <a:lnTo>
                    <a:pt x="1" y="658"/>
                  </a:lnTo>
                  <a:lnTo>
                    <a:pt x="330" y="658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9"/>
            <p:cNvSpPr/>
            <p:nvPr/>
          </p:nvSpPr>
          <p:spPr>
            <a:xfrm>
              <a:off x="4571625" y="1073750"/>
              <a:ext cx="8250" cy="16450"/>
            </a:xfrm>
            <a:custGeom>
              <a:avLst/>
              <a:gdLst/>
              <a:ahLst/>
              <a:cxnLst/>
              <a:rect l="l" t="t" r="r" b="b"/>
              <a:pathLst>
                <a:path w="330" h="658" extrusionOk="0">
                  <a:moveTo>
                    <a:pt x="1" y="0"/>
                  </a:moveTo>
                  <a:lnTo>
                    <a:pt x="1" y="658"/>
                  </a:lnTo>
                  <a:lnTo>
                    <a:pt x="330" y="658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4571625" y="1124700"/>
              <a:ext cx="8250" cy="586825"/>
            </a:xfrm>
            <a:custGeom>
              <a:avLst/>
              <a:gdLst/>
              <a:ahLst/>
              <a:cxnLst/>
              <a:rect l="l" t="t" r="r" b="b"/>
              <a:pathLst>
                <a:path w="330" h="23473" extrusionOk="0">
                  <a:moveTo>
                    <a:pt x="1" y="0"/>
                  </a:moveTo>
                  <a:lnTo>
                    <a:pt x="1" y="1381"/>
                  </a:lnTo>
                  <a:lnTo>
                    <a:pt x="330" y="1381"/>
                  </a:lnTo>
                  <a:lnTo>
                    <a:pt x="330" y="0"/>
                  </a:lnTo>
                  <a:close/>
                  <a:moveTo>
                    <a:pt x="1" y="2762"/>
                  </a:moveTo>
                  <a:lnTo>
                    <a:pt x="1" y="4142"/>
                  </a:lnTo>
                  <a:lnTo>
                    <a:pt x="330" y="4142"/>
                  </a:lnTo>
                  <a:lnTo>
                    <a:pt x="330" y="2762"/>
                  </a:lnTo>
                  <a:close/>
                  <a:moveTo>
                    <a:pt x="1" y="5523"/>
                  </a:moveTo>
                  <a:lnTo>
                    <a:pt x="1" y="6904"/>
                  </a:lnTo>
                  <a:lnTo>
                    <a:pt x="330" y="6904"/>
                  </a:lnTo>
                  <a:lnTo>
                    <a:pt x="330" y="5523"/>
                  </a:lnTo>
                  <a:close/>
                  <a:moveTo>
                    <a:pt x="1" y="8285"/>
                  </a:moveTo>
                  <a:lnTo>
                    <a:pt x="1" y="9666"/>
                  </a:lnTo>
                  <a:lnTo>
                    <a:pt x="330" y="9666"/>
                  </a:lnTo>
                  <a:lnTo>
                    <a:pt x="330" y="8285"/>
                  </a:lnTo>
                  <a:close/>
                  <a:moveTo>
                    <a:pt x="1" y="11047"/>
                  </a:moveTo>
                  <a:lnTo>
                    <a:pt x="1" y="12428"/>
                  </a:lnTo>
                  <a:lnTo>
                    <a:pt x="330" y="12428"/>
                  </a:lnTo>
                  <a:lnTo>
                    <a:pt x="330" y="11047"/>
                  </a:lnTo>
                  <a:close/>
                  <a:moveTo>
                    <a:pt x="1" y="13809"/>
                  </a:moveTo>
                  <a:lnTo>
                    <a:pt x="1" y="15188"/>
                  </a:lnTo>
                  <a:lnTo>
                    <a:pt x="330" y="15188"/>
                  </a:lnTo>
                  <a:lnTo>
                    <a:pt x="330" y="13809"/>
                  </a:lnTo>
                  <a:close/>
                  <a:moveTo>
                    <a:pt x="1" y="16569"/>
                  </a:moveTo>
                  <a:lnTo>
                    <a:pt x="1" y="17950"/>
                  </a:lnTo>
                  <a:lnTo>
                    <a:pt x="330" y="17950"/>
                  </a:lnTo>
                  <a:lnTo>
                    <a:pt x="330" y="16569"/>
                  </a:lnTo>
                  <a:close/>
                  <a:moveTo>
                    <a:pt x="1" y="19331"/>
                  </a:moveTo>
                  <a:lnTo>
                    <a:pt x="1" y="20712"/>
                  </a:lnTo>
                  <a:lnTo>
                    <a:pt x="330" y="20712"/>
                  </a:lnTo>
                  <a:lnTo>
                    <a:pt x="330" y="19331"/>
                  </a:lnTo>
                  <a:close/>
                  <a:moveTo>
                    <a:pt x="1" y="22092"/>
                  </a:moveTo>
                  <a:lnTo>
                    <a:pt x="1" y="23473"/>
                  </a:lnTo>
                  <a:lnTo>
                    <a:pt x="330" y="23473"/>
                  </a:lnTo>
                  <a:lnTo>
                    <a:pt x="330" y="220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4571625" y="1746025"/>
              <a:ext cx="8250" cy="16475"/>
            </a:xfrm>
            <a:custGeom>
              <a:avLst/>
              <a:gdLst/>
              <a:ahLst/>
              <a:cxnLst/>
              <a:rect l="l" t="t" r="r" b="b"/>
              <a:pathLst>
                <a:path w="330" h="659" extrusionOk="0">
                  <a:moveTo>
                    <a:pt x="1" y="1"/>
                  </a:moveTo>
                  <a:lnTo>
                    <a:pt x="1" y="658"/>
                  </a:lnTo>
                  <a:lnTo>
                    <a:pt x="330" y="658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4878750" y="1073750"/>
              <a:ext cx="8225" cy="16450"/>
            </a:xfrm>
            <a:custGeom>
              <a:avLst/>
              <a:gdLst/>
              <a:ahLst/>
              <a:cxnLst/>
              <a:rect l="l" t="t" r="r" b="b"/>
              <a:pathLst>
                <a:path w="329" h="658" extrusionOk="0">
                  <a:moveTo>
                    <a:pt x="1" y="0"/>
                  </a:moveTo>
                  <a:lnTo>
                    <a:pt x="1" y="658"/>
                  </a:lnTo>
                  <a:lnTo>
                    <a:pt x="329" y="658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4878750" y="1124700"/>
              <a:ext cx="8250" cy="586825"/>
            </a:xfrm>
            <a:custGeom>
              <a:avLst/>
              <a:gdLst/>
              <a:ahLst/>
              <a:cxnLst/>
              <a:rect l="l" t="t" r="r" b="b"/>
              <a:pathLst>
                <a:path w="330" h="23473" extrusionOk="0">
                  <a:moveTo>
                    <a:pt x="1" y="0"/>
                  </a:moveTo>
                  <a:lnTo>
                    <a:pt x="1" y="1381"/>
                  </a:lnTo>
                  <a:lnTo>
                    <a:pt x="330" y="1381"/>
                  </a:lnTo>
                  <a:lnTo>
                    <a:pt x="330" y="0"/>
                  </a:lnTo>
                  <a:close/>
                  <a:moveTo>
                    <a:pt x="1" y="2762"/>
                  </a:moveTo>
                  <a:lnTo>
                    <a:pt x="1" y="4142"/>
                  </a:lnTo>
                  <a:lnTo>
                    <a:pt x="330" y="4142"/>
                  </a:lnTo>
                  <a:lnTo>
                    <a:pt x="330" y="2762"/>
                  </a:lnTo>
                  <a:close/>
                  <a:moveTo>
                    <a:pt x="1" y="5523"/>
                  </a:moveTo>
                  <a:lnTo>
                    <a:pt x="1" y="6904"/>
                  </a:lnTo>
                  <a:lnTo>
                    <a:pt x="330" y="6904"/>
                  </a:lnTo>
                  <a:lnTo>
                    <a:pt x="330" y="5523"/>
                  </a:lnTo>
                  <a:close/>
                  <a:moveTo>
                    <a:pt x="1" y="8285"/>
                  </a:moveTo>
                  <a:lnTo>
                    <a:pt x="1" y="9666"/>
                  </a:lnTo>
                  <a:lnTo>
                    <a:pt x="330" y="9666"/>
                  </a:lnTo>
                  <a:lnTo>
                    <a:pt x="330" y="8285"/>
                  </a:lnTo>
                  <a:close/>
                  <a:moveTo>
                    <a:pt x="1" y="11047"/>
                  </a:moveTo>
                  <a:lnTo>
                    <a:pt x="1" y="12428"/>
                  </a:lnTo>
                  <a:lnTo>
                    <a:pt x="330" y="12428"/>
                  </a:lnTo>
                  <a:lnTo>
                    <a:pt x="330" y="11047"/>
                  </a:lnTo>
                  <a:close/>
                  <a:moveTo>
                    <a:pt x="1" y="13809"/>
                  </a:moveTo>
                  <a:lnTo>
                    <a:pt x="1" y="15188"/>
                  </a:lnTo>
                  <a:lnTo>
                    <a:pt x="330" y="15188"/>
                  </a:lnTo>
                  <a:lnTo>
                    <a:pt x="330" y="13809"/>
                  </a:lnTo>
                  <a:close/>
                  <a:moveTo>
                    <a:pt x="1" y="16569"/>
                  </a:moveTo>
                  <a:lnTo>
                    <a:pt x="1" y="17950"/>
                  </a:lnTo>
                  <a:lnTo>
                    <a:pt x="330" y="17950"/>
                  </a:lnTo>
                  <a:lnTo>
                    <a:pt x="330" y="16569"/>
                  </a:lnTo>
                  <a:close/>
                  <a:moveTo>
                    <a:pt x="1" y="19331"/>
                  </a:moveTo>
                  <a:lnTo>
                    <a:pt x="1" y="20712"/>
                  </a:lnTo>
                  <a:lnTo>
                    <a:pt x="330" y="20712"/>
                  </a:lnTo>
                  <a:lnTo>
                    <a:pt x="330" y="19331"/>
                  </a:lnTo>
                  <a:close/>
                  <a:moveTo>
                    <a:pt x="1" y="22092"/>
                  </a:moveTo>
                  <a:lnTo>
                    <a:pt x="1" y="23473"/>
                  </a:lnTo>
                  <a:lnTo>
                    <a:pt x="330" y="23473"/>
                  </a:lnTo>
                  <a:lnTo>
                    <a:pt x="330" y="220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9"/>
            <p:cNvSpPr/>
            <p:nvPr/>
          </p:nvSpPr>
          <p:spPr>
            <a:xfrm>
              <a:off x="4878750" y="1746025"/>
              <a:ext cx="8225" cy="16475"/>
            </a:xfrm>
            <a:custGeom>
              <a:avLst/>
              <a:gdLst/>
              <a:ahLst/>
              <a:cxnLst/>
              <a:rect l="l" t="t" r="r" b="b"/>
              <a:pathLst>
                <a:path w="329" h="659" extrusionOk="0">
                  <a:moveTo>
                    <a:pt x="1" y="1"/>
                  </a:moveTo>
                  <a:lnTo>
                    <a:pt x="1" y="658"/>
                  </a:lnTo>
                  <a:lnTo>
                    <a:pt x="329" y="658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9"/>
            <p:cNvSpPr/>
            <p:nvPr/>
          </p:nvSpPr>
          <p:spPr>
            <a:xfrm>
              <a:off x="3344350" y="1199075"/>
              <a:ext cx="1482275" cy="454450"/>
            </a:xfrm>
            <a:custGeom>
              <a:avLst/>
              <a:gdLst/>
              <a:ahLst/>
              <a:cxnLst/>
              <a:rect l="l" t="t" r="r" b="b"/>
              <a:pathLst>
                <a:path w="59291" h="18178" extrusionOk="0">
                  <a:moveTo>
                    <a:pt x="53808" y="0"/>
                  </a:moveTo>
                  <a:cubicBezTo>
                    <a:pt x="52947" y="0"/>
                    <a:pt x="52248" y="699"/>
                    <a:pt x="52248" y="1560"/>
                  </a:cubicBezTo>
                  <a:cubicBezTo>
                    <a:pt x="52248" y="1956"/>
                    <a:pt x="52401" y="2313"/>
                    <a:pt x="52644" y="2589"/>
                  </a:cubicBezTo>
                  <a:lnTo>
                    <a:pt x="40726" y="15153"/>
                  </a:lnTo>
                  <a:cubicBezTo>
                    <a:pt x="40465" y="14659"/>
                    <a:pt x="39951" y="14318"/>
                    <a:pt x="39352" y="14318"/>
                  </a:cubicBezTo>
                  <a:cubicBezTo>
                    <a:pt x="38850" y="14320"/>
                    <a:pt x="38380" y="14563"/>
                    <a:pt x="38088" y="14972"/>
                  </a:cubicBezTo>
                  <a:lnTo>
                    <a:pt x="33667" y="10299"/>
                  </a:lnTo>
                  <a:cubicBezTo>
                    <a:pt x="33910" y="10023"/>
                    <a:pt x="34063" y="9666"/>
                    <a:pt x="34063" y="9270"/>
                  </a:cubicBezTo>
                  <a:cubicBezTo>
                    <a:pt x="34064" y="8383"/>
                    <a:pt x="33338" y="7708"/>
                    <a:pt x="32506" y="7708"/>
                  </a:cubicBezTo>
                  <a:cubicBezTo>
                    <a:pt x="32358" y="7708"/>
                    <a:pt x="32206" y="7730"/>
                    <a:pt x="32055" y="7775"/>
                  </a:cubicBezTo>
                  <a:cubicBezTo>
                    <a:pt x="31053" y="8077"/>
                    <a:pt x="30627" y="9260"/>
                    <a:pt x="31204" y="10131"/>
                  </a:cubicBezTo>
                  <a:lnTo>
                    <a:pt x="24816" y="15228"/>
                  </a:lnTo>
                  <a:cubicBezTo>
                    <a:pt x="24586" y="14722"/>
                    <a:pt x="24102" y="14378"/>
                    <a:pt x="23550" y="14326"/>
                  </a:cubicBezTo>
                  <a:cubicBezTo>
                    <a:pt x="23500" y="14321"/>
                    <a:pt x="23450" y="14319"/>
                    <a:pt x="23400" y="14319"/>
                  </a:cubicBezTo>
                  <a:cubicBezTo>
                    <a:pt x="22901" y="14319"/>
                    <a:pt x="22428" y="14560"/>
                    <a:pt x="22136" y="14973"/>
                  </a:cubicBezTo>
                  <a:lnTo>
                    <a:pt x="14617" y="5127"/>
                  </a:lnTo>
                  <a:cubicBezTo>
                    <a:pt x="15085" y="4836"/>
                    <a:pt x="15363" y="4317"/>
                    <a:pt x="15349" y="3766"/>
                  </a:cubicBezTo>
                  <a:cubicBezTo>
                    <a:pt x="15334" y="3214"/>
                    <a:pt x="15030" y="2713"/>
                    <a:pt x="14547" y="2445"/>
                  </a:cubicBezTo>
                  <a:cubicBezTo>
                    <a:pt x="14312" y="2314"/>
                    <a:pt x="14052" y="2249"/>
                    <a:pt x="13792" y="2249"/>
                  </a:cubicBezTo>
                  <a:cubicBezTo>
                    <a:pt x="13519" y="2249"/>
                    <a:pt x="13245" y="2322"/>
                    <a:pt x="13001" y="2466"/>
                  </a:cubicBezTo>
                  <a:cubicBezTo>
                    <a:pt x="12527" y="2745"/>
                    <a:pt x="12235" y="3256"/>
                    <a:pt x="12235" y="3808"/>
                  </a:cubicBezTo>
                  <a:cubicBezTo>
                    <a:pt x="12235" y="4182"/>
                    <a:pt x="12373" y="4522"/>
                    <a:pt x="12593" y="4791"/>
                  </a:cubicBezTo>
                  <a:lnTo>
                    <a:pt x="2697" y="13924"/>
                  </a:lnTo>
                  <a:cubicBezTo>
                    <a:pt x="2417" y="13675"/>
                    <a:pt x="2055" y="13538"/>
                    <a:pt x="1682" y="13537"/>
                  </a:cubicBezTo>
                  <a:cubicBezTo>
                    <a:pt x="1051" y="13537"/>
                    <a:pt x="482" y="13917"/>
                    <a:pt x="242" y="14500"/>
                  </a:cubicBezTo>
                  <a:cubicBezTo>
                    <a:pt x="0" y="15083"/>
                    <a:pt x="135" y="15753"/>
                    <a:pt x="580" y="16198"/>
                  </a:cubicBezTo>
                  <a:cubicBezTo>
                    <a:pt x="878" y="16496"/>
                    <a:pt x="1276" y="16654"/>
                    <a:pt x="1682" y="16654"/>
                  </a:cubicBezTo>
                  <a:cubicBezTo>
                    <a:pt x="1883" y="16654"/>
                    <a:pt x="2086" y="16616"/>
                    <a:pt x="2279" y="16535"/>
                  </a:cubicBezTo>
                  <a:cubicBezTo>
                    <a:pt x="2861" y="16295"/>
                    <a:pt x="3240" y="15727"/>
                    <a:pt x="3240" y="15096"/>
                  </a:cubicBezTo>
                  <a:cubicBezTo>
                    <a:pt x="3240" y="14726"/>
                    <a:pt x="3104" y="14390"/>
                    <a:pt x="2889" y="14122"/>
                  </a:cubicBezTo>
                  <a:lnTo>
                    <a:pt x="12785" y="4989"/>
                  </a:lnTo>
                  <a:cubicBezTo>
                    <a:pt x="13060" y="5221"/>
                    <a:pt x="13409" y="5367"/>
                    <a:pt x="13795" y="5367"/>
                  </a:cubicBezTo>
                  <a:cubicBezTo>
                    <a:pt x="13991" y="5367"/>
                    <a:pt x="14186" y="5328"/>
                    <a:pt x="14368" y="5255"/>
                  </a:cubicBezTo>
                  <a:lnTo>
                    <a:pt x="21988" y="15230"/>
                  </a:lnTo>
                  <a:cubicBezTo>
                    <a:pt x="21894" y="15434"/>
                    <a:pt x="21845" y="15655"/>
                    <a:pt x="21845" y="15878"/>
                  </a:cubicBezTo>
                  <a:cubicBezTo>
                    <a:pt x="21829" y="16760"/>
                    <a:pt x="22543" y="17467"/>
                    <a:pt x="23401" y="17467"/>
                  </a:cubicBezTo>
                  <a:cubicBezTo>
                    <a:pt x="23464" y="17467"/>
                    <a:pt x="23528" y="17463"/>
                    <a:pt x="23593" y="17455"/>
                  </a:cubicBezTo>
                  <a:cubicBezTo>
                    <a:pt x="24533" y="17340"/>
                    <a:pt x="25155" y="16419"/>
                    <a:pt x="24910" y="15505"/>
                  </a:cubicBezTo>
                  <a:lnTo>
                    <a:pt x="31378" y="10344"/>
                  </a:lnTo>
                  <a:cubicBezTo>
                    <a:pt x="31680" y="10664"/>
                    <a:pt x="32089" y="10828"/>
                    <a:pt x="32500" y="10828"/>
                  </a:cubicBezTo>
                  <a:cubicBezTo>
                    <a:pt x="32840" y="10828"/>
                    <a:pt x="33182" y="10715"/>
                    <a:pt x="33466" y="10486"/>
                  </a:cubicBezTo>
                  <a:lnTo>
                    <a:pt x="37945" y="15220"/>
                  </a:lnTo>
                  <a:cubicBezTo>
                    <a:pt x="37463" y="16213"/>
                    <a:pt x="38134" y="17379"/>
                    <a:pt x="39235" y="17460"/>
                  </a:cubicBezTo>
                  <a:cubicBezTo>
                    <a:pt x="39274" y="17463"/>
                    <a:pt x="39312" y="17465"/>
                    <a:pt x="39350" y="17465"/>
                  </a:cubicBezTo>
                  <a:cubicBezTo>
                    <a:pt x="39825" y="17465"/>
                    <a:pt x="40278" y="17249"/>
                    <a:pt x="40576" y="16872"/>
                  </a:cubicBezTo>
                  <a:cubicBezTo>
                    <a:pt x="40897" y="16466"/>
                    <a:pt x="40997" y="15927"/>
                    <a:pt x="40841" y="15433"/>
                  </a:cubicBezTo>
                  <a:lnTo>
                    <a:pt x="52844" y="2777"/>
                  </a:lnTo>
                  <a:cubicBezTo>
                    <a:pt x="53110" y="2987"/>
                    <a:pt x="53442" y="3119"/>
                    <a:pt x="53808" y="3119"/>
                  </a:cubicBezTo>
                  <a:cubicBezTo>
                    <a:pt x="53892" y="3118"/>
                    <a:pt x="53974" y="3109"/>
                    <a:pt x="54056" y="3093"/>
                  </a:cubicBezTo>
                  <a:lnTo>
                    <a:pt x="57145" y="15190"/>
                  </a:lnTo>
                  <a:cubicBezTo>
                    <a:pt x="56394" y="15467"/>
                    <a:pt x="55979" y="16271"/>
                    <a:pt x="56191" y="17044"/>
                  </a:cubicBezTo>
                  <a:cubicBezTo>
                    <a:pt x="56377" y="17723"/>
                    <a:pt x="56994" y="18177"/>
                    <a:pt x="57676" y="18177"/>
                  </a:cubicBezTo>
                  <a:cubicBezTo>
                    <a:pt x="57769" y="18177"/>
                    <a:pt x="57863" y="18169"/>
                    <a:pt x="57957" y="18152"/>
                  </a:cubicBezTo>
                  <a:cubicBezTo>
                    <a:pt x="58745" y="18006"/>
                    <a:pt x="59290" y="17284"/>
                    <a:pt x="59213" y="16487"/>
                  </a:cubicBezTo>
                  <a:cubicBezTo>
                    <a:pt x="59137" y="15697"/>
                    <a:pt x="58472" y="15094"/>
                    <a:pt x="57679" y="15094"/>
                  </a:cubicBezTo>
                  <a:cubicBezTo>
                    <a:pt x="57673" y="15094"/>
                    <a:pt x="57667" y="15094"/>
                    <a:pt x="57661" y="15094"/>
                  </a:cubicBezTo>
                  <a:lnTo>
                    <a:pt x="57662" y="15096"/>
                  </a:lnTo>
                  <a:cubicBezTo>
                    <a:pt x="57579" y="15097"/>
                    <a:pt x="57495" y="15106"/>
                    <a:pt x="57414" y="15122"/>
                  </a:cubicBezTo>
                  <a:lnTo>
                    <a:pt x="54324" y="3025"/>
                  </a:lnTo>
                  <a:cubicBezTo>
                    <a:pt x="54930" y="2812"/>
                    <a:pt x="55368" y="2240"/>
                    <a:pt x="55368" y="1560"/>
                  </a:cubicBezTo>
                  <a:cubicBezTo>
                    <a:pt x="55368" y="699"/>
                    <a:pt x="54669" y="0"/>
                    <a:pt x="53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3441650" y="2091700"/>
              <a:ext cx="1458550" cy="679900"/>
            </a:xfrm>
            <a:custGeom>
              <a:avLst/>
              <a:gdLst/>
              <a:ahLst/>
              <a:cxnLst/>
              <a:rect l="l" t="t" r="r" b="b"/>
              <a:pathLst>
                <a:path w="58342" h="27196" extrusionOk="0">
                  <a:moveTo>
                    <a:pt x="0" y="1"/>
                  </a:moveTo>
                  <a:lnTo>
                    <a:pt x="0" y="27195"/>
                  </a:lnTo>
                  <a:lnTo>
                    <a:pt x="58342" y="27195"/>
                  </a:lnTo>
                  <a:lnTo>
                    <a:pt x="58342" y="1"/>
                  </a:lnTo>
                  <a:close/>
                </a:path>
              </a:pathLst>
            </a:custGeom>
            <a:solidFill>
              <a:srgbClr val="FFFFFF">
                <a:alpha val="36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3544850" y="2196750"/>
              <a:ext cx="1252300" cy="76000"/>
            </a:xfrm>
            <a:custGeom>
              <a:avLst/>
              <a:gdLst/>
              <a:ahLst/>
              <a:cxnLst/>
              <a:rect l="l" t="t" r="r" b="b"/>
              <a:pathLst>
                <a:path w="50092" h="3040" extrusionOk="0">
                  <a:moveTo>
                    <a:pt x="3" y="0"/>
                  </a:moveTo>
                  <a:lnTo>
                    <a:pt x="1" y="3014"/>
                  </a:lnTo>
                  <a:lnTo>
                    <a:pt x="50088" y="3039"/>
                  </a:lnTo>
                  <a:lnTo>
                    <a:pt x="50092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3544800" y="2393575"/>
              <a:ext cx="1252200" cy="76050"/>
            </a:xfrm>
            <a:custGeom>
              <a:avLst/>
              <a:gdLst/>
              <a:ahLst/>
              <a:cxnLst/>
              <a:rect l="l" t="t" r="r" b="b"/>
              <a:pathLst>
                <a:path w="50088" h="3042" extrusionOk="0">
                  <a:moveTo>
                    <a:pt x="0" y="0"/>
                  </a:moveTo>
                  <a:lnTo>
                    <a:pt x="0" y="3017"/>
                  </a:lnTo>
                  <a:lnTo>
                    <a:pt x="50086" y="3042"/>
                  </a:lnTo>
                  <a:lnTo>
                    <a:pt x="50087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3544700" y="2590450"/>
              <a:ext cx="1252200" cy="76100"/>
            </a:xfrm>
            <a:custGeom>
              <a:avLst/>
              <a:gdLst/>
              <a:ahLst/>
              <a:cxnLst/>
              <a:rect l="l" t="t" r="r" b="b"/>
              <a:pathLst>
                <a:path w="50088" h="3044" extrusionOk="0">
                  <a:moveTo>
                    <a:pt x="0" y="1"/>
                  </a:moveTo>
                  <a:lnTo>
                    <a:pt x="0" y="3019"/>
                  </a:lnTo>
                  <a:lnTo>
                    <a:pt x="50086" y="3044"/>
                  </a:lnTo>
                  <a:lnTo>
                    <a:pt x="50087" y="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2818500" y="3387800"/>
              <a:ext cx="630100" cy="49625"/>
            </a:xfrm>
            <a:custGeom>
              <a:avLst/>
              <a:gdLst/>
              <a:ahLst/>
              <a:cxnLst/>
              <a:rect l="l" t="t" r="r" b="b"/>
              <a:pathLst>
                <a:path w="25204" h="1985" extrusionOk="0">
                  <a:moveTo>
                    <a:pt x="1" y="1"/>
                  </a:moveTo>
                  <a:lnTo>
                    <a:pt x="1" y="1984"/>
                  </a:lnTo>
                  <a:lnTo>
                    <a:pt x="25203" y="1984"/>
                  </a:lnTo>
                  <a:lnTo>
                    <a:pt x="252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9"/>
            <p:cNvSpPr/>
            <p:nvPr/>
          </p:nvSpPr>
          <p:spPr>
            <a:xfrm>
              <a:off x="2818450" y="3517050"/>
              <a:ext cx="630075" cy="49950"/>
            </a:xfrm>
            <a:custGeom>
              <a:avLst/>
              <a:gdLst/>
              <a:ahLst/>
              <a:cxnLst/>
              <a:rect l="l" t="t" r="r" b="b"/>
              <a:pathLst>
                <a:path w="25203" h="1998" extrusionOk="0">
                  <a:moveTo>
                    <a:pt x="0" y="1"/>
                  </a:moveTo>
                  <a:lnTo>
                    <a:pt x="0" y="1987"/>
                  </a:lnTo>
                  <a:lnTo>
                    <a:pt x="25201" y="1997"/>
                  </a:lnTo>
                  <a:lnTo>
                    <a:pt x="25203" y="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2818375" y="3646500"/>
              <a:ext cx="630075" cy="49900"/>
            </a:xfrm>
            <a:custGeom>
              <a:avLst/>
              <a:gdLst/>
              <a:ahLst/>
              <a:cxnLst/>
              <a:rect l="l" t="t" r="r" b="b"/>
              <a:pathLst>
                <a:path w="25203" h="1996" extrusionOk="0">
                  <a:moveTo>
                    <a:pt x="2" y="0"/>
                  </a:moveTo>
                  <a:lnTo>
                    <a:pt x="1" y="1984"/>
                  </a:lnTo>
                  <a:lnTo>
                    <a:pt x="25202" y="1995"/>
                  </a:lnTo>
                  <a:lnTo>
                    <a:pt x="25203" y="1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3540850" y="3387800"/>
              <a:ext cx="630075" cy="49625"/>
            </a:xfrm>
            <a:custGeom>
              <a:avLst/>
              <a:gdLst/>
              <a:ahLst/>
              <a:cxnLst/>
              <a:rect l="l" t="t" r="r" b="b"/>
              <a:pathLst>
                <a:path w="25203" h="1985" extrusionOk="0">
                  <a:moveTo>
                    <a:pt x="0" y="1"/>
                  </a:moveTo>
                  <a:lnTo>
                    <a:pt x="0" y="1984"/>
                  </a:lnTo>
                  <a:lnTo>
                    <a:pt x="25202" y="1984"/>
                  </a:lnTo>
                  <a:lnTo>
                    <a:pt x="25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3540775" y="3517050"/>
              <a:ext cx="630075" cy="49950"/>
            </a:xfrm>
            <a:custGeom>
              <a:avLst/>
              <a:gdLst/>
              <a:ahLst/>
              <a:cxnLst/>
              <a:rect l="l" t="t" r="r" b="b"/>
              <a:pathLst>
                <a:path w="25203" h="1998" extrusionOk="0">
                  <a:moveTo>
                    <a:pt x="0" y="1"/>
                  </a:moveTo>
                  <a:lnTo>
                    <a:pt x="0" y="1987"/>
                  </a:lnTo>
                  <a:lnTo>
                    <a:pt x="25201" y="1997"/>
                  </a:lnTo>
                  <a:lnTo>
                    <a:pt x="25203" y="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3540700" y="3646625"/>
              <a:ext cx="630100" cy="49600"/>
            </a:xfrm>
            <a:custGeom>
              <a:avLst/>
              <a:gdLst/>
              <a:ahLst/>
              <a:cxnLst/>
              <a:rect l="l" t="t" r="r" b="b"/>
              <a:pathLst>
                <a:path w="25204" h="1984" extrusionOk="0">
                  <a:moveTo>
                    <a:pt x="1" y="1"/>
                  </a:moveTo>
                  <a:lnTo>
                    <a:pt x="1" y="1984"/>
                  </a:lnTo>
                  <a:lnTo>
                    <a:pt x="25203" y="1984"/>
                  </a:lnTo>
                  <a:lnTo>
                    <a:pt x="252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2998350" y="30017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05" y="0"/>
                  </a:moveTo>
                  <a:cubicBezTo>
                    <a:pt x="2419" y="0"/>
                    <a:pt x="0" y="2419"/>
                    <a:pt x="0" y="5405"/>
                  </a:cubicBezTo>
                  <a:cubicBezTo>
                    <a:pt x="0" y="8392"/>
                    <a:pt x="2420" y="10812"/>
                    <a:pt x="5405" y="10812"/>
                  </a:cubicBezTo>
                  <a:cubicBezTo>
                    <a:pt x="8391" y="10812"/>
                    <a:pt x="10812" y="8391"/>
                    <a:pt x="10812" y="5405"/>
                  </a:cubicBezTo>
                  <a:cubicBezTo>
                    <a:pt x="10812" y="2420"/>
                    <a:pt x="8392" y="0"/>
                    <a:pt x="5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9"/>
            <p:cNvSpPr/>
            <p:nvPr/>
          </p:nvSpPr>
          <p:spPr>
            <a:xfrm>
              <a:off x="3720675" y="3001750"/>
              <a:ext cx="270300" cy="270325"/>
            </a:xfrm>
            <a:custGeom>
              <a:avLst/>
              <a:gdLst/>
              <a:ahLst/>
              <a:cxnLst/>
              <a:rect l="l" t="t" r="r" b="b"/>
              <a:pathLst>
                <a:path w="10812" h="10813" extrusionOk="0">
                  <a:moveTo>
                    <a:pt x="5406" y="0"/>
                  </a:moveTo>
                  <a:cubicBezTo>
                    <a:pt x="2420" y="0"/>
                    <a:pt x="1" y="2421"/>
                    <a:pt x="1" y="5406"/>
                  </a:cubicBezTo>
                  <a:cubicBezTo>
                    <a:pt x="1" y="8392"/>
                    <a:pt x="2420" y="10813"/>
                    <a:pt x="5406" y="10813"/>
                  </a:cubicBezTo>
                  <a:cubicBezTo>
                    <a:pt x="8391" y="10813"/>
                    <a:pt x="10812" y="8392"/>
                    <a:pt x="10812" y="5406"/>
                  </a:cubicBezTo>
                  <a:cubicBezTo>
                    <a:pt x="10812" y="2421"/>
                    <a:pt x="8391" y="0"/>
                    <a:pt x="5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4338250" y="4892200"/>
              <a:ext cx="1688375" cy="583775"/>
            </a:xfrm>
            <a:custGeom>
              <a:avLst/>
              <a:gdLst/>
              <a:ahLst/>
              <a:cxnLst/>
              <a:rect l="l" t="t" r="r" b="b"/>
              <a:pathLst>
                <a:path w="67535" h="23351" extrusionOk="0">
                  <a:moveTo>
                    <a:pt x="672" y="2986"/>
                  </a:moveTo>
                  <a:lnTo>
                    <a:pt x="1" y="23350"/>
                  </a:lnTo>
                  <a:lnTo>
                    <a:pt x="67535" y="23350"/>
                  </a:lnTo>
                  <a:lnTo>
                    <a:pt x="34621" y="1572"/>
                  </a:lnTo>
                  <a:lnTo>
                    <a:pt x="19028" y="1"/>
                  </a:lnTo>
                  <a:lnTo>
                    <a:pt x="26104" y="8880"/>
                  </a:lnTo>
                  <a:lnTo>
                    <a:pt x="12062" y="34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66000">
                  <a:srgbClr val="E354F7">
                    <a:alpha val="16078"/>
                  </a:srgbClr>
                </a:gs>
                <a:gs pos="100000">
                  <a:srgbClr val="10ECFF">
                    <a:alpha val="2549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4577275" y="4776800"/>
              <a:ext cx="148850" cy="238475"/>
            </a:xfrm>
            <a:custGeom>
              <a:avLst/>
              <a:gdLst/>
              <a:ahLst/>
              <a:cxnLst/>
              <a:rect l="l" t="t" r="r" b="b"/>
              <a:pathLst>
                <a:path w="5954" h="9539" extrusionOk="0">
                  <a:moveTo>
                    <a:pt x="5467" y="914"/>
                  </a:moveTo>
                  <a:cubicBezTo>
                    <a:pt x="5506" y="725"/>
                    <a:pt x="5430" y="482"/>
                    <a:pt x="5212" y="435"/>
                  </a:cubicBezTo>
                  <a:cubicBezTo>
                    <a:pt x="4896" y="365"/>
                    <a:pt x="4575" y="333"/>
                    <a:pt x="4260" y="314"/>
                  </a:cubicBezTo>
                  <a:cubicBezTo>
                    <a:pt x="4240" y="287"/>
                    <a:pt x="4228" y="260"/>
                    <a:pt x="4209" y="232"/>
                  </a:cubicBezTo>
                  <a:cubicBezTo>
                    <a:pt x="4046" y="1"/>
                    <a:pt x="3663" y="82"/>
                    <a:pt x="3528" y="295"/>
                  </a:cubicBezTo>
                  <a:cubicBezTo>
                    <a:pt x="2491" y="305"/>
                    <a:pt x="1456" y="432"/>
                    <a:pt x="415" y="318"/>
                  </a:cubicBezTo>
                  <a:cubicBezTo>
                    <a:pt x="202" y="292"/>
                    <a:pt x="1" y="533"/>
                    <a:pt x="63" y="739"/>
                  </a:cubicBezTo>
                  <a:cubicBezTo>
                    <a:pt x="740" y="3003"/>
                    <a:pt x="494" y="5087"/>
                    <a:pt x="182" y="7383"/>
                  </a:cubicBezTo>
                  <a:cubicBezTo>
                    <a:pt x="164" y="7507"/>
                    <a:pt x="262" y="7588"/>
                    <a:pt x="365" y="7602"/>
                  </a:cubicBezTo>
                  <a:cubicBezTo>
                    <a:pt x="383" y="7679"/>
                    <a:pt x="407" y="7754"/>
                    <a:pt x="434" y="7828"/>
                  </a:cubicBezTo>
                  <a:cubicBezTo>
                    <a:pt x="559" y="8146"/>
                    <a:pt x="751" y="8433"/>
                    <a:pt x="1000" y="8666"/>
                  </a:cubicBezTo>
                  <a:cubicBezTo>
                    <a:pt x="1256" y="9116"/>
                    <a:pt x="1644" y="9408"/>
                    <a:pt x="2173" y="9306"/>
                  </a:cubicBezTo>
                  <a:cubicBezTo>
                    <a:pt x="2614" y="9434"/>
                    <a:pt x="3088" y="9494"/>
                    <a:pt x="3549" y="9510"/>
                  </a:cubicBezTo>
                  <a:cubicBezTo>
                    <a:pt x="4465" y="9538"/>
                    <a:pt x="5791" y="9127"/>
                    <a:pt x="5842" y="8020"/>
                  </a:cubicBezTo>
                  <a:cubicBezTo>
                    <a:pt x="5953" y="5620"/>
                    <a:pt x="4946" y="3373"/>
                    <a:pt x="5467" y="914"/>
                  </a:cubicBezTo>
                  <a:close/>
                </a:path>
              </a:pathLst>
            </a:custGeom>
            <a:solidFill>
              <a:srgbClr val="5F2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4348150" y="4883800"/>
              <a:ext cx="406550" cy="233550"/>
            </a:xfrm>
            <a:custGeom>
              <a:avLst/>
              <a:gdLst/>
              <a:ahLst/>
              <a:cxnLst/>
              <a:rect l="l" t="t" r="r" b="b"/>
              <a:pathLst>
                <a:path w="16262" h="9342" extrusionOk="0">
                  <a:moveTo>
                    <a:pt x="15855" y="8144"/>
                  </a:moveTo>
                  <a:cubicBezTo>
                    <a:pt x="16261" y="6895"/>
                    <a:pt x="15195" y="4651"/>
                    <a:pt x="15268" y="3289"/>
                  </a:cubicBezTo>
                  <a:cubicBezTo>
                    <a:pt x="15198" y="3266"/>
                    <a:pt x="15122" y="3255"/>
                    <a:pt x="15050" y="3289"/>
                  </a:cubicBezTo>
                  <a:cubicBezTo>
                    <a:pt x="13599" y="5271"/>
                    <a:pt x="9504" y="5388"/>
                    <a:pt x="9505" y="2336"/>
                  </a:cubicBezTo>
                  <a:cubicBezTo>
                    <a:pt x="9271" y="2085"/>
                    <a:pt x="9006" y="1889"/>
                    <a:pt x="8616" y="1723"/>
                  </a:cubicBezTo>
                  <a:cubicBezTo>
                    <a:pt x="7309" y="1168"/>
                    <a:pt x="5680" y="810"/>
                    <a:pt x="4305" y="432"/>
                  </a:cubicBezTo>
                  <a:cubicBezTo>
                    <a:pt x="2742" y="1"/>
                    <a:pt x="1" y="522"/>
                    <a:pt x="103" y="1966"/>
                  </a:cubicBezTo>
                  <a:cubicBezTo>
                    <a:pt x="83" y="2509"/>
                    <a:pt x="291" y="3130"/>
                    <a:pt x="723" y="3620"/>
                  </a:cubicBezTo>
                  <a:cubicBezTo>
                    <a:pt x="2439" y="5577"/>
                    <a:pt x="4464" y="6672"/>
                    <a:pt x="6947" y="7374"/>
                  </a:cubicBezTo>
                  <a:cubicBezTo>
                    <a:pt x="9126" y="7994"/>
                    <a:pt x="12697" y="9341"/>
                    <a:pt x="14375" y="8971"/>
                  </a:cubicBezTo>
                  <a:cubicBezTo>
                    <a:pt x="14411" y="8964"/>
                    <a:pt x="15822" y="8167"/>
                    <a:pt x="15855" y="8144"/>
                  </a:cubicBezTo>
                  <a:close/>
                </a:path>
              </a:pathLst>
            </a:custGeom>
            <a:solidFill>
              <a:srgbClr val="7F0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4349025" y="4892200"/>
              <a:ext cx="59050" cy="102975"/>
            </a:xfrm>
            <a:custGeom>
              <a:avLst/>
              <a:gdLst/>
              <a:ahLst/>
              <a:cxnLst/>
              <a:rect l="l" t="t" r="r" b="b"/>
              <a:pathLst>
                <a:path w="2362" h="4119" extrusionOk="0">
                  <a:moveTo>
                    <a:pt x="2362" y="1"/>
                  </a:moveTo>
                  <a:lnTo>
                    <a:pt x="2362" y="1"/>
                  </a:lnTo>
                  <a:cubicBezTo>
                    <a:pt x="1132" y="150"/>
                    <a:pt x="1" y="698"/>
                    <a:pt x="68" y="1635"/>
                  </a:cubicBezTo>
                  <a:cubicBezTo>
                    <a:pt x="48" y="2176"/>
                    <a:pt x="256" y="2798"/>
                    <a:pt x="688" y="3287"/>
                  </a:cubicBezTo>
                  <a:cubicBezTo>
                    <a:pt x="951" y="3586"/>
                    <a:pt x="1221" y="3859"/>
                    <a:pt x="1498" y="4119"/>
                  </a:cubicBezTo>
                  <a:cubicBezTo>
                    <a:pt x="1118" y="3447"/>
                    <a:pt x="938" y="2713"/>
                    <a:pt x="961" y="2047"/>
                  </a:cubicBezTo>
                  <a:cubicBezTo>
                    <a:pt x="897" y="1154"/>
                    <a:pt x="1476" y="474"/>
                    <a:pt x="2362" y="1"/>
                  </a:cubicBezTo>
                  <a:close/>
                </a:path>
              </a:pathLst>
            </a:custGeom>
            <a:solidFill>
              <a:srgbClr val="F860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9"/>
            <p:cNvSpPr/>
            <p:nvPr/>
          </p:nvSpPr>
          <p:spPr>
            <a:xfrm>
              <a:off x="5011400" y="4670025"/>
              <a:ext cx="191525" cy="242575"/>
            </a:xfrm>
            <a:custGeom>
              <a:avLst/>
              <a:gdLst/>
              <a:ahLst/>
              <a:cxnLst/>
              <a:rect l="l" t="t" r="r" b="b"/>
              <a:pathLst>
                <a:path w="7661" h="9703" extrusionOk="0">
                  <a:moveTo>
                    <a:pt x="5399" y="550"/>
                  </a:moveTo>
                  <a:cubicBezTo>
                    <a:pt x="5392" y="354"/>
                    <a:pt x="5261" y="137"/>
                    <a:pt x="5039" y="143"/>
                  </a:cubicBezTo>
                  <a:cubicBezTo>
                    <a:pt x="4713" y="153"/>
                    <a:pt x="4395" y="200"/>
                    <a:pt x="4084" y="252"/>
                  </a:cubicBezTo>
                  <a:cubicBezTo>
                    <a:pt x="4060" y="235"/>
                    <a:pt x="4041" y="203"/>
                    <a:pt x="4018" y="184"/>
                  </a:cubicBezTo>
                  <a:cubicBezTo>
                    <a:pt x="3801" y="1"/>
                    <a:pt x="3447" y="172"/>
                    <a:pt x="3368" y="410"/>
                  </a:cubicBezTo>
                  <a:cubicBezTo>
                    <a:pt x="2368" y="667"/>
                    <a:pt x="1390" y="1034"/>
                    <a:pt x="352" y="1173"/>
                  </a:cubicBezTo>
                  <a:cubicBezTo>
                    <a:pt x="137" y="1196"/>
                    <a:pt x="0" y="1477"/>
                    <a:pt x="111" y="1667"/>
                  </a:cubicBezTo>
                  <a:cubicBezTo>
                    <a:pt x="1303" y="3705"/>
                    <a:pt x="1556" y="5781"/>
                    <a:pt x="1797" y="8092"/>
                  </a:cubicBezTo>
                  <a:cubicBezTo>
                    <a:pt x="1810" y="8215"/>
                    <a:pt x="1922" y="8271"/>
                    <a:pt x="2027" y="8259"/>
                  </a:cubicBezTo>
                  <a:cubicBezTo>
                    <a:pt x="2063" y="8330"/>
                    <a:pt x="2105" y="8398"/>
                    <a:pt x="2151" y="8463"/>
                  </a:cubicBezTo>
                  <a:cubicBezTo>
                    <a:pt x="2344" y="8744"/>
                    <a:pt x="2599" y="8975"/>
                    <a:pt x="2898" y="9140"/>
                  </a:cubicBezTo>
                  <a:cubicBezTo>
                    <a:pt x="3249" y="9515"/>
                    <a:pt x="3698" y="9703"/>
                    <a:pt x="4188" y="9485"/>
                  </a:cubicBezTo>
                  <a:cubicBezTo>
                    <a:pt x="4647" y="9504"/>
                    <a:pt x="5122" y="9450"/>
                    <a:pt x="5571" y="9354"/>
                  </a:cubicBezTo>
                  <a:cubicBezTo>
                    <a:pt x="6469" y="9165"/>
                    <a:pt x="7660" y="8450"/>
                    <a:pt x="7446" y="7362"/>
                  </a:cubicBezTo>
                  <a:cubicBezTo>
                    <a:pt x="6986" y="5005"/>
                    <a:pt x="5478" y="3061"/>
                    <a:pt x="5399" y="550"/>
                  </a:cubicBezTo>
                  <a:close/>
                </a:path>
              </a:pathLst>
            </a:custGeom>
            <a:solidFill>
              <a:srgbClr val="5F2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4803250" y="4834850"/>
              <a:ext cx="309325" cy="161375"/>
            </a:xfrm>
            <a:custGeom>
              <a:avLst/>
              <a:gdLst/>
              <a:ahLst/>
              <a:cxnLst/>
              <a:rect l="l" t="t" r="r" b="b"/>
              <a:pathLst>
                <a:path w="12373" h="6455" extrusionOk="0">
                  <a:moveTo>
                    <a:pt x="3371" y="0"/>
                  </a:moveTo>
                  <a:cubicBezTo>
                    <a:pt x="1825" y="0"/>
                    <a:pt x="1" y="261"/>
                    <a:pt x="248" y="2500"/>
                  </a:cubicBezTo>
                  <a:cubicBezTo>
                    <a:pt x="363" y="3034"/>
                    <a:pt x="2178" y="3991"/>
                    <a:pt x="2768" y="4264"/>
                  </a:cubicBezTo>
                  <a:cubicBezTo>
                    <a:pt x="5628" y="5586"/>
                    <a:pt x="9293" y="6455"/>
                    <a:pt x="11916" y="6455"/>
                  </a:cubicBezTo>
                  <a:cubicBezTo>
                    <a:pt x="12072" y="6455"/>
                    <a:pt x="12224" y="6452"/>
                    <a:pt x="12372" y="6445"/>
                  </a:cubicBezTo>
                  <a:cubicBezTo>
                    <a:pt x="9788" y="6357"/>
                    <a:pt x="6367" y="5513"/>
                    <a:pt x="3662" y="4264"/>
                  </a:cubicBezTo>
                  <a:cubicBezTo>
                    <a:pt x="3072" y="3992"/>
                    <a:pt x="1254" y="3036"/>
                    <a:pt x="1142" y="2500"/>
                  </a:cubicBezTo>
                  <a:cubicBezTo>
                    <a:pt x="916" y="454"/>
                    <a:pt x="2422" y="59"/>
                    <a:pt x="3863" y="7"/>
                  </a:cubicBezTo>
                  <a:cubicBezTo>
                    <a:pt x="3705" y="3"/>
                    <a:pt x="3540" y="0"/>
                    <a:pt x="3371" y="0"/>
                  </a:cubicBezTo>
                  <a:close/>
                </a:path>
              </a:pathLst>
            </a:custGeom>
            <a:solidFill>
              <a:srgbClr val="F860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4820250" y="4830700"/>
              <a:ext cx="399400" cy="175175"/>
            </a:xfrm>
            <a:custGeom>
              <a:avLst/>
              <a:gdLst/>
              <a:ahLst/>
              <a:cxnLst/>
              <a:rect l="l" t="t" r="r" b="b"/>
              <a:pathLst>
                <a:path w="15976" h="7007" extrusionOk="0">
                  <a:moveTo>
                    <a:pt x="15875" y="4257"/>
                  </a:moveTo>
                  <a:cubicBezTo>
                    <a:pt x="15975" y="2948"/>
                    <a:pt x="15578" y="1706"/>
                    <a:pt x="15328" y="361"/>
                  </a:cubicBezTo>
                  <a:cubicBezTo>
                    <a:pt x="15258" y="356"/>
                    <a:pt x="15178" y="364"/>
                    <a:pt x="15115" y="415"/>
                  </a:cubicBezTo>
                  <a:cubicBezTo>
                    <a:pt x="14172" y="2689"/>
                    <a:pt x="10093" y="3156"/>
                    <a:pt x="9370" y="190"/>
                  </a:cubicBezTo>
                  <a:cubicBezTo>
                    <a:pt x="9086" y="1"/>
                    <a:pt x="8912" y="493"/>
                    <a:pt x="8497" y="421"/>
                  </a:cubicBezTo>
                  <a:cubicBezTo>
                    <a:pt x="7092" y="197"/>
                    <a:pt x="5427" y="236"/>
                    <a:pt x="4001" y="195"/>
                  </a:cubicBezTo>
                  <a:cubicBezTo>
                    <a:pt x="2380" y="150"/>
                    <a:pt x="1" y="147"/>
                    <a:pt x="282" y="2684"/>
                  </a:cubicBezTo>
                  <a:cubicBezTo>
                    <a:pt x="393" y="3219"/>
                    <a:pt x="2209" y="4174"/>
                    <a:pt x="2799" y="4448"/>
                  </a:cubicBezTo>
                  <a:cubicBezTo>
                    <a:pt x="6294" y="6063"/>
                    <a:pt x="10992" y="7006"/>
                    <a:pt x="13522" y="6508"/>
                  </a:cubicBezTo>
                  <a:cubicBezTo>
                    <a:pt x="15059" y="6205"/>
                    <a:pt x="15890" y="5119"/>
                    <a:pt x="15797" y="4351"/>
                  </a:cubicBezTo>
                  <a:cubicBezTo>
                    <a:pt x="15794" y="4311"/>
                    <a:pt x="15847" y="4292"/>
                    <a:pt x="15875" y="4257"/>
                  </a:cubicBezTo>
                  <a:close/>
                </a:path>
              </a:pathLst>
            </a:custGeom>
            <a:solidFill>
              <a:srgbClr val="7F0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4667175" y="2893575"/>
              <a:ext cx="534275" cy="1901300"/>
            </a:xfrm>
            <a:custGeom>
              <a:avLst/>
              <a:gdLst/>
              <a:ahLst/>
              <a:cxnLst/>
              <a:rect l="l" t="t" r="r" b="b"/>
              <a:pathLst>
                <a:path w="21371" h="76052" extrusionOk="0">
                  <a:moveTo>
                    <a:pt x="14583" y="75764"/>
                  </a:moveTo>
                  <a:cubicBezTo>
                    <a:pt x="16564" y="75975"/>
                    <a:pt x="18542" y="76051"/>
                    <a:pt x="20425" y="75372"/>
                  </a:cubicBezTo>
                  <a:cubicBezTo>
                    <a:pt x="20649" y="75288"/>
                    <a:pt x="20873" y="75203"/>
                    <a:pt x="21096" y="75117"/>
                  </a:cubicBezTo>
                  <a:cubicBezTo>
                    <a:pt x="21057" y="70134"/>
                    <a:pt x="19967" y="65237"/>
                    <a:pt x="19409" y="60279"/>
                  </a:cubicBezTo>
                  <a:cubicBezTo>
                    <a:pt x="18597" y="53058"/>
                    <a:pt x="16070" y="45480"/>
                    <a:pt x="16809" y="38236"/>
                  </a:cubicBezTo>
                  <a:cubicBezTo>
                    <a:pt x="17480" y="31626"/>
                    <a:pt x="20120" y="25379"/>
                    <a:pt x="20762" y="18723"/>
                  </a:cubicBezTo>
                  <a:cubicBezTo>
                    <a:pt x="21370" y="12383"/>
                    <a:pt x="19545" y="7182"/>
                    <a:pt x="18671" y="1043"/>
                  </a:cubicBezTo>
                  <a:cubicBezTo>
                    <a:pt x="18556" y="216"/>
                    <a:pt x="17625" y="0"/>
                    <a:pt x="16971" y="259"/>
                  </a:cubicBezTo>
                  <a:cubicBezTo>
                    <a:pt x="13717" y="1547"/>
                    <a:pt x="2712" y="1062"/>
                    <a:pt x="2830" y="6188"/>
                  </a:cubicBezTo>
                  <a:cubicBezTo>
                    <a:pt x="1800" y="20435"/>
                    <a:pt x="0" y="35098"/>
                    <a:pt x="4660" y="48883"/>
                  </a:cubicBezTo>
                  <a:cubicBezTo>
                    <a:pt x="6987" y="55766"/>
                    <a:pt x="8528" y="62889"/>
                    <a:pt x="11186" y="69653"/>
                  </a:cubicBezTo>
                  <a:cubicBezTo>
                    <a:pt x="12252" y="72356"/>
                    <a:pt x="13170" y="74306"/>
                    <a:pt x="14583" y="75764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4667200" y="2900100"/>
              <a:ext cx="451275" cy="1893900"/>
            </a:xfrm>
            <a:custGeom>
              <a:avLst/>
              <a:gdLst/>
              <a:ahLst/>
              <a:cxnLst/>
              <a:rect l="l" t="t" r="r" b="b"/>
              <a:pathLst>
                <a:path w="18051" h="75756" extrusionOk="0">
                  <a:moveTo>
                    <a:pt x="17524" y="0"/>
                  </a:moveTo>
                  <a:cubicBezTo>
                    <a:pt x="17335" y="0"/>
                    <a:pt x="17145" y="36"/>
                    <a:pt x="16973" y="105"/>
                  </a:cubicBezTo>
                  <a:cubicBezTo>
                    <a:pt x="13719" y="1390"/>
                    <a:pt x="2713" y="907"/>
                    <a:pt x="2830" y="6028"/>
                  </a:cubicBezTo>
                  <a:cubicBezTo>
                    <a:pt x="1802" y="20277"/>
                    <a:pt x="0" y="34943"/>
                    <a:pt x="4661" y="48727"/>
                  </a:cubicBezTo>
                  <a:cubicBezTo>
                    <a:pt x="6988" y="55611"/>
                    <a:pt x="8529" y="62732"/>
                    <a:pt x="11188" y="69498"/>
                  </a:cubicBezTo>
                  <a:cubicBezTo>
                    <a:pt x="12251" y="72200"/>
                    <a:pt x="13169" y="74149"/>
                    <a:pt x="14582" y="75608"/>
                  </a:cubicBezTo>
                  <a:cubicBezTo>
                    <a:pt x="15382" y="75694"/>
                    <a:pt x="16181" y="75756"/>
                    <a:pt x="16974" y="75756"/>
                  </a:cubicBezTo>
                  <a:cubicBezTo>
                    <a:pt x="17167" y="75756"/>
                    <a:pt x="17359" y="75752"/>
                    <a:pt x="17551" y="75744"/>
                  </a:cubicBezTo>
                  <a:cubicBezTo>
                    <a:pt x="16920" y="75726"/>
                    <a:pt x="16287" y="75676"/>
                    <a:pt x="15654" y="75608"/>
                  </a:cubicBezTo>
                  <a:cubicBezTo>
                    <a:pt x="14240" y="74149"/>
                    <a:pt x="13321" y="72200"/>
                    <a:pt x="12258" y="69498"/>
                  </a:cubicBezTo>
                  <a:cubicBezTo>
                    <a:pt x="9599" y="62732"/>
                    <a:pt x="8059" y="55611"/>
                    <a:pt x="5732" y="48727"/>
                  </a:cubicBezTo>
                  <a:cubicBezTo>
                    <a:pt x="1072" y="34943"/>
                    <a:pt x="2872" y="20277"/>
                    <a:pt x="3903" y="6028"/>
                  </a:cubicBezTo>
                  <a:cubicBezTo>
                    <a:pt x="3784" y="907"/>
                    <a:pt x="14790" y="1390"/>
                    <a:pt x="18043" y="105"/>
                  </a:cubicBezTo>
                  <a:cubicBezTo>
                    <a:pt x="18046" y="104"/>
                    <a:pt x="18048" y="102"/>
                    <a:pt x="18051" y="101"/>
                  </a:cubicBezTo>
                  <a:cubicBezTo>
                    <a:pt x="17887" y="33"/>
                    <a:pt x="17706" y="0"/>
                    <a:pt x="175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9"/>
            <p:cNvSpPr/>
            <p:nvPr/>
          </p:nvSpPr>
          <p:spPr>
            <a:xfrm>
              <a:off x="4416325" y="2921575"/>
              <a:ext cx="593325" cy="2001075"/>
            </a:xfrm>
            <a:custGeom>
              <a:avLst/>
              <a:gdLst/>
              <a:ahLst/>
              <a:cxnLst/>
              <a:rect l="l" t="t" r="r" b="b"/>
              <a:pathLst>
                <a:path w="23733" h="80043" extrusionOk="0">
                  <a:moveTo>
                    <a:pt x="22490" y="993"/>
                  </a:moveTo>
                  <a:cubicBezTo>
                    <a:pt x="22396" y="512"/>
                    <a:pt x="21884" y="6"/>
                    <a:pt x="21364" y="49"/>
                  </a:cubicBezTo>
                  <a:cubicBezTo>
                    <a:pt x="18010" y="317"/>
                    <a:pt x="14607" y="89"/>
                    <a:pt x="11245" y="183"/>
                  </a:cubicBezTo>
                  <a:cubicBezTo>
                    <a:pt x="9727" y="228"/>
                    <a:pt x="6878" y="1"/>
                    <a:pt x="5579" y="1238"/>
                  </a:cubicBezTo>
                  <a:cubicBezTo>
                    <a:pt x="4607" y="5725"/>
                    <a:pt x="3780" y="10239"/>
                    <a:pt x="3048" y="14775"/>
                  </a:cubicBezTo>
                  <a:cubicBezTo>
                    <a:pt x="3026" y="14983"/>
                    <a:pt x="3001" y="15196"/>
                    <a:pt x="2978" y="15406"/>
                  </a:cubicBezTo>
                  <a:cubicBezTo>
                    <a:pt x="2643" y="18146"/>
                    <a:pt x="2217" y="20871"/>
                    <a:pt x="1755" y="23591"/>
                  </a:cubicBezTo>
                  <a:cubicBezTo>
                    <a:pt x="1449" y="25905"/>
                    <a:pt x="1163" y="28223"/>
                    <a:pt x="894" y="30547"/>
                  </a:cubicBezTo>
                  <a:cubicBezTo>
                    <a:pt x="567" y="36268"/>
                    <a:pt x="123" y="41975"/>
                    <a:pt x="79" y="47704"/>
                  </a:cubicBezTo>
                  <a:cubicBezTo>
                    <a:pt x="0" y="56353"/>
                    <a:pt x="1673" y="64726"/>
                    <a:pt x="4279" y="72941"/>
                  </a:cubicBezTo>
                  <a:cubicBezTo>
                    <a:pt x="4849" y="74739"/>
                    <a:pt x="5335" y="77596"/>
                    <a:pt x="6466" y="79463"/>
                  </a:cubicBezTo>
                  <a:cubicBezTo>
                    <a:pt x="9062" y="80042"/>
                    <a:pt x="11607" y="79719"/>
                    <a:pt x="14091" y="78934"/>
                  </a:cubicBezTo>
                  <a:cubicBezTo>
                    <a:pt x="14619" y="72545"/>
                    <a:pt x="14518" y="66157"/>
                    <a:pt x="14181" y="59747"/>
                  </a:cubicBezTo>
                  <a:cubicBezTo>
                    <a:pt x="13779" y="52083"/>
                    <a:pt x="12550" y="44714"/>
                    <a:pt x="14578" y="37181"/>
                  </a:cubicBezTo>
                  <a:cubicBezTo>
                    <a:pt x="16227" y="31059"/>
                    <a:pt x="19180" y="25344"/>
                    <a:pt x="21293" y="19378"/>
                  </a:cubicBezTo>
                  <a:cubicBezTo>
                    <a:pt x="23420" y="13377"/>
                    <a:pt x="23733" y="7215"/>
                    <a:pt x="22490" y="993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9"/>
            <p:cNvSpPr/>
            <p:nvPr/>
          </p:nvSpPr>
          <p:spPr>
            <a:xfrm>
              <a:off x="4399525" y="2928925"/>
              <a:ext cx="246375" cy="1980450"/>
            </a:xfrm>
            <a:custGeom>
              <a:avLst/>
              <a:gdLst/>
              <a:ahLst/>
              <a:cxnLst/>
              <a:rect l="l" t="t" r="r" b="b"/>
              <a:pathLst>
                <a:path w="9855" h="79218" extrusionOk="0">
                  <a:moveTo>
                    <a:pt x="7662" y="1"/>
                  </a:moveTo>
                  <a:lnTo>
                    <a:pt x="7662" y="1"/>
                  </a:lnTo>
                  <a:cubicBezTo>
                    <a:pt x="6845" y="141"/>
                    <a:pt x="6090" y="399"/>
                    <a:pt x="5578" y="888"/>
                  </a:cubicBezTo>
                  <a:cubicBezTo>
                    <a:pt x="4607" y="5373"/>
                    <a:pt x="3779" y="9886"/>
                    <a:pt x="3049" y="14423"/>
                  </a:cubicBezTo>
                  <a:cubicBezTo>
                    <a:pt x="3024" y="14631"/>
                    <a:pt x="2999" y="14845"/>
                    <a:pt x="2977" y="15054"/>
                  </a:cubicBezTo>
                  <a:cubicBezTo>
                    <a:pt x="2642" y="17794"/>
                    <a:pt x="2217" y="20518"/>
                    <a:pt x="1755" y="23240"/>
                  </a:cubicBezTo>
                  <a:cubicBezTo>
                    <a:pt x="1451" y="25553"/>
                    <a:pt x="1163" y="27872"/>
                    <a:pt x="894" y="30197"/>
                  </a:cubicBezTo>
                  <a:cubicBezTo>
                    <a:pt x="566" y="35915"/>
                    <a:pt x="122" y="41625"/>
                    <a:pt x="76" y="47351"/>
                  </a:cubicBezTo>
                  <a:cubicBezTo>
                    <a:pt x="1" y="56001"/>
                    <a:pt x="1670" y="64375"/>
                    <a:pt x="4278" y="72592"/>
                  </a:cubicBezTo>
                  <a:cubicBezTo>
                    <a:pt x="4849" y="74389"/>
                    <a:pt x="5016" y="76663"/>
                    <a:pt x="6149" y="78532"/>
                  </a:cubicBezTo>
                  <a:cubicBezTo>
                    <a:pt x="6344" y="78572"/>
                    <a:pt x="6849" y="79182"/>
                    <a:pt x="7040" y="79218"/>
                  </a:cubicBezTo>
                  <a:cubicBezTo>
                    <a:pt x="6746" y="78000"/>
                    <a:pt x="6507" y="76807"/>
                    <a:pt x="6246" y="75874"/>
                  </a:cubicBezTo>
                  <a:cubicBezTo>
                    <a:pt x="3726" y="66789"/>
                    <a:pt x="2141" y="57543"/>
                    <a:pt x="2307" y="48008"/>
                  </a:cubicBezTo>
                  <a:cubicBezTo>
                    <a:pt x="2339" y="46043"/>
                    <a:pt x="1885" y="39515"/>
                    <a:pt x="2665" y="26757"/>
                  </a:cubicBezTo>
                  <a:cubicBezTo>
                    <a:pt x="2957" y="24200"/>
                    <a:pt x="3503" y="20936"/>
                    <a:pt x="3868" y="17920"/>
                  </a:cubicBezTo>
                  <a:cubicBezTo>
                    <a:pt x="3893" y="17687"/>
                    <a:pt x="9854" y="772"/>
                    <a:pt x="7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4011250" y="1071500"/>
              <a:ext cx="589200" cy="1163800"/>
            </a:xfrm>
            <a:custGeom>
              <a:avLst/>
              <a:gdLst/>
              <a:ahLst/>
              <a:cxnLst/>
              <a:rect l="l" t="t" r="r" b="b"/>
              <a:pathLst>
                <a:path w="23568" h="46552" extrusionOk="0">
                  <a:moveTo>
                    <a:pt x="20465" y="38458"/>
                  </a:moveTo>
                  <a:cubicBezTo>
                    <a:pt x="18509" y="36704"/>
                    <a:pt x="16638" y="35221"/>
                    <a:pt x="14953" y="33147"/>
                  </a:cubicBezTo>
                  <a:cubicBezTo>
                    <a:pt x="14861" y="33034"/>
                    <a:pt x="14777" y="32911"/>
                    <a:pt x="14688" y="32796"/>
                  </a:cubicBezTo>
                  <a:cubicBezTo>
                    <a:pt x="13163" y="30464"/>
                    <a:pt x="11719" y="28075"/>
                    <a:pt x="10568" y="25453"/>
                  </a:cubicBezTo>
                  <a:cubicBezTo>
                    <a:pt x="8494" y="20740"/>
                    <a:pt x="4395" y="8724"/>
                    <a:pt x="4731" y="5693"/>
                  </a:cubicBezTo>
                  <a:cubicBezTo>
                    <a:pt x="4689" y="4655"/>
                    <a:pt x="4950" y="3790"/>
                    <a:pt x="5046" y="2669"/>
                  </a:cubicBezTo>
                  <a:cubicBezTo>
                    <a:pt x="5131" y="1708"/>
                    <a:pt x="5069" y="0"/>
                    <a:pt x="4425" y="580"/>
                  </a:cubicBezTo>
                  <a:cubicBezTo>
                    <a:pt x="4074" y="896"/>
                    <a:pt x="3678" y="3436"/>
                    <a:pt x="3056" y="4159"/>
                  </a:cubicBezTo>
                  <a:cubicBezTo>
                    <a:pt x="2625" y="4659"/>
                    <a:pt x="2582" y="4627"/>
                    <a:pt x="1926" y="4753"/>
                  </a:cubicBezTo>
                  <a:cubicBezTo>
                    <a:pt x="1439" y="4847"/>
                    <a:pt x="949" y="5052"/>
                    <a:pt x="623" y="5250"/>
                  </a:cubicBezTo>
                  <a:cubicBezTo>
                    <a:pt x="571" y="5357"/>
                    <a:pt x="216" y="6185"/>
                    <a:pt x="212" y="6313"/>
                  </a:cubicBezTo>
                  <a:cubicBezTo>
                    <a:pt x="153" y="8170"/>
                    <a:pt x="0" y="8694"/>
                    <a:pt x="1416" y="10014"/>
                  </a:cubicBezTo>
                  <a:cubicBezTo>
                    <a:pt x="2310" y="10848"/>
                    <a:pt x="2166" y="10218"/>
                    <a:pt x="2510" y="12646"/>
                  </a:cubicBezTo>
                  <a:cubicBezTo>
                    <a:pt x="3223" y="17693"/>
                    <a:pt x="4189" y="28180"/>
                    <a:pt x="6927" y="32552"/>
                  </a:cubicBezTo>
                  <a:cubicBezTo>
                    <a:pt x="8389" y="34884"/>
                    <a:pt x="11941" y="40487"/>
                    <a:pt x="14275" y="42431"/>
                  </a:cubicBezTo>
                  <a:cubicBezTo>
                    <a:pt x="14868" y="43125"/>
                    <a:pt x="15197" y="43271"/>
                    <a:pt x="15854" y="43819"/>
                  </a:cubicBezTo>
                  <a:cubicBezTo>
                    <a:pt x="16668" y="44865"/>
                    <a:pt x="17485" y="45063"/>
                    <a:pt x="18416" y="46036"/>
                  </a:cubicBezTo>
                  <a:cubicBezTo>
                    <a:pt x="18913" y="46552"/>
                    <a:pt x="19899" y="46528"/>
                    <a:pt x="20259" y="45848"/>
                  </a:cubicBezTo>
                  <a:cubicBezTo>
                    <a:pt x="21957" y="42635"/>
                    <a:pt x="23568" y="41242"/>
                    <a:pt x="20465" y="384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4011200" y="1083100"/>
              <a:ext cx="494600" cy="1148200"/>
            </a:xfrm>
            <a:custGeom>
              <a:avLst/>
              <a:gdLst/>
              <a:ahLst/>
              <a:cxnLst/>
              <a:rect l="l" t="t" r="r" b="b"/>
              <a:pathLst>
                <a:path w="19784" h="45928" extrusionOk="0">
                  <a:moveTo>
                    <a:pt x="4663" y="1"/>
                  </a:moveTo>
                  <a:cubicBezTo>
                    <a:pt x="4595" y="1"/>
                    <a:pt x="4517" y="37"/>
                    <a:pt x="4427" y="118"/>
                  </a:cubicBezTo>
                  <a:cubicBezTo>
                    <a:pt x="4076" y="434"/>
                    <a:pt x="3680" y="2974"/>
                    <a:pt x="3057" y="3696"/>
                  </a:cubicBezTo>
                  <a:cubicBezTo>
                    <a:pt x="2627" y="4198"/>
                    <a:pt x="2584" y="4165"/>
                    <a:pt x="1927" y="4292"/>
                  </a:cubicBezTo>
                  <a:cubicBezTo>
                    <a:pt x="1441" y="4386"/>
                    <a:pt x="949" y="4590"/>
                    <a:pt x="624" y="4788"/>
                  </a:cubicBezTo>
                  <a:cubicBezTo>
                    <a:pt x="572" y="4895"/>
                    <a:pt x="218" y="5722"/>
                    <a:pt x="214" y="5852"/>
                  </a:cubicBezTo>
                  <a:cubicBezTo>
                    <a:pt x="155" y="7708"/>
                    <a:pt x="1" y="8232"/>
                    <a:pt x="1418" y="9553"/>
                  </a:cubicBezTo>
                  <a:cubicBezTo>
                    <a:pt x="2312" y="10385"/>
                    <a:pt x="2168" y="9757"/>
                    <a:pt x="2511" y="12184"/>
                  </a:cubicBezTo>
                  <a:cubicBezTo>
                    <a:pt x="3225" y="17231"/>
                    <a:pt x="4189" y="27717"/>
                    <a:pt x="6929" y="32090"/>
                  </a:cubicBezTo>
                  <a:cubicBezTo>
                    <a:pt x="8390" y="34422"/>
                    <a:pt x="11942" y="40024"/>
                    <a:pt x="14277" y="41970"/>
                  </a:cubicBezTo>
                  <a:cubicBezTo>
                    <a:pt x="14869" y="42665"/>
                    <a:pt x="15199" y="42811"/>
                    <a:pt x="15856" y="43357"/>
                  </a:cubicBezTo>
                  <a:cubicBezTo>
                    <a:pt x="16669" y="44404"/>
                    <a:pt x="17486" y="44602"/>
                    <a:pt x="18418" y="45574"/>
                  </a:cubicBezTo>
                  <a:cubicBezTo>
                    <a:pt x="18643" y="45807"/>
                    <a:pt x="18965" y="45928"/>
                    <a:pt x="19286" y="45928"/>
                  </a:cubicBezTo>
                  <a:cubicBezTo>
                    <a:pt x="19457" y="45928"/>
                    <a:pt x="19629" y="45893"/>
                    <a:pt x="19784" y="45823"/>
                  </a:cubicBezTo>
                  <a:cubicBezTo>
                    <a:pt x="19645" y="45761"/>
                    <a:pt x="19516" y="45683"/>
                    <a:pt x="19411" y="45574"/>
                  </a:cubicBezTo>
                  <a:cubicBezTo>
                    <a:pt x="18480" y="44602"/>
                    <a:pt x="17663" y="44404"/>
                    <a:pt x="16848" y="43357"/>
                  </a:cubicBezTo>
                  <a:cubicBezTo>
                    <a:pt x="16193" y="42811"/>
                    <a:pt x="15862" y="42666"/>
                    <a:pt x="15270" y="41970"/>
                  </a:cubicBezTo>
                  <a:cubicBezTo>
                    <a:pt x="12934" y="40024"/>
                    <a:pt x="9383" y="34422"/>
                    <a:pt x="7922" y="32090"/>
                  </a:cubicBezTo>
                  <a:cubicBezTo>
                    <a:pt x="5182" y="27719"/>
                    <a:pt x="4219" y="17231"/>
                    <a:pt x="3504" y="12184"/>
                  </a:cubicBezTo>
                  <a:cubicBezTo>
                    <a:pt x="3163" y="9757"/>
                    <a:pt x="3304" y="10385"/>
                    <a:pt x="2413" y="9553"/>
                  </a:cubicBezTo>
                  <a:cubicBezTo>
                    <a:pt x="994" y="8232"/>
                    <a:pt x="1148" y="7708"/>
                    <a:pt x="1207" y="5852"/>
                  </a:cubicBezTo>
                  <a:cubicBezTo>
                    <a:pt x="1212" y="5722"/>
                    <a:pt x="1565" y="4895"/>
                    <a:pt x="1617" y="4788"/>
                  </a:cubicBezTo>
                  <a:cubicBezTo>
                    <a:pt x="1944" y="4590"/>
                    <a:pt x="2434" y="4386"/>
                    <a:pt x="2918" y="4292"/>
                  </a:cubicBezTo>
                  <a:cubicBezTo>
                    <a:pt x="3577" y="4164"/>
                    <a:pt x="3620" y="4198"/>
                    <a:pt x="4051" y="3696"/>
                  </a:cubicBezTo>
                  <a:cubicBezTo>
                    <a:pt x="4472" y="3209"/>
                    <a:pt x="4789" y="1889"/>
                    <a:pt x="5060" y="988"/>
                  </a:cubicBezTo>
                  <a:cubicBezTo>
                    <a:pt x="5017" y="449"/>
                    <a:pt x="4903" y="1"/>
                    <a:pt x="4663" y="1"/>
                  </a:cubicBezTo>
                  <a:close/>
                </a:path>
              </a:pathLst>
            </a:custGeom>
            <a:solidFill>
              <a:srgbClr val="261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4590125" y="1470550"/>
              <a:ext cx="364650" cy="597725"/>
            </a:xfrm>
            <a:custGeom>
              <a:avLst/>
              <a:gdLst/>
              <a:ahLst/>
              <a:cxnLst/>
              <a:rect l="l" t="t" r="r" b="b"/>
              <a:pathLst>
                <a:path w="14586" h="23909" extrusionOk="0">
                  <a:moveTo>
                    <a:pt x="11610" y="14112"/>
                  </a:moveTo>
                  <a:cubicBezTo>
                    <a:pt x="12940" y="11058"/>
                    <a:pt x="14586" y="7472"/>
                    <a:pt x="14191" y="4808"/>
                  </a:cubicBezTo>
                  <a:cubicBezTo>
                    <a:pt x="14203" y="4570"/>
                    <a:pt x="14208" y="4328"/>
                    <a:pt x="14181" y="4075"/>
                  </a:cubicBezTo>
                  <a:cubicBezTo>
                    <a:pt x="13995" y="1923"/>
                    <a:pt x="12003" y="318"/>
                    <a:pt x="10063" y="320"/>
                  </a:cubicBezTo>
                  <a:cubicBezTo>
                    <a:pt x="9041" y="1"/>
                    <a:pt x="7942" y="215"/>
                    <a:pt x="6874" y="738"/>
                  </a:cubicBezTo>
                  <a:cubicBezTo>
                    <a:pt x="6710" y="925"/>
                    <a:pt x="4498" y="675"/>
                    <a:pt x="4322" y="854"/>
                  </a:cubicBezTo>
                  <a:cubicBezTo>
                    <a:pt x="3124" y="2972"/>
                    <a:pt x="2532" y="4021"/>
                    <a:pt x="1246" y="6097"/>
                  </a:cubicBezTo>
                  <a:cubicBezTo>
                    <a:pt x="519" y="7400"/>
                    <a:pt x="0" y="10083"/>
                    <a:pt x="55" y="11130"/>
                  </a:cubicBezTo>
                  <a:cubicBezTo>
                    <a:pt x="82" y="11633"/>
                    <a:pt x="593" y="12644"/>
                    <a:pt x="898" y="13015"/>
                  </a:cubicBezTo>
                  <a:cubicBezTo>
                    <a:pt x="1819" y="14139"/>
                    <a:pt x="2441" y="14357"/>
                    <a:pt x="3883" y="14142"/>
                  </a:cubicBezTo>
                  <a:cubicBezTo>
                    <a:pt x="4323" y="14076"/>
                    <a:pt x="3610" y="20862"/>
                    <a:pt x="3916" y="21751"/>
                  </a:cubicBezTo>
                  <a:cubicBezTo>
                    <a:pt x="4656" y="23909"/>
                    <a:pt x="8939" y="23093"/>
                    <a:pt x="10673" y="22772"/>
                  </a:cubicBezTo>
                  <a:cubicBezTo>
                    <a:pt x="10789" y="22751"/>
                    <a:pt x="10901" y="22709"/>
                    <a:pt x="11006" y="22650"/>
                  </a:cubicBezTo>
                  <a:cubicBezTo>
                    <a:pt x="11096" y="22650"/>
                    <a:pt x="11182" y="22661"/>
                    <a:pt x="11276" y="22654"/>
                  </a:cubicBezTo>
                  <a:cubicBezTo>
                    <a:pt x="11921" y="22631"/>
                    <a:pt x="12597" y="22053"/>
                    <a:pt x="12375" y="21337"/>
                  </a:cubicBezTo>
                  <a:cubicBezTo>
                    <a:pt x="11697" y="19140"/>
                    <a:pt x="11543" y="16536"/>
                    <a:pt x="11610" y="14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9"/>
            <p:cNvSpPr/>
            <p:nvPr/>
          </p:nvSpPr>
          <p:spPr>
            <a:xfrm>
              <a:off x="4589750" y="1490150"/>
              <a:ext cx="308200" cy="560225"/>
            </a:xfrm>
            <a:custGeom>
              <a:avLst/>
              <a:gdLst/>
              <a:ahLst/>
              <a:cxnLst/>
              <a:rect l="l" t="t" r="r" b="b"/>
              <a:pathLst>
                <a:path w="12328" h="22409" extrusionOk="0">
                  <a:moveTo>
                    <a:pt x="4939" y="1"/>
                  </a:moveTo>
                  <a:cubicBezTo>
                    <a:pt x="4622" y="1"/>
                    <a:pt x="4379" y="15"/>
                    <a:pt x="4324" y="70"/>
                  </a:cubicBezTo>
                  <a:cubicBezTo>
                    <a:pt x="3126" y="2188"/>
                    <a:pt x="2535" y="3236"/>
                    <a:pt x="1247" y="5312"/>
                  </a:cubicBezTo>
                  <a:cubicBezTo>
                    <a:pt x="521" y="6616"/>
                    <a:pt x="1" y="9299"/>
                    <a:pt x="56" y="10346"/>
                  </a:cubicBezTo>
                  <a:cubicBezTo>
                    <a:pt x="82" y="10849"/>
                    <a:pt x="594" y="11860"/>
                    <a:pt x="900" y="12231"/>
                  </a:cubicBezTo>
                  <a:cubicBezTo>
                    <a:pt x="1616" y="13106"/>
                    <a:pt x="2152" y="13432"/>
                    <a:pt x="3035" y="13432"/>
                  </a:cubicBezTo>
                  <a:cubicBezTo>
                    <a:pt x="3286" y="13432"/>
                    <a:pt x="3565" y="13406"/>
                    <a:pt x="3884" y="13358"/>
                  </a:cubicBezTo>
                  <a:cubicBezTo>
                    <a:pt x="3886" y="13358"/>
                    <a:pt x="3888" y="13358"/>
                    <a:pt x="3890" y="13358"/>
                  </a:cubicBezTo>
                  <a:cubicBezTo>
                    <a:pt x="4316" y="13358"/>
                    <a:pt x="3612" y="20082"/>
                    <a:pt x="3916" y="20967"/>
                  </a:cubicBezTo>
                  <a:cubicBezTo>
                    <a:pt x="4302" y="22092"/>
                    <a:pt x="5651" y="22409"/>
                    <a:pt x="7100" y="22409"/>
                  </a:cubicBezTo>
                  <a:cubicBezTo>
                    <a:pt x="8430" y="22409"/>
                    <a:pt x="9844" y="22142"/>
                    <a:pt x="10673" y="21988"/>
                  </a:cubicBezTo>
                  <a:cubicBezTo>
                    <a:pt x="10791" y="21966"/>
                    <a:pt x="10903" y="21925"/>
                    <a:pt x="11007" y="21866"/>
                  </a:cubicBezTo>
                  <a:cubicBezTo>
                    <a:pt x="11077" y="21866"/>
                    <a:pt x="11145" y="21872"/>
                    <a:pt x="11216" y="21872"/>
                  </a:cubicBezTo>
                  <a:cubicBezTo>
                    <a:pt x="11236" y="21872"/>
                    <a:pt x="11256" y="21871"/>
                    <a:pt x="11277" y="21870"/>
                  </a:cubicBezTo>
                  <a:cubicBezTo>
                    <a:pt x="11708" y="21855"/>
                    <a:pt x="12147" y="21587"/>
                    <a:pt x="12327" y="21200"/>
                  </a:cubicBezTo>
                  <a:lnTo>
                    <a:pt x="12327" y="21200"/>
                  </a:lnTo>
                  <a:cubicBezTo>
                    <a:pt x="12308" y="21203"/>
                    <a:pt x="12290" y="21209"/>
                    <a:pt x="12270" y="21209"/>
                  </a:cubicBezTo>
                  <a:cubicBezTo>
                    <a:pt x="12249" y="21210"/>
                    <a:pt x="12229" y="21211"/>
                    <a:pt x="12208" y="21211"/>
                  </a:cubicBezTo>
                  <a:cubicBezTo>
                    <a:pt x="12137" y="21211"/>
                    <a:pt x="12070" y="21205"/>
                    <a:pt x="12000" y="21205"/>
                  </a:cubicBezTo>
                  <a:cubicBezTo>
                    <a:pt x="11895" y="21264"/>
                    <a:pt x="11783" y="21306"/>
                    <a:pt x="11665" y="21327"/>
                  </a:cubicBezTo>
                  <a:cubicBezTo>
                    <a:pt x="10836" y="21481"/>
                    <a:pt x="9421" y="21748"/>
                    <a:pt x="8091" y="21748"/>
                  </a:cubicBezTo>
                  <a:cubicBezTo>
                    <a:pt x="6643" y="21748"/>
                    <a:pt x="5295" y="21431"/>
                    <a:pt x="4909" y="20306"/>
                  </a:cubicBezTo>
                  <a:cubicBezTo>
                    <a:pt x="4604" y="19421"/>
                    <a:pt x="5309" y="12696"/>
                    <a:pt x="4883" y="12696"/>
                  </a:cubicBezTo>
                  <a:cubicBezTo>
                    <a:pt x="4881" y="12696"/>
                    <a:pt x="4879" y="12696"/>
                    <a:pt x="4877" y="12696"/>
                  </a:cubicBezTo>
                  <a:cubicBezTo>
                    <a:pt x="4557" y="12744"/>
                    <a:pt x="4277" y="12770"/>
                    <a:pt x="4026" y="12770"/>
                  </a:cubicBezTo>
                  <a:cubicBezTo>
                    <a:pt x="3144" y="12770"/>
                    <a:pt x="2608" y="12444"/>
                    <a:pt x="1893" y="11569"/>
                  </a:cubicBezTo>
                  <a:cubicBezTo>
                    <a:pt x="1587" y="11198"/>
                    <a:pt x="1076" y="10188"/>
                    <a:pt x="1049" y="9683"/>
                  </a:cubicBezTo>
                  <a:cubicBezTo>
                    <a:pt x="992" y="8638"/>
                    <a:pt x="1512" y="5955"/>
                    <a:pt x="2240" y="4651"/>
                  </a:cubicBezTo>
                  <a:cubicBezTo>
                    <a:pt x="3400" y="2780"/>
                    <a:pt x="4000" y="1736"/>
                    <a:pt x="4982" y="1"/>
                  </a:cubicBezTo>
                  <a:cubicBezTo>
                    <a:pt x="4968" y="1"/>
                    <a:pt x="4953" y="1"/>
                    <a:pt x="4939" y="1"/>
                  </a:cubicBezTo>
                  <a:close/>
                </a:path>
              </a:pathLst>
            </a:custGeom>
            <a:solidFill>
              <a:srgbClr val="261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9"/>
            <p:cNvSpPr/>
            <p:nvPr/>
          </p:nvSpPr>
          <p:spPr>
            <a:xfrm>
              <a:off x="4668400" y="1406450"/>
              <a:ext cx="404725" cy="425150"/>
            </a:xfrm>
            <a:custGeom>
              <a:avLst/>
              <a:gdLst/>
              <a:ahLst/>
              <a:cxnLst/>
              <a:rect l="l" t="t" r="r" b="b"/>
              <a:pathLst>
                <a:path w="16189" h="17006" extrusionOk="0">
                  <a:moveTo>
                    <a:pt x="15594" y="6876"/>
                  </a:moveTo>
                  <a:cubicBezTo>
                    <a:pt x="15300" y="4829"/>
                    <a:pt x="14112" y="2647"/>
                    <a:pt x="12052" y="1912"/>
                  </a:cubicBezTo>
                  <a:cubicBezTo>
                    <a:pt x="10724" y="1437"/>
                    <a:pt x="9413" y="1358"/>
                    <a:pt x="8013" y="1291"/>
                  </a:cubicBezTo>
                  <a:cubicBezTo>
                    <a:pt x="5824" y="1189"/>
                    <a:pt x="3254" y="0"/>
                    <a:pt x="2137" y="1035"/>
                  </a:cubicBezTo>
                  <a:cubicBezTo>
                    <a:pt x="971" y="2113"/>
                    <a:pt x="1" y="3789"/>
                    <a:pt x="1399" y="4670"/>
                  </a:cubicBezTo>
                  <a:cubicBezTo>
                    <a:pt x="2210" y="5182"/>
                    <a:pt x="3032" y="5346"/>
                    <a:pt x="3575" y="5277"/>
                  </a:cubicBezTo>
                  <a:cubicBezTo>
                    <a:pt x="5523" y="5025"/>
                    <a:pt x="7125" y="5297"/>
                    <a:pt x="7981" y="7095"/>
                  </a:cubicBezTo>
                  <a:cubicBezTo>
                    <a:pt x="8322" y="7808"/>
                    <a:pt x="8123" y="8635"/>
                    <a:pt x="7868" y="9398"/>
                  </a:cubicBezTo>
                  <a:cubicBezTo>
                    <a:pt x="7269" y="10026"/>
                    <a:pt x="6599" y="10667"/>
                    <a:pt x="6418" y="11541"/>
                  </a:cubicBezTo>
                  <a:cubicBezTo>
                    <a:pt x="6451" y="11531"/>
                    <a:pt x="6480" y="11516"/>
                    <a:pt x="6518" y="11513"/>
                  </a:cubicBezTo>
                  <a:cubicBezTo>
                    <a:pt x="7168" y="11466"/>
                    <a:pt x="7786" y="10993"/>
                    <a:pt x="8483" y="11042"/>
                  </a:cubicBezTo>
                  <a:cubicBezTo>
                    <a:pt x="9119" y="11086"/>
                    <a:pt x="9662" y="11592"/>
                    <a:pt x="9434" y="12284"/>
                  </a:cubicBezTo>
                  <a:cubicBezTo>
                    <a:pt x="9188" y="13026"/>
                    <a:pt x="8480" y="13355"/>
                    <a:pt x="7774" y="13691"/>
                  </a:cubicBezTo>
                  <a:cubicBezTo>
                    <a:pt x="7755" y="13741"/>
                    <a:pt x="7735" y="13794"/>
                    <a:pt x="7721" y="13840"/>
                  </a:cubicBezTo>
                  <a:cubicBezTo>
                    <a:pt x="7469" y="14570"/>
                    <a:pt x="7882" y="17006"/>
                    <a:pt x="8479" y="16675"/>
                  </a:cubicBezTo>
                  <a:cubicBezTo>
                    <a:pt x="13492" y="13898"/>
                    <a:pt x="16188" y="11004"/>
                    <a:pt x="15594" y="68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9"/>
            <p:cNvSpPr/>
            <p:nvPr/>
          </p:nvSpPr>
          <p:spPr>
            <a:xfrm>
              <a:off x="4331750" y="1928400"/>
              <a:ext cx="821850" cy="1134575"/>
            </a:xfrm>
            <a:custGeom>
              <a:avLst/>
              <a:gdLst/>
              <a:ahLst/>
              <a:cxnLst/>
              <a:rect l="l" t="t" r="r" b="b"/>
              <a:pathLst>
                <a:path w="32874" h="45383" extrusionOk="0">
                  <a:moveTo>
                    <a:pt x="32718" y="40187"/>
                  </a:moveTo>
                  <a:cubicBezTo>
                    <a:pt x="30134" y="32221"/>
                    <a:pt x="30929" y="23959"/>
                    <a:pt x="31213" y="15745"/>
                  </a:cubicBezTo>
                  <a:cubicBezTo>
                    <a:pt x="31380" y="10980"/>
                    <a:pt x="29253" y="4208"/>
                    <a:pt x="24507" y="2215"/>
                  </a:cubicBezTo>
                  <a:cubicBezTo>
                    <a:pt x="24262" y="2114"/>
                    <a:pt x="24045" y="2102"/>
                    <a:pt x="23860" y="2155"/>
                  </a:cubicBezTo>
                  <a:cubicBezTo>
                    <a:pt x="22913" y="1926"/>
                    <a:pt x="20264" y="3505"/>
                    <a:pt x="19594" y="3673"/>
                  </a:cubicBezTo>
                  <a:cubicBezTo>
                    <a:pt x="18793" y="3874"/>
                    <a:pt x="17269" y="3929"/>
                    <a:pt x="16247" y="3636"/>
                  </a:cubicBezTo>
                  <a:cubicBezTo>
                    <a:pt x="15522" y="3428"/>
                    <a:pt x="14690" y="2349"/>
                    <a:pt x="14214" y="2066"/>
                  </a:cubicBezTo>
                  <a:cubicBezTo>
                    <a:pt x="12162" y="848"/>
                    <a:pt x="8452" y="2294"/>
                    <a:pt x="6567" y="536"/>
                  </a:cubicBezTo>
                  <a:cubicBezTo>
                    <a:pt x="5988" y="0"/>
                    <a:pt x="5173" y="212"/>
                    <a:pt x="4886" y="933"/>
                  </a:cubicBezTo>
                  <a:cubicBezTo>
                    <a:pt x="3965" y="3208"/>
                    <a:pt x="1058" y="6768"/>
                    <a:pt x="312" y="8108"/>
                  </a:cubicBezTo>
                  <a:cubicBezTo>
                    <a:pt x="1" y="8467"/>
                    <a:pt x="1174" y="8829"/>
                    <a:pt x="1592" y="9187"/>
                  </a:cubicBezTo>
                  <a:cubicBezTo>
                    <a:pt x="6235" y="13145"/>
                    <a:pt x="7946" y="18115"/>
                    <a:pt x="7976" y="24117"/>
                  </a:cubicBezTo>
                  <a:cubicBezTo>
                    <a:pt x="8006" y="30164"/>
                    <a:pt x="8462" y="36197"/>
                    <a:pt x="8324" y="42250"/>
                  </a:cubicBezTo>
                  <a:cubicBezTo>
                    <a:pt x="8313" y="42716"/>
                    <a:pt x="8607" y="43167"/>
                    <a:pt x="9068" y="43299"/>
                  </a:cubicBezTo>
                  <a:cubicBezTo>
                    <a:pt x="16344" y="45383"/>
                    <a:pt x="25484" y="45313"/>
                    <a:pt x="32160" y="41406"/>
                  </a:cubicBezTo>
                  <a:cubicBezTo>
                    <a:pt x="32553" y="41174"/>
                    <a:pt x="32873" y="40662"/>
                    <a:pt x="32718" y="40187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9"/>
            <p:cNvSpPr/>
            <p:nvPr/>
          </p:nvSpPr>
          <p:spPr>
            <a:xfrm>
              <a:off x="4331750" y="2085925"/>
              <a:ext cx="335800" cy="946325"/>
            </a:xfrm>
            <a:custGeom>
              <a:avLst/>
              <a:gdLst/>
              <a:ahLst/>
              <a:cxnLst/>
              <a:rect l="l" t="t" r="r" b="b"/>
              <a:pathLst>
                <a:path w="13432" h="37853" extrusionOk="0">
                  <a:moveTo>
                    <a:pt x="1520" y="0"/>
                  </a:moveTo>
                  <a:cubicBezTo>
                    <a:pt x="458" y="1563"/>
                    <a:pt x="736" y="1060"/>
                    <a:pt x="312" y="1826"/>
                  </a:cubicBezTo>
                  <a:cubicBezTo>
                    <a:pt x="1" y="2185"/>
                    <a:pt x="1174" y="2547"/>
                    <a:pt x="1592" y="2906"/>
                  </a:cubicBezTo>
                  <a:cubicBezTo>
                    <a:pt x="6235" y="6862"/>
                    <a:pt x="7946" y="11833"/>
                    <a:pt x="7976" y="17835"/>
                  </a:cubicBezTo>
                  <a:cubicBezTo>
                    <a:pt x="8004" y="23884"/>
                    <a:pt x="8460" y="29916"/>
                    <a:pt x="8323" y="35968"/>
                  </a:cubicBezTo>
                  <a:cubicBezTo>
                    <a:pt x="8311" y="36435"/>
                    <a:pt x="8605" y="36885"/>
                    <a:pt x="9066" y="37019"/>
                  </a:cubicBezTo>
                  <a:cubicBezTo>
                    <a:pt x="9560" y="37160"/>
                    <a:pt x="12326" y="37728"/>
                    <a:pt x="12837" y="37852"/>
                  </a:cubicBezTo>
                  <a:cubicBezTo>
                    <a:pt x="13431" y="34311"/>
                    <a:pt x="9496" y="26231"/>
                    <a:pt x="9404" y="22851"/>
                  </a:cubicBezTo>
                  <a:cubicBezTo>
                    <a:pt x="9311" y="19471"/>
                    <a:pt x="11730" y="18705"/>
                    <a:pt x="11730" y="17787"/>
                  </a:cubicBezTo>
                  <a:cubicBezTo>
                    <a:pt x="11730" y="17787"/>
                    <a:pt x="8758" y="14523"/>
                    <a:pt x="8277" y="12227"/>
                  </a:cubicBezTo>
                  <a:cubicBezTo>
                    <a:pt x="7393" y="7996"/>
                    <a:pt x="7205" y="5570"/>
                    <a:pt x="4195" y="2399"/>
                  </a:cubicBezTo>
                  <a:cubicBezTo>
                    <a:pt x="3989" y="2181"/>
                    <a:pt x="1825" y="219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9" name="Εικόνα 68">
            <a:extLst>
              <a:ext uri="{FF2B5EF4-FFF2-40B4-BE49-F238E27FC236}">
                <a16:creationId xmlns:a16="http://schemas.microsoft.com/office/drawing/2014/main" id="{D325839D-7CFF-40C1-ABEF-22608AE504C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490" y="2739688"/>
            <a:ext cx="3604260" cy="2215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0" name="Google Shape;253;p32">
            <a:extLst>
              <a:ext uri="{FF2B5EF4-FFF2-40B4-BE49-F238E27FC236}">
                <a16:creationId xmlns:a16="http://schemas.microsoft.com/office/drawing/2014/main" id="{1AAEB7CD-9355-4C22-A9F9-176E37FB14E7}"/>
              </a:ext>
            </a:extLst>
          </p:cNvPr>
          <p:cNvSpPr txBox="1">
            <a:spLocks/>
          </p:cNvSpPr>
          <p:nvPr/>
        </p:nvSpPr>
        <p:spPr>
          <a:xfrm>
            <a:off x="7722903" y="-159593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01</a:t>
            </a:r>
            <a:endParaRPr lang="en" dirty="0">
              <a:solidFill>
                <a:schemeClr val="accent2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38"/>
          <p:cNvSpPr txBox="1">
            <a:spLocks noGrp="1"/>
          </p:cNvSpPr>
          <p:nvPr>
            <p:ph type="title" idx="8"/>
          </p:nvPr>
        </p:nvSpPr>
        <p:spPr>
          <a:xfrm>
            <a:off x="640643" y="190185"/>
            <a:ext cx="4370962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latin typeface="Arial Narrow" panose="020B0606020202030204" pitchFamily="34" charset="0"/>
              </a:rPr>
              <a:t>Συλλογή και ανάλυση δεδομένων</a:t>
            </a:r>
            <a:endParaRPr sz="2800" dirty="0">
              <a:latin typeface="Arial Narrow" panose="020B0606020202030204" pitchFamily="34" charset="0"/>
            </a:endParaRPr>
          </a:p>
        </p:txBody>
      </p:sp>
      <p:sp>
        <p:nvSpPr>
          <p:cNvPr id="894" name="Google Shape;894;p38"/>
          <p:cNvSpPr/>
          <p:nvPr/>
        </p:nvSpPr>
        <p:spPr>
          <a:xfrm>
            <a:off x="896598" y="1492811"/>
            <a:ext cx="1606500" cy="774000"/>
          </a:xfrm>
          <a:prstGeom prst="roundRect">
            <a:avLst>
              <a:gd name="adj" fmla="val 30151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8"/>
          <p:cNvSpPr/>
          <p:nvPr/>
        </p:nvSpPr>
        <p:spPr>
          <a:xfrm>
            <a:off x="4990149" y="837428"/>
            <a:ext cx="1959290" cy="1429383"/>
          </a:xfrm>
          <a:prstGeom prst="roundRect">
            <a:avLst>
              <a:gd name="adj" fmla="val 30151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8"/>
          <p:cNvSpPr/>
          <p:nvPr/>
        </p:nvSpPr>
        <p:spPr>
          <a:xfrm rot="10800000">
            <a:off x="4990146" y="2359508"/>
            <a:ext cx="3339913" cy="259380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8"/>
          <p:cNvSpPr/>
          <p:nvPr/>
        </p:nvSpPr>
        <p:spPr>
          <a:xfrm rot="10800000">
            <a:off x="896598" y="2359508"/>
            <a:ext cx="3065802" cy="259380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8"/>
          <p:cNvSpPr txBox="1">
            <a:spLocks noGrp="1"/>
          </p:cNvSpPr>
          <p:nvPr>
            <p:ph type="title"/>
          </p:nvPr>
        </p:nvSpPr>
        <p:spPr>
          <a:xfrm>
            <a:off x="918948" y="1633263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Arial Narrow" panose="020B0606020202030204" pitchFamily="34" charset="0"/>
              </a:rPr>
              <a:t>Συλλογή δεδομένων</a:t>
            </a:r>
            <a:endParaRPr dirty="0">
              <a:latin typeface="Arial Narrow" panose="020B0606020202030204" pitchFamily="34" charset="0"/>
            </a:endParaRPr>
          </a:p>
        </p:txBody>
      </p:sp>
      <p:sp>
        <p:nvSpPr>
          <p:cNvPr id="903" name="Google Shape;903;p38"/>
          <p:cNvSpPr txBox="1">
            <a:spLocks noGrp="1"/>
          </p:cNvSpPr>
          <p:nvPr>
            <p:ph type="subTitle" idx="1"/>
          </p:nvPr>
        </p:nvSpPr>
        <p:spPr>
          <a:xfrm>
            <a:off x="918948" y="2462907"/>
            <a:ext cx="2913856" cy="2090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Clr>
                <a:schemeClr val="dk1"/>
              </a:buClr>
              <a:buSzPts val="1100"/>
              <a:buBlip>
                <a:blip r:embed="rId3"/>
              </a:buBlip>
            </a:pPr>
            <a:r>
              <a:rPr lang="en-US" sz="1100" dirty="0">
                <a:latin typeface="+mn-lt"/>
              </a:rPr>
              <a:t>Cookies: </a:t>
            </a:r>
            <a:r>
              <a:rPr lang="el-GR" sz="1100" dirty="0">
                <a:latin typeface="+mn-lt"/>
              </a:rPr>
              <a:t>ένα </a:t>
            </a:r>
            <a:r>
              <a:rPr lang="en-US" sz="1100" dirty="0">
                <a:latin typeface="+mn-lt"/>
              </a:rPr>
              <a:t>cookie </a:t>
            </a:r>
            <a:r>
              <a:rPr lang="el-GR" sz="1100" dirty="0">
                <a:latin typeface="+mn-lt"/>
              </a:rPr>
              <a:t>είναι μια κεφαλίδα </a:t>
            </a:r>
            <a:r>
              <a:rPr lang="en-US" sz="1100" dirty="0">
                <a:latin typeface="+mn-lt"/>
              </a:rPr>
              <a:t>HTTP </a:t>
            </a:r>
            <a:r>
              <a:rPr lang="el-GR" sz="1100" dirty="0">
                <a:latin typeface="+mn-lt"/>
              </a:rPr>
              <a:t>που εισάγεται στη μνήμη ενός προγράμματος περιήγησης και χρησιμοποιείται για τη αναγνώριση ενός χρήστη, κατά την αλληλεπίδρασή του με τον ιστό.</a:t>
            </a:r>
          </a:p>
          <a:p>
            <a:pPr marL="285750" lvl="0" indent="-285750" algn="l">
              <a:buClr>
                <a:schemeClr val="dk1"/>
              </a:buClr>
              <a:buSzPts val="1100"/>
              <a:buBlip>
                <a:blip r:embed="rId3"/>
              </a:buBlip>
            </a:pPr>
            <a:r>
              <a:rPr lang="el-GR" sz="1100" dirty="0" err="1">
                <a:latin typeface="+mn-lt"/>
              </a:rPr>
              <a:t>Identd</a:t>
            </a:r>
            <a:r>
              <a:rPr lang="el-GR" sz="1100" dirty="0">
                <a:latin typeface="+mn-lt"/>
              </a:rPr>
              <a:t>: πρωτόκολλο αναγνώρισης που παρέχει προσδιορισμό ταυτότητας ενός χρήστη μιας συγκεκριμένης TCP διεύθυνσης.</a:t>
            </a:r>
          </a:p>
          <a:p>
            <a:pPr marL="285750" lvl="0" indent="-285750" algn="l">
              <a:buClr>
                <a:schemeClr val="dk1"/>
              </a:buClr>
              <a:buSzPts val="1100"/>
              <a:buBlip>
                <a:blip r:embed="rId3"/>
              </a:buBlip>
            </a:pPr>
            <a:r>
              <a:rPr lang="el-GR" sz="1100" dirty="0">
                <a:latin typeface="+mn-lt"/>
              </a:rPr>
              <a:t>Τέλος, οι χρήστες μπορούν να ταυτοποιηθούν βάσει της παραδοχής ότι σε κάθε IP αντιστοιχεί και ένας χρήστης.</a:t>
            </a:r>
            <a:endParaRPr lang="en-US" sz="1100" dirty="0">
              <a:latin typeface="+mn-lt"/>
            </a:endParaRPr>
          </a:p>
        </p:txBody>
      </p:sp>
      <p:sp>
        <p:nvSpPr>
          <p:cNvPr id="904" name="Google Shape;904;p38"/>
          <p:cNvSpPr txBox="1">
            <a:spLocks noGrp="1"/>
          </p:cNvSpPr>
          <p:nvPr>
            <p:ph type="title" idx="2"/>
          </p:nvPr>
        </p:nvSpPr>
        <p:spPr>
          <a:xfrm>
            <a:off x="5011605" y="1580238"/>
            <a:ext cx="1959291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l-GR" dirty="0">
                <a:latin typeface="Arial Narrow" panose="020B0606020202030204" pitchFamily="34" charset="0"/>
              </a:rPr>
              <a:t>Ανάλυση αρχείων καταγραφής και εξόρυξη στοιχείων χρήσης Ιστού</a:t>
            </a:r>
            <a:endParaRPr dirty="0">
              <a:latin typeface="Arial Narrow" panose="020B0606020202030204" pitchFamily="34" charset="0"/>
            </a:endParaRPr>
          </a:p>
        </p:txBody>
      </p:sp>
      <p:sp>
        <p:nvSpPr>
          <p:cNvPr id="905" name="Google Shape;905;p38"/>
          <p:cNvSpPr txBox="1">
            <a:spLocks noGrp="1"/>
          </p:cNvSpPr>
          <p:nvPr>
            <p:ph type="subTitle" idx="3"/>
          </p:nvPr>
        </p:nvSpPr>
        <p:spPr>
          <a:xfrm>
            <a:off x="5011605" y="2464828"/>
            <a:ext cx="3339915" cy="20902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Clr>
                <a:schemeClr val="dk1"/>
              </a:buClr>
              <a:buSzPts val="1100"/>
              <a:buBlip>
                <a:blip r:embed="rId3"/>
              </a:buBlip>
            </a:pPr>
            <a:r>
              <a:rPr lang="el-GR" sz="1100" dirty="0">
                <a:latin typeface="+mn-lt"/>
              </a:rPr>
              <a:t>Συστήματα φιλτραρίσματος βάσει περιεχομένου.</a:t>
            </a:r>
          </a:p>
          <a:p>
            <a:pPr marL="285750" lvl="0" indent="-285750" algn="l">
              <a:buClr>
                <a:schemeClr val="dk1"/>
              </a:buClr>
              <a:buSzPts val="1100"/>
              <a:buBlip>
                <a:blip r:embed="rId3"/>
              </a:buBlip>
            </a:pPr>
            <a:r>
              <a:rPr lang="el-GR" sz="1100" dirty="0">
                <a:latin typeface="+mn-lt"/>
              </a:rPr>
              <a:t>Συνεργατικά συστήματα φιλτραρίσματος.</a:t>
            </a:r>
          </a:p>
          <a:p>
            <a:pPr marL="285750" lvl="0" indent="-285750" algn="l">
              <a:buClr>
                <a:schemeClr val="dk1"/>
              </a:buClr>
              <a:buSzPts val="1100"/>
              <a:buBlip>
                <a:blip r:embed="rId3"/>
              </a:buBlip>
            </a:pPr>
            <a:r>
              <a:rPr lang="el-GR" sz="1100" dirty="0">
                <a:latin typeface="+mn-lt"/>
              </a:rPr>
              <a:t>Συστήματα φιλτραρίσματος βάσει κανόνων.</a:t>
            </a:r>
          </a:p>
          <a:p>
            <a:pPr marL="285750" lvl="0" indent="-285750" algn="l">
              <a:buClr>
                <a:schemeClr val="dk1"/>
              </a:buClr>
              <a:buSzPts val="1100"/>
              <a:buBlip>
                <a:blip r:embed="rId3"/>
              </a:buBlip>
            </a:pPr>
            <a:r>
              <a:rPr lang="el-GR" sz="1100" dirty="0">
                <a:latin typeface="+mn-lt"/>
              </a:rPr>
              <a:t>Συστήματα εξόρυξης δεδομένων από τη χρήση του ιστού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l-GR" sz="1100" dirty="0">
              <a:latin typeface="+mn-lt"/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l-GR" sz="1100" dirty="0">
                <a:latin typeface="+mn-lt"/>
              </a:rPr>
              <a:t>Πρέπει να ληφθούν υπόψη πολλά θέματα, όπως οι αποφάσεις που πρέπει να λαμβάνονται κατά το φιλτράρισμα και την επεξεργασία των δεδομένων, η ταυτότητα χρήστη και περιόδου λειτουργίας και η ταυτότητα του </a:t>
            </a:r>
            <a:r>
              <a:rPr lang="el-GR" sz="1100" dirty="0" err="1">
                <a:latin typeface="+mn-lt"/>
              </a:rPr>
              <a:t>pageview</a:t>
            </a:r>
            <a:r>
              <a:rPr lang="el-GR" sz="1100" dirty="0">
                <a:latin typeface="+mn-lt"/>
              </a:rPr>
              <a:t>.</a:t>
            </a:r>
            <a:endParaRPr sz="1100" dirty="0">
              <a:latin typeface="+mn-lt"/>
            </a:endParaRPr>
          </a:p>
        </p:txBody>
      </p:sp>
      <p:sp>
        <p:nvSpPr>
          <p:cNvPr id="27" name="Google Shape;253;p32">
            <a:extLst>
              <a:ext uri="{FF2B5EF4-FFF2-40B4-BE49-F238E27FC236}">
                <a16:creationId xmlns:a16="http://schemas.microsoft.com/office/drawing/2014/main" id="{BF1D842C-A325-4EB7-A343-68CBA1DD5403}"/>
              </a:ext>
            </a:extLst>
          </p:cNvPr>
          <p:cNvSpPr txBox="1">
            <a:spLocks/>
          </p:cNvSpPr>
          <p:nvPr/>
        </p:nvSpPr>
        <p:spPr>
          <a:xfrm>
            <a:off x="7619509" y="-219172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  <a:t>01</a:t>
            </a:r>
            <a:endParaRPr lang="en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41"/>
          <p:cNvSpPr txBox="1">
            <a:spLocks noGrp="1"/>
          </p:cNvSpPr>
          <p:nvPr>
            <p:ph type="title"/>
          </p:nvPr>
        </p:nvSpPr>
        <p:spPr>
          <a:xfrm>
            <a:off x="539919" y="369072"/>
            <a:ext cx="496837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latin typeface="Arial Narrow" panose="020B0606020202030204" pitchFamily="34" charset="0"/>
                <a:cs typeface="Arial" panose="020B0604020202020204" pitchFamily="34" charset="0"/>
              </a:rPr>
              <a:t>Ερευνητικές πρωτοβουλίες</a:t>
            </a:r>
            <a:endParaRPr sz="28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128" name="Google Shape;1128;p41"/>
          <p:cNvSpPr txBox="1">
            <a:spLocks noGrp="1"/>
          </p:cNvSpPr>
          <p:nvPr>
            <p:ph type="title" idx="2"/>
          </p:nvPr>
        </p:nvSpPr>
        <p:spPr>
          <a:xfrm>
            <a:off x="1112603" y="1782800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Narrow" panose="020B0606020202030204" pitchFamily="34" charset="0"/>
              </a:rPr>
              <a:t>Letizia (1995)</a:t>
            </a:r>
            <a:endParaRPr dirty="0">
              <a:latin typeface="Arial Narrow" panose="020B0606020202030204" pitchFamily="34" charset="0"/>
            </a:endParaRPr>
          </a:p>
        </p:txBody>
      </p:sp>
      <p:sp>
        <p:nvSpPr>
          <p:cNvPr id="1129" name="Google Shape;1129;p41"/>
          <p:cNvSpPr txBox="1">
            <a:spLocks noGrp="1"/>
          </p:cNvSpPr>
          <p:nvPr>
            <p:ph type="subTitle" idx="1"/>
          </p:nvPr>
        </p:nvSpPr>
        <p:spPr>
          <a:xfrm>
            <a:off x="1152704" y="2129750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l-GR" sz="1200" dirty="0">
                <a:latin typeface="+mn-lt"/>
              </a:rPr>
              <a:t>μία από τις πρώτες προσπάθειες αξιοποίησης πληροφοριών περιήγησης ενός επισκέπτη</a:t>
            </a:r>
            <a:endParaRPr sz="1200" dirty="0">
              <a:latin typeface="+mn-lt"/>
            </a:endParaRPr>
          </a:p>
        </p:txBody>
      </p:sp>
      <p:sp>
        <p:nvSpPr>
          <p:cNvPr id="1130" name="Google Shape;1130;p41"/>
          <p:cNvSpPr txBox="1">
            <a:spLocks noGrp="1"/>
          </p:cNvSpPr>
          <p:nvPr>
            <p:ph type="title" idx="3"/>
          </p:nvPr>
        </p:nvSpPr>
        <p:spPr>
          <a:xfrm>
            <a:off x="3426736" y="1861114"/>
            <a:ext cx="2164080" cy="588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Arial Narrow" panose="020B0606020202030204" pitchFamily="34" charset="0"/>
              </a:rPr>
              <a:t>Η προσέγγιση του </a:t>
            </a:r>
            <a:r>
              <a:rPr lang="en-US" dirty="0">
                <a:latin typeface="Arial Narrow" panose="020B0606020202030204" pitchFamily="34" charset="0"/>
              </a:rPr>
              <a:t>Yan (1996)</a:t>
            </a:r>
            <a:endParaRPr dirty="0">
              <a:latin typeface="Arial Narrow" panose="020B0606020202030204" pitchFamily="34" charset="0"/>
            </a:endParaRPr>
          </a:p>
        </p:txBody>
      </p:sp>
      <p:sp>
        <p:nvSpPr>
          <p:cNvPr id="1131" name="Google Shape;1131;p41"/>
          <p:cNvSpPr txBox="1">
            <a:spLocks noGrp="1"/>
          </p:cNvSpPr>
          <p:nvPr>
            <p:ph type="subTitle" idx="4"/>
          </p:nvPr>
        </p:nvSpPr>
        <p:spPr>
          <a:xfrm>
            <a:off x="3597319" y="228474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l-GR" sz="1200" dirty="0">
                <a:latin typeface="+mn-lt"/>
              </a:rPr>
              <a:t>αυτόματη ταξινόμηση επισκεπτών σύμφωνα με τα μοτίβα πρόσβασής τους.</a:t>
            </a:r>
            <a:endParaRPr sz="1200" dirty="0">
              <a:latin typeface="+mn-lt"/>
            </a:endParaRPr>
          </a:p>
        </p:txBody>
      </p:sp>
      <p:sp>
        <p:nvSpPr>
          <p:cNvPr id="1132" name="Google Shape;1132;p41"/>
          <p:cNvSpPr txBox="1">
            <a:spLocks noGrp="1"/>
          </p:cNvSpPr>
          <p:nvPr>
            <p:ph type="title" idx="5"/>
          </p:nvPr>
        </p:nvSpPr>
        <p:spPr>
          <a:xfrm>
            <a:off x="6051053" y="1777459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Narrow" panose="020B0606020202030204" pitchFamily="34" charset="0"/>
              </a:rPr>
              <a:t>MINT (1998-2000)</a:t>
            </a:r>
            <a:endParaRPr dirty="0">
              <a:latin typeface="Arial Narrow" panose="020B0606020202030204" pitchFamily="34" charset="0"/>
            </a:endParaRPr>
          </a:p>
        </p:txBody>
      </p:sp>
      <p:sp>
        <p:nvSpPr>
          <p:cNvPr id="1133" name="Google Shape;1133;p41"/>
          <p:cNvSpPr txBox="1">
            <a:spLocks noGrp="1"/>
          </p:cNvSpPr>
          <p:nvPr>
            <p:ph type="subTitle" idx="6"/>
          </p:nvPr>
        </p:nvSpPr>
        <p:spPr>
          <a:xfrm>
            <a:off x="6033549" y="2129750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l-GR" sz="1200" dirty="0">
                <a:latin typeface="+mn-lt"/>
              </a:rPr>
              <a:t>γλώσσα εξόρυξης για την εφαρμογή του </a:t>
            </a:r>
            <a:r>
              <a:rPr lang="en-US" sz="1200" dirty="0">
                <a:latin typeface="+mn-lt"/>
              </a:rPr>
              <a:t>WUM</a:t>
            </a:r>
            <a:r>
              <a:rPr lang="el-GR" sz="1200" dirty="0">
                <a:latin typeface="+mn-lt"/>
              </a:rPr>
              <a:t>, ένα σύστημα εξόρυξης ακολουθίας για την προδιαγραφή, ανακάλυψη και απεικόνιση των ενδιαφερόντων μοτίβων πλοήγησης</a:t>
            </a:r>
            <a:r>
              <a:rPr lang="el-GR" dirty="0"/>
              <a:t>.</a:t>
            </a:r>
            <a:endParaRPr dirty="0"/>
          </a:p>
        </p:txBody>
      </p:sp>
      <p:grpSp>
        <p:nvGrpSpPr>
          <p:cNvPr id="1145" name="Google Shape;1145;p41"/>
          <p:cNvGrpSpPr/>
          <p:nvPr/>
        </p:nvGrpSpPr>
        <p:grpSpPr>
          <a:xfrm>
            <a:off x="4253848" y="1327519"/>
            <a:ext cx="456808" cy="456808"/>
            <a:chOff x="4458477" y="1517186"/>
            <a:chExt cx="456808" cy="456808"/>
          </a:xfrm>
        </p:grpSpPr>
        <p:sp>
          <p:nvSpPr>
            <p:cNvPr id="1146" name="Google Shape;1146;p41"/>
            <p:cNvSpPr/>
            <p:nvPr/>
          </p:nvSpPr>
          <p:spPr>
            <a:xfrm>
              <a:off x="4586587" y="1645296"/>
              <a:ext cx="200588" cy="200588"/>
            </a:xfrm>
            <a:custGeom>
              <a:avLst/>
              <a:gdLst/>
              <a:ahLst/>
              <a:cxnLst/>
              <a:rect l="l" t="t" r="r" b="b"/>
              <a:pathLst>
                <a:path w="9609" h="9609" extrusionOk="0">
                  <a:moveTo>
                    <a:pt x="4804" y="1549"/>
                  </a:moveTo>
                  <a:cubicBezTo>
                    <a:pt x="6599" y="1549"/>
                    <a:pt x="8060" y="3009"/>
                    <a:pt x="8060" y="4805"/>
                  </a:cubicBezTo>
                  <a:cubicBezTo>
                    <a:pt x="8060" y="6601"/>
                    <a:pt x="6600" y="8060"/>
                    <a:pt x="4804" y="8060"/>
                  </a:cubicBezTo>
                  <a:cubicBezTo>
                    <a:pt x="3008" y="8060"/>
                    <a:pt x="1547" y="6601"/>
                    <a:pt x="1547" y="4805"/>
                  </a:cubicBezTo>
                  <a:cubicBezTo>
                    <a:pt x="1547" y="3009"/>
                    <a:pt x="3008" y="1549"/>
                    <a:pt x="4804" y="1549"/>
                  </a:cubicBezTo>
                  <a:close/>
                  <a:moveTo>
                    <a:pt x="4804" y="1"/>
                  </a:moveTo>
                  <a:cubicBezTo>
                    <a:pt x="2155" y="1"/>
                    <a:pt x="0" y="2156"/>
                    <a:pt x="0" y="4805"/>
                  </a:cubicBezTo>
                  <a:cubicBezTo>
                    <a:pt x="0" y="7454"/>
                    <a:pt x="2155" y="9609"/>
                    <a:pt x="4804" y="9609"/>
                  </a:cubicBezTo>
                  <a:cubicBezTo>
                    <a:pt x="7453" y="9609"/>
                    <a:pt x="9608" y="7454"/>
                    <a:pt x="9608" y="4805"/>
                  </a:cubicBezTo>
                  <a:cubicBezTo>
                    <a:pt x="9608" y="2156"/>
                    <a:pt x="7453" y="1"/>
                    <a:pt x="4804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4458477" y="1517186"/>
              <a:ext cx="456808" cy="456808"/>
            </a:xfrm>
            <a:custGeom>
              <a:avLst/>
              <a:gdLst/>
              <a:ahLst/>
              <a:cxnLst/>
              <a:rect l="l" t="t" r="r" b="b"/>
              <a:pathLst>
                <a:path w="21883" h="21883" extrusionOk="0">
                  <a:moveTo>
                    <a:pt x="11716" y="3692"/>
                  </a:moveTo>
                  <a:cubicBezTo>
                    <a:pt x="15120" y="4053"/>
                    <a:pt x="17832" y="6764"/>
                    <a:pt x="18192" y="10168"/>
                  </a:cubicBezTo>
                  <a:lnTo>
                    <a:pt x="17691" y="10168"/>
                  </a:lnTo>
                  <a:cubicBezTo>
                    <a:pt x="17263" y="10168"/>
                    <a:pt x="16917" y="10515"/>
                    <a:pt x="16917" y="10943"/>
                  </a:cubicBezTo>
                  <a:cubicBezTo>
                    <a:pt x="16917" y="11370"/>
                    <a:pt x="17263" y="11717"/>
                    <a:pt x="17691" y="11717"/>
                  </a:cubicBezTo>
                  <a:lnTo>
                    <a:pt x="17689" y="11715"/>
                  </a:lnTo>
                  <a:lnTo>
                    <a:pt x="18191" y="11715"/>
                  </a:lnTo>
                  <a:cubicBezTo>
                    <a:pt x="17830" y="15119"/>
                    <a:pt x="15118" y="17831"/>
                    <a:pt x="11715" y="18191"/>
                  </a:cubicBezTo>
                  <a:lnTo>
                    <a:pt x="11715" y="17690"/>
                  </a:lnTo>
                  <a:cubicBezTo>
                    <a:pt x="11715" y="17262"/>
                    <a:pt x="11368" y="16917"/>
                    <a:pt x="10941" y="16917"/>
                  </a:cubicBezTo>
                  <a:cubicBezTo>
                    <a:pt x="10513" y="16917"/>
                    <a:pt x="10168" y="17262"/>
                    <a:pt x="10168" y="17690"/>
                  </a:cubicBezTo>
                  <a:lnTo>
                    <a:pt x="10168" y="18191"/>
                  </a:lnTo>
                  <a:cubicBezTo>
                    <a:pt x="6764" y="17831"/>
                    <a:pt x="4052" y="15119"/>
                    <a:pt x="3690" y="11715"/>
                  </a:cubicBezTo>
                  <a:lnTo>
                    <a:pt x="4194" y="11715"/>
                  </a:lnTo>
                  <a:cubicBezTo>
                    <a:pt x="4621" y="11715"/>
                    <a:pt x="4968" y="11370"/>
                    <a:pt x="4968" y="10942"/>
                  </a:cubicBezTo>
                  <a:cubicBezTo>
                    <a:pt x="4968" y="10514"/>
                    <a:pt x="4621" y="10168"/>
                    <a:pt x="4194" y="10168"/>
                  </a:cubicBezTo>
                  <a:lnTo>
                    <a:pt x="3691" y="10168"/>
                  </a:lnTo>
                  <a:cubicBezTo>
                    <a:pt x="4052" y="6764"/>
                    <a:pt x="6764" y="4053"/>
                    <a:pt x="10169" y="3692"/>
                  </a:cubicBezTo>
                  <a:lnTo>
                    <a:pt x="10169" y="4193"/>
                  </a:lnTo>
                  <a:cubicBezTo>
                    <a:pt x="10169" y="4621"/>
                    <a:pt x="10515" y="4967"/>
                    <a:pt x="10943" y="4967"/>
                  </a:cubicBezTo>
                  <a:cubicBezTo>
                    <a:pt x="11371" y="4967"/>
                    <a:pt x="11716" y="4621"/>
                    <a:pt x="11716" y="4193"/>
                  </a:cubicBezTo>
                  <a:lnTo>
                    <a:pt x="11716" y="3692"/>
                  </a:lnTo>
                  <a:close/>
                  <a:moveTo>
                    <a:pt x="10941" y="1"/>
                  </a:moveTo>
                  <a:cubicBezTo>
                    <a:pt x="10513" y="1"/>
                    <a:pt x="10168" y="348"/>
                    <a:pt x="10168" y="774"/>
                  </a:cubicBezTo>
                  <a:lnTo>
                    <a:pt x="10168" y="2138"/>
                  </a:lnTo>
                  <a:cubicBezTo>
                    <a:pt x="5909" y="2509"/>
                    <a:pt x="2507" y="5912"/>
                    <a:pt x="2137" y="10168"/>
                  </a:cubicBezTo>
                  <a:lnTo>
                    <a:pt x="774" y="10168"/>
                  </a:lnTo>
                  <a:cubicBezTo>
                    <a:pt x="346" y="10168"/>
                    <a:pt x="0" y="10514"/>
                    <a:pt x="0" y="10942"/>
                  </a:cubicBezTo>
                  <a:cubicBezTo>
                    <a:pt x="0" y="11370"/>
                    <a:pt x="346" y="11715"/>
                    <a:pt x="774" y="11715"/>
                  </a:cubicBezTo>
                  <a:lnTo>
                    <a:pt x="2137" y="11715"/>
                  </a:lnTo>
                  <a:cubicBezTo>
                    <a:pt x="2508" y="15974"/>
                    <a:pt x="5909" y="19374"/>
                    <a:pt x="10168" y="19746"/>
                  </a:cubicBezTo>
                  <a:lnTo>
                    <a:pt x="10168" y="21109"/>
                  </a:lnTo>
                  <a:cubicBezTo>
                    <a:pt x="10168" y="21536"/>
                    <a:pt x="10513" y="21883"/>
                    <a:pt x="10941" y="21883"/>
                  </a:cubicBezTo>
                  <a:cubicBezTo>
                    <a:pt x="11368" y="21883"/>
                    <a:pt x="11715" y="21536"/>
                    <a:pt x="11715" y="21109"/>
                  </a:cubicBezTo>
                  <a:lnTo>
                    <a:pt x="11715" y="19746"/>
                  </a:lnTo>
                  <a:cubicBezTo>
                    <a:pt x="15971" y="19374"/>
                    <a:pt x="19374" y="15972"/>
                    <a:pt x="19745" y="11715"/>
                  </a:cubicBezTo>
                  <a:lnTo>
                    <a:pt x="21109" y="11715"/>
                  </a:lnTo>
                  <a:cubicBezTo>
                    <a:pt x="21535" y="11715"/>
                    <a:pt x="21882" y="11368"/>
                    <a:pt x="21882" y="10942"/>
                  </a:cubicBezTo>
                  <a:cubicBezTo>
                    <a:pt x="21882" y="10514"/>
                    <a:pt x="21535" y="10167"/>
                    <a:pt x="21109" y="10167"/>
                  </a:cubicBezTo>
                  <a:lnTo>
                    <a:pt x="21109" y="10168"/>
                  </a:lnTo>
                  <a:lnTo>
                    <a:pt x="19745" y="10168"/>
                  </a:lnTo>
                  <a:cubicBezTo>
                    <a:pt x="19374" y="5912"/>
                    <a:pt x="15971" y="2509"/>
                    <a:pt x="11715" y="2138"/>
                  </a:cubicBezTo>
                  <a:lnTo>
                    <a:pt x="11715" y="774"/>
                  </a:lnTo>
                  <a:cubicBezTo>
                    <a:pt x="11715" y="348"/>
                    <a:pt x="11368" y="1"/>
                    <a:pt x="1094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1"/>
            <p:cNvSpPr/>
            <p:nvPr/>
          </p:nvSpPr>
          <p:spPr>
            <a:xfrm>
              <a:off x="4646874" y="1707232"/>
              <a:ext cx="79951" cy="76695"/>
            </a:xfrm>
            <a:custGeom>
              <a:avLst/>
              <a:gdLst/>
              <a:ahLst/>
              <a:cxnLst/>
              <a:rect l="l" t="t" r="r" b="b"/>
              <a:pathLst>
                <a:path w="3830" h="3674" extrusionOk="0">
                  <a:moveTo>
                    <a:pt x="853" y="1"/>
                  </a:moveTo>
                  <a:cubicBezTo>
                    <a:pt x="655" y="1"/>
                    <a:pt x="457" y="76"/>
                    <a:pt x="307" y="227"/>
                  </a:cubicBezTo>
                  <a:cubicBezTo>
                    <a:pt x="1" y="532"/>
                    <a:pt x="4" y="1029"/>
                    <a:pt x="314" y="1329"/>
                  </a:cubicBezTo>
                  <a:lnTo>
                    <a:pt x="822" y="1838"/>
                  </a:lnTo>
                  <a:lnTo>
                    <a:pt x="314" y="2345"/>
                  </a:lnTo>
                  <a:cubicBezTo>
                    <a:pt x="4" y="2645"/>
                    <a:pt x="1" y="3142"/>
                    <a:pt x="307" y="3447"/>
                  </a:cubicBezTo>
                  <a:cubicBezTo>
                    <a:pt x="457" y="3598"/>
                    <a:pt x="655" y="3673"/>
                    <a:pt x="854" y="3673"/>
                  </a:cubicBezTo>
                  <a:cubicBezTo>
                    <a:pt x="1055" y="3673"/>
                    <a:pt x="1257" y="3595"/>
                    <a:pt x="1409" y="3440"/>
                  </a:cubicBezTo>
                  <a:lnTo>
                    <a:pt x="1916" y="2932"/>
                  </a:lnTo>
                  <a:lnTo>
                    <a:pt x="2424" y="3440"/>
                  </a:lnTo>
                  <a:cubicBezTo>
                    <a:pt x="2575" y="3596"/>
                    <a:pt x="2776" y="3674"/>
                    <a:pt x="2978" y="3674"/>
                  </a:cubicBezTo>
                  <a:cubicBezTo>
                    <a:pt x="3176" y="3674"/>
                    <a:pt x="3374" y="3599"/>
                    <a:pt x="3526" y="3447"/>
                  </a:cubicBezTo>
                  <a:cubicBezTo>
                    <a:pt x="3830" y="3142"/>
                    <a:pt x="3827" y="2646"/>
                    <a:pt x="3518" y="2345"/>
                  </a:cubicBezTo>
                  <a:lnTo>
                    <a:pt x="3010" y="1838"/>
                  </a:lnTo>
                  <a:lnTo>
                    <a:pt x="3518" y="1330"/>
                  </a:lnTo>
                  <a:cubicBezTo>
                    <a:pt x="3821" y="1028"/>
                    <a:pt x="3821" y="537"/>
                    <a:pt x="3518" y="236"/>
                  </a:cubicBezTo>
                  <a:cubicBezTo>
                    <a:pt x="3367" y="85"/>
                    <a:pt x="3169" y="9"/>
                    <a:pt x="2971" y="9"/>
                  </a:cubicBezTo>
                  <a:cubicBezTo>
                    <a:pt x="2773" y="9"/>
                    <a:pt x="2575" y="85"/>
                    <a:pt x="2424" y="236"/>
                  </a:cubicBezTo>
                  <a:lnTo>
                    <a:pt x="1916" y="743"/>
                  </a:lnTo>
                  <a:lnTo>
                    <a:pt x="1409" y="236"/>
                  </a:lnTo>
                  <a:cubicBezTo>
                    <a:pt x="1257" y="79"/>
                    <a:pt x="1055" y="1"/>
                    <a:pt x="853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1128;p41">
            <a:extLst>
              <a:ext uri="{FF2B5EF4-FFF2-40B4-BE49-F238E27FC236}">
                <a16:creationId xmlns:a16="http://schemas.microsoft.com/office/drawing/2014/main" id="{0D5836B9-260A-45E5-AFAC-B39BD8FE8B7F}"/>
              </a:ext>
            </a:extLst>
          </p:cNvPr>
          <p:cNvSpPr txBox="1">
            <a:spLocks/>
          </p:cNvSpPr>
          <p:nvPr/>
        </p:nvSpPr>
        <p:spPr>
          <a:xfrm>
            <a:off x="1112603" y="4291437"/>
            <a:ext cx="18714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>
                <a:latin typeface="Arial Narrow" panose="020B0606020202030204" pitchFamily="34" charset="0"/>
              </a:rPr>
              <a:t>WebPersonalizer</a:t>
            </a:r>
            <a:r>
              <a:rPr lang="en-US" dirty="0">
                <a:latin typeface="Arial Narrow" panose="020B0606020202030204" pitchFamily="34" charset="0"/>
              </a:rPr>
              <a:t> (1999,2000)</a:t>
            </a:r>
          </a:p>
        </p:txBody>
      </p:sp>
      <p:sp>
        <p:nvSpPr>
          <p:cNvPr id="46" name="Google Shape;1128;p41">
            <a:extLst>
              <a:ext uri="{FF2B5EF4-FFF2-40B4-BE49-F238E27FC236}">
                <a16:creationId xmlns:a16="http://schemas.microsoft.com/office/drawing/2014/main" id="{3B7C2C52-085F-4DDA-B52F-A87E7DEA1ABA}"/>
              </a:ext>
            </a:extLst>
          </p:cNvPr>
          <p:cNvSpPr txBox="1">
            <a:spLocks/>
          </p:cNvSpPr>
          <p:nvPr/>
        </p:nvSpPr>
        <p:spPr>
          <a:xfrm>
            <a:off x="3597319" y="4090400"/>
            <a:ext cx="18714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>
                <a:latin typeface="Arial Narrow" panose="020B0606020202030204" pitchFamily="34" charset="0"/>
              </a:rPr>
              <a:t>WebWatcher</a:t>
            </a:r>
            <a:r>
              <a:rPr lang="en-US" dirty="0">
                <a:latin typeface="Arial Narrow" panose="020B0606020202030204" pitchFamily="34" charset="0"/>
              </a:rPr>
              <a:t> (1999)</a:t>
            </a:r>
          </a:p>
        </p:txBody>
      </p:sp>
      <p:sp>
        <p:nvSpPr>
          <p:cNvPr id="47" name="Google Shape;253;p32">
            <a:extLst>
              <a:ext uri="{FF2B5EF4-FFF2-40B4-BE49-F238E27FC236}">
                <a16:creationId xmlns:a16="http://schemas.microsoft.com/office/drawing/2014/main" id="{59B5639E-487F-46C0-B992-7D941AF1D692}"/>
              </a:ext>
            </a:extLst>
          </p:cNvPr>
          <p:cNvSpPr txBox="1">
            <a:spLocks/>
          </p:cNvSpPr>
          <p:nvPr/>
        </p:nvSpPr>
        <p:spPr>
          <a:xfrm>
            <a:off x="7722900" y="-172193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  <a:t>01</a:t>
            </a:r>
            <a:endParaRPr lang="en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8" name="Google Shape;1613;p51">
            <a:extLst>
              <a:ext uri="{FF2B5EF4-FFF2-40B4-BE49-F238E27FC236}">
                <a16:creationId xmlns:a16="http://schemas.microsoft.com/office/drawing/2014/main" id="{54AD1E29-51F8-41DF-AF44-67DFBA7779F1}"/>
              </a:ext>
            </a:extLst>
          </p:cNvPr>
          <p:cNvSpPr/>
          <p:nvPr/>
        </p:nvSpPr>
        <p:spPr>
          <a:xfrm>
            <a:off x="1789289" y="1355493"/>
            <a:ext cx="400842" cy="348435"/>
          </a:xfrm>
          <a:custGeom>
            <a:avLst/>
            <a:gdLst/>
            <a:ahLst/>
            <a:cxnLst/>
            <a:rect l="l" t="t" r="r" b="b"/>
            <a:pathLst>
              <a:path w="21883" h="19022" extrusionOk="0">
                <a:moveTo>
                  <a:pt x="5749" y="6468"/>
                </a:moveTo>
                <a:lnTo>
                  <a:pt x="5749" y="17416"/>
                </a:lnTo>
                <a:lnTo>
                  <a:pt x="3218" y="17416"/>
                </a:lnTo>
                <a:lnTo>
                  <a:pt x="3218" y="6468"/>
                </a:lnTo>
                <a:close/>
                <a:moveTo>
                  <a:pt x="12207" y="1461"/>
                </a:moveTo>
                <a:lnTo>
                  <a:pt x="12207" y="17416"/>
                </a:lnTo>
                <a:lnTo>
                  <a:pt x="9676" y="17416"/>
                </a:lnTo>
                <a:lnTo>
                  <a:pt x="9676" y="1461"/>
                </a:lnTo>
                <a:close/>
                <a:moveTo>
                  <a:pt x="18665" y="10977"/>
                </a:moveTo>
                <a:lnTo>
                  <a:pt x="18665" y="17416"/>
                </a:lnTo>
                <a:lnTo>
                  <a:pt x="16134" y="17416"/>
                </a:lnTo>
                <a:lnTo>
                  <a:pt x="16134" y="10977"/>
                </a:lnTo>
                <a:close/>
                <a:moveTo>
                  <a:pt x="9511" y="1"/>
                </a:moveTo>
                <a:cubicBezTo>
                  <a:pt x="8797" y="2"/>
                  <a:pt x="8218" y="580"/>
                  <a:pt x="8218" y="1294"/>
                </a:cubicBezTo>
                <a:lnTo>
                  <a:pt x="8218" y="17562"/>
                </a:lnTo>
                <a:lnTo>
                  <a:pt x="7207" y="17562"/>
                </a:lnTo>
                <a:lnTo>
                  <a:pt x="7207" y="6303"/>
                </a:lnTo>
                <a:cubicBezTo>
                  <a:pt x="7207" y="5589"/>
                  <a:pt x="6628" y="5010"/>
                  <a:pt x="5914" y="5010"/>
                </a:cubicBezTo>
                <a:lnTo>
                  <a:pt x="3053" y="5010"/>
                </a:lnTo>
                <a:cubicBezTo>
                  <a:pt x="2339" y="5010"/>
                  <a:pt x="1760" y="5589"/>
                  <a:pt x="1760" y="6303"/>
                </a:cubicBezTo>
                <a:lnTo>
                  <a:pt x="1760" y="17563"/>
                </a:lnTo>
                <a:lnTo>
                  <a:pt x="730" y="17563"/>
                </a:lnTo>
                <a:cubicBezTo>
                  <a:pt x="328" y="17563"/>
                  <a:pt x="0" y="17889"/>
                  <a:pt x="0" y="18292"/>
                </a:cubicBezTo>
                <a:cubicBezTo>
                  <a:pt x="0" y="18694"/>
                  <a:pt x="328" y="19021"/>
                  <a:pt x="730" y="19021"/>
                </a:cubicBezTo>
                <a:lnTo>
                  <a:pt x="21153" y="19021"/>
                </a:lnTo>
                <a:cubicBezTo>
                  <a:pt x="21557" y="19021"/>
                  <a:pt x="21882" y="18694"/>
                  <a:pt x="21882" y="18292"/>
                </a:cubicBezTo>
                <a:cubicBezTo>
                  <a:pt x="21882" y="17889"/>
                  <a:pt x="21557" y="17563"/>
                  <a:pt x="21153" y="17563"/>
                </a:cubicBezTo>
                <a:lnTo>
                  <a:pt x="21153" y="17562"/>
                </a:lnTo>
                <a:lnTo>
                  <a:pt x="20125" y="17562"/>
                </a:lnTo>
                <a:lnTo>
                  <a:pt x="20125" y="10812"/>
                </a:lnTo>
                <a:cubicBezTo>
                  <a:pt x="20123" y="10098"/>
                  <a:pt x="19545" y="9520"/>
                  <a:pt x="18831" y="9519"/>
                </a:cubicBezTo>
                <a:lnTo>
                  <a:pt x="15969" y="9519"/>
                </a:lnTo>
                <a:cubicBezTo>
                  <a:pt x="15255" y="9519"/>
                  <a:pt x="14677" y="10098"/>
                  <a:pt x="14676" y="10812"/>
                </a:cubicBezTo>
                <a:lnTo>
                  <a:pt x="14676" y="17562"/>
                </a:lnTo>
                <a:lnTo>
                  <a:pt x="13665" y="17562"/>
                </a:lnTo>
                <a:lnTo>
                  <a:pt x="13665" y="1294"/>
                </a:lnTo>
                <a:cubicBezTo>
                  <a:pt x="13665" y="580"/>
                  <a:pt x="13086" y="2"/>
                  <a:pt x="12372" y="1"/>
                </a:cubicBez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471;p51">
            <a:extLst>
              <a:ext uri="{FF2B5EF4-FFF2-40B4-BE49-F238E27FC236}">
                <a16:creationId xmlns:a16="http://schemas.microsoft.com/office/drawing/2014/main" id="{2181A296-A27B-426B-840C-2DA9E198DA53}"/>
              </a:ext>
            </a:extLst>
          </p:cNvPr>
          <p:cNvSpPr/>
          <p:nvPr/>
        </p:nvSpPr>
        <p:spPr>
          <a:xfrm>
            <a:off x="6757659" y="1355493"/>
            <a:ext cx="400842" cy="400860"/>
          </a:xfrm>
          <a:custGeom>
            <a:avLst/>
            <a:gdLst/>
            <a:ahLst/>
            <a:cxnLst/>
            <a:rect l="l" t="t" r="r" b="b"/>
            <a:pathLst>
              <a:path w="21883" h="21884" extrusionOk="0">
                <a:moveTo>
                  <a:pt x="8418" y="1937"/>
                </a:moveTo>
                <a:cubicBezTo>
                  <a:pt x="7601" y="2780"/>
                  <a:pt x="6898" y="3727"/>
                  <a:pt x="6330" y="4754"/>
                </a:cubicBezTo>
                <a:cubicBezTo>
                  <a:pt x="6242" y="4913"/>
                  <a:pt x="6158" y="5075"/>
                  <a:pt x="6077" y="5237"/>
                </a:cubicBezTo>
                <a:lnTo>
                  <a:pt x="3536" y="5237"/>
                </a:lnTo>
                <a:cubicBezTo>
                  <a:pt x="4766" y="3641"/>
                  <a:pt x="6477" y="2483"/>
                  <a:pt x="8418" y="1937"/>
                </a:cubicBezTo>
                <a:close/>
                <a:moveTo>
                  <a:pt x="10190" y="2438"/>
                </a:moveTo>
                <a:lnTo>
                  <a:pt x="10190" y="5237"/>
                </a:lnTo>
                <a:lnTo>
                  <a:pt x="7892" y="5237"/>
                </a:lnTo>
                <a:cubicBezTo>
                  <a:pt x="8508" y="4190"/>
                  <a:pt x="9283" y="3245"/>
                  <a:pt x="10190" y="2438"/>
                </a:cubicBezTo>
                <a:close/>
                <a:moveTo>
                  <a:pt x="11779" y="2490"/>
                </a:moveTo>
                <a:cubicBezTo>
                  <a:pt x="12673" y="3280"/>
                  <a:pt x="13436" y="4208"/>
                  <a:pt x="14038" y="5237"/>
                </a:cubicBezTo>
                <a:lnTo>
                  <a:pt x="11779" y="5237"/>
                </a:lnTo>
                <a:lnTo>
                  <a:pt x="11779" y="2490"/>
                </a:lnTo>
                <a:close/>
                <a:moveTo>
                  <a:pt x="13517" y="1949"/>
                </a:moveTo>
                <a:cubicBezTo>
                  <a:pt x="15435" y="2502"/>
                  <a:pt x="17127" y="3655"/>
                  <a:pt x="18347" y="5237"/>
                </a:cubicBezTo>
                <a:lnTo>
                  <a:pt x="15842" y="5237"/>
                </a:lnTo>
                <a:cubicBezTo>
                  <a:pt x="15244" y="4025"/>
                  <a:pt x="14460" y="2915"/>
                  <a:pt x="13517" y="1949"/>
                </a:cubicBezTo>
                <a:close/>
                <a:moveTo>
                  <a:pt x="5410" y="6826"/>
                </a:moveTo>
                <a:cubicBezTo>
                  <a:pt x="5040" y="7898"/>
                  <a:pt x="4817" y="9015"/>
                  <a:pt x="4744" y="10146"/>
                </a:cubicBezTo>
                <a:lnTo>
                  <a:pt x="1624" y="10146"/>
                </a:lnTo>
                <a:cubicBezTo>
                  <a:pt x="1720" y="8992"/>
                  <a:pt x="2034" y="7866"/>
                  <a:pt x="2546" y="6826"/>
                </a:cubicBezTo>
                <a:close/>
                <a:moveTo>
                  <a:pt x="10190" y="6826"/>
                </a:moveTo>
                <a:lnTo>
                  <a:pt x="10191" y="10146"/>
                </a:lnTo>
                <a:lnTo>
                  <a:pt x="6338" y="10146"/>
                </a:lnTo>
                <a:cubicBezTo>
                  <a:pt x="6423" y="9006"/>
                  <a:pt x="6685" y="7886"/>
                  <a:pt x="7111" y="6826"/>
                </a:cubicBezTo>
                <a:close/>
                <a:moveTo>
                  <a:pt x="14806" y="6826"/>
                </a:moveTo>
                <a:cubicBezTo>
                  <a:pt x="15220" y="7889"/>
                  <a:pt x="15471" y="9007"/>
                  <a:pt x="15549" y="10146"/>
                </a:cubicBezTo>
                <a:lnTo>
                  <a:pt x="11779" y="10146"/>
                </a:lnTo>
                <a:lnTo>
                  <a:pt x="11779" y="6826"/>
                </a:lnTo>
                <a:close/>
                <a:moveTo>
                  <a:pt x="19339" y="6825"/>
                </a:moveTo>
                <a:cubicBezTo>
                  <a:pt x="19850" y="7864"/>
                  <a:pt x="20163" y="8991"/>
                  <a:pt x="20261" y="10146"/>
                </a:cubicBezTo>
                <a:lnTo>
                  <a:pt x="17143" y="10146"/>
                </a:lnTo>
                <a:cubicBezTo>
                  <a:pt x="17074" y="9015"/>
                  <a:pt x="16857" y="7899"/>
                  <a:pt x="16498" y="6825"/>
                </a:cubicBezTo>
                <a:close/>
                <a:moveTo>
                  <a:pt x="4744" y="11736"/>
                </a:moveTo>
                <a:cubicBezTo>
                  <a:pt x="4814" y="12867"/>
                  <a:pt x="5033" y="13983"/>
                  <a:pt x="5396" y="15057"/>
                </a:cubicBezTo>
                <a:lnTo>
                  <a:pt x="2546" y="15057"/>
                </a:lnTo>
                <a:cubicBezTo>
                  <a:pt x="2034" y="14016"/>
                  <a:pt x="1722" y="12890"/>
                  <a:pt x="1624" y="11736"/>
                </a:cubicBezTo>
                <a:close/>
                <a:moveTo>
                  <a:pt x="10190" y="11736"/>
                </a:moveTo>
                <a:lnTo>
                  <a:pt x="10190" y="15057"/>
                </a:lnTo>
                <a:lnTo>
                  <a:pt x="7088" y="15057"/>
                </a:lnTo>
                <a:cubicBezTo>
                  <a:pt x="6671" y="13993"/>
                  <a:pt x="6417" y="12875"/>
                  <a:pt x="6338" y="11736"/>
                </a:cubicBezTo>
                <a:close/>
                <a:moveTo>
                  <a:pt x="15546" y="11736"/>
                </a:moveTo>
                <a:cubicBezTo>
                  <a:pt x="15458" y="12875"/>
                  <a:pt x="15200" y="13995"/>
                  <a:pt x="14780" y="15057"/>
                </a:cubicBezTo>
                <a:lnTo>
                  <a:pt x="11779" y="15057"/>
                </a:lnTo>
                <a:lnTo>
                  <a:pt x="11779" y="11736"/>
                </a:lnTo>
                <a:close/>
                <a:moveTo>
                  <a:pt x="20261" y="11736"/>
                </a:moveTo>
                <a:cubicBezTo>
                  <a:pt x="20163" y="12890"/>
                  <a:pt x="19850" y="14016"/>
                  <a:pt x="19338" y="15056"/>
                </a:cubicBezTo>
                <a:lnTo>
                  <a:pt x="19339" y="15057"/>
                </a:lnTo>
                <a:lnTo>
                  <a:pt x="16479" y="15057"/>
                </a:lnTo>
                <a:cubicBezTo>
                  <a:pt x="16845" y="13984"/>
                  <a:pt x="17066" y="12867"/>
                  <a:pt x="17140" y="11736"/>
                </a:cubicBezTo>
                <a:close/>
                <a:moveTo>
                  <a:pt x="14009" y="16645"/>
                </a:moveTo>
                <a:cubicBezTo>
                  <a:pt x="13412" y="17672"/>
                  <a:pt x="12660" y="18602"/>
                  <a:pt x="11779" y="19401"/>
                </a:cubicBezTo>
                <a:lnTo>
                  <a:pt x="11779" y="16645"/>
                </a:lnTo>
                <a:close/>
                <a:moveTo>
                  <a:pt x="10191" y="16645"/>
                </a:moveTo>
                <a:lnTo>
                  <a:pt x="10191" y="19441"/>
                </a:lnTo>
                <a:cubicBezTo>
                  <a:pt x="9268" y="18641"/>
                  <a:pt x="8481" y="17697"/>
                  <a:pt x="7862" y="16645"/>
                </a:cubicBezTo>
                <a:close/>
                <a:moveTo>
                  <a:pt x="18347" y="16645"/>
                </a:moveTo>
                <a:cubicBezTo>
                  <a:pt x="17127" y="18229"/>
                  <a:pt x="15432" y="19381"/>
                  <a:pt x="13511" y="19935"/>
                </a:cubicBezTo>
                <a:cubicBezTo>
                  <a:pt x="14323" y="19088"/>
                  <a:pt x="15018" y="18139"/>
                  <a:pt x="15579" y="17110"/>
                </a:cubicBezTo>
                <a:cubicBezTo>
                  <a:pt x="15662" y="16957"/>
                  <a:pt x="15743" y="16801"/>
                  <a:pt x="15819" y="16645"/>
                </a:cubicBezTo>
                <a:close/>
                <a:moveTo>
                  <a:pt x="6055" y="16645"/>
                </a:moveTo>
                <a:cubicBezTo>
                  <a:pt x="6659" y="17862"/>
                  <a:pt x="7452" y="18976"/>
                  <a:pt x="8404" y="19944"/>
                </a:cubicBezTo>
                <a:cubicBezTo>
                  <a:pt x="6471" y="19395"/>
                  <a:pt x="4764" y="18238"/>
                  <a:pt x="3536" y="16645"/>
                </a:cubicBezTo>
                <a:close/>
                <a:moveTo>
                  <a:pt x="10942" y="0"/>
                </a:moveTo>
                <a:cubicBezTo>
                  <a:pt x="4909" y="0"/>
                  <a:pt x="1" y="4908"/>
                  <a:pt x="1" y="10941"/>
                </a:cubicBezTo>
                <a:cubicBezTo>
                  <a:pt x="1" y="16974"/>
                  <a:pt x="4909" y="21883"/>
                  <a:pt x="10942" y="21883"/>
                </a:cubicBezTo>
                <a:cubicBezTo>
                  <a:pt x="16975" y="21883"/>
                  <a:pt x="21883" y="16974"/>
                  <a:pt x="21883" y="10942"/>
                </a:cubicBezTo>
                <a:cubicBezTo>
                  <a:pt x="21883" y="4910"/>
                  <a:pt x="16975" y="0"/>
                  <a:pt x="10942" y="0"/>
                </a:cubicBez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539;p51">
            <a:extLst>
              <a:ext uri="{FF2B5EF4-FFF2-40B4-BE49-F238E27FC236}">
                <a16:creationId xmlns:a16="http://schemas.microsoft.com/office/drawing/2014/main" id="{F69CBE65-0053-4600-9C53-5C69B90853B7}"/>
              </a:ext>
            </a:extLst>
          </p:cNvPr>
          <p:cNvSpPr/>
          <p:nvPr/>
        </p:nvSpPr>
        <p:spPr>
          <a:xfrm>
            <a:off x="1789289" y="3629716"/>
            <a:ext cx="400842" cy="370893"/>
          </a:xfrm>
          <a:custGeom>
            <a:avLst/>
            <a:gdLst/>
            <a:ahLst/>
            <a:cxnLst/>
            <a:rect l="l" t="t" r="r" b="b"/>
            <a:pathLst>
              <a:path w="21883" h="20248" extrusionOk="0">
                <a:moveTo>
                  <a:pt x="6908" y="7860"/>
                </a:moveTo>
                <a:lnTo>
                  <a:pt x="6908" y="8489"/>
                </a:lnTo>
                <a:lnTo>
                  <a:pt x="1455" y="8489"/>
                </a:lnTo>
                <a:lnTo>
                  <a:pt x="1455" y="7860"/>
                </a:lnTo>
                <a:close/>
                <a:moveTo>
                  <a:pt x="20427" y="1454"/>
                </a:moveTo>
                <a:lnTo>
                  <a:pt x="20427" y="9931"/>
                </a:lnTo>
                <a:lnTo>
                  <a:pt x="8363" y="9931"/>
                </a:lnTo>
                <a:lnTo>
                  <a:pt x="8363" y="7132"/>
                </a:lnTo>
                <a:cubicBezTo>
                  <a:pt x="8363" y="6730"/>
                  <a:pt x="8036" y="6404"/>
                  <a:pt x="7635" y="6404"/>
                </a:cubicBezTo>
                <a:lnTo>
                  <a:pt x="3939" y="6404"/>
                </a:lnTo>
                <a:lnTo>
                  <a:pt x="3939" y="1454"/>
                </a:lnTo>
                <a:close/>
                <a:moveTo>
                  <a:pt x="20427" y="11386"/>
                </a:moveTo>
                <a:lnTo>
                  <a:pt x="20427" y="12445"/>
                </a:lnTo>
                <a:lnTo>
                  <a:pt x="8363" y="12445"/>
                </a:lnTo>
                <a:lnTo>
                  <a:pt x="8363" y="11386"/>
                </a:lnTo>
                <a:close/>
                <a:moveTo>
                  <a:pt x="12690" y="13900"/>
                </a:moveTo>
                <a:lnTo>
                  <a:pt x="12690" y="14914"/>
                </a:lnTo>
                <a:lnTo>
                  <a:pt x="11676" y="14914"/>
                </a:lnTo>
                <a:lnTo>
                  <a:pt x="11676" y="13900"/>
                </a:lnTo>
                <a:close/>
                <a:moveTo>
                  <a:pt x="6908" y="9944"/>
                </a:moveTo>
                <a:lnTo>
                  <a:pt x="6908" y="15889"/>
                </a:lnTo>
                <a:lnTo>
                  <a:pt x="1455" y="15889"/>
                </a:lnTo>
                <a:lnTo>
                  <a:pt x="1455" y="9944"/>
                </a:lnTo>
                <a:close/>
                <a:moveTo>
                  <a:pt x="6908" y="17342"/>
                </a:moveTo>
                <a:lnTo>
                  <a:pt x="6908" y="18793"/>
                </a:lnTo>
                <a:lnTo>
                  <a:pt x="1455" y="18793"/>
                </a:lnTo>
                <a:lnTo>
                  <a:pt x="1455" y="17342"/>
                </a:lnTo>
                <a:lnTo>
                  <a:pt x="3446" y="17342"/>
                </a:lnTo>
                <a:lnTo>
                  <a:pt x="3446" y="17352"/>
                </a:lnTo>
                <a:cubicBezTo>
                  <a:pt x="3458" y="17749"/>
                  <a:pt x="3783" y="18064"/>
                  <a:pt x="4181" y="18064"/>
                </a:cubicBezTo>
                <a:cubicBezTo>
                  <a:pt x="4578" y="18064"/>
                  <a:pt x="4904" y="17749"/>
                  <a:pt x="4916" y="17352"/>
                </a:cubicBezTo>
                <a:lnTo>
                  <a:pt x="4916" y="17342"/>
                </a:lnTo>
                <a:close/>
                <a:moveTo>
                  <a:pt x="21157" y="0"/>
                </a:moveTo>
                <a:cubicBezTo>
                  <a:pt x="21157" y="0"/>
                  <a:pt x="21156" y="0"/>
                  <a:pt x="21155" y="0"/>
                </a:cubicBezTo>
                <a:lnTo>
                  <a:pt x="3212" y="0"/>
                </a:lnTo>
                <a:cubicBezTo>
                  <a:pt x="2810" y="0"/>
                  <a:pt x="2484" y="326"/>
                  <a:pt x="2484" y="728"/>
                </a:cubicBezTo>
                <a:lnTo>
                  <a:pt x="2484" y="6404"/>
                </a:lnTo>
                <a:lnTo>
                  <a:pt x="728" y="6404"/>
                </a:lnTo>
                <a:cubicBezTo>
                  <a:pt x="326" y="6404"/>
                  <a:pt x="0" y="6730"/>
                  <a:pt x="0" y="7132"/>
                </a:cubicBezTo>
                <a:lnTo>
                  <a:pt x="0" y="19520"/>
                </a:lnTo>
                <a:cubicBezTo>
                  <a:pt x="0" y="19922"/>
                  <a:pt x="326" y="20248"/>
                  <a:pt x="728" y="20248"/>
                </a:cubicBezTo>
                <a:lnTo>
                  <a:pt x="7635" y="20248"/>
                </a:lnTo>
                <a:cubicBezTo>
                  <a:pt x="8037" y="20248"/>
                  <a:pt x="8363" y="19922"/>
                  <a:pt x="8363" y="19520"/>
                </a:cubicBezTo>
                <a:lnTo>
                  <a:pt x="8363" y="13900"/>
                </a:lnTo>
                <a:lnTo>
                  <a:pt x="10221" y="13900"/>
                </a:lnTo>
                <a:lnTo>
                  <a:pt x="10221" y="14914"/>
                </a:lnTo>
                <a:lnTo>
                  <a:pt x="10157" y="14914"/>
                </a:lnTo>
                <a:cubicBezTo>
                  <a:pt x="9755" y="14914"/>
                  <a:pt x="9430" y="15239"/>
                  <a:pt x="9430" y="15641"/>
                </a:cubicBezTo>
                <a:cubicBezTo>
                  <a:pt x="9430" y="16043"/>
                  <a:pt x="9755" y="16369"/>
                  <a:pt x="10157" y="16369"/>
                </a:cubicBezTo>
                <a:lnTo>
                  <a:pt x="14209" y="16369"/>
                </a:lnTo>
                <a:cubicBezTo>
                  <a:pt x="14611" y="16369"/>
                  <a:pt x="14937" y="16043"/>
                  <a:pt x="14937" y="15641"/>
                </a:cubicBezTo>
                <a:cubicBezTo>
                  <a:pt x="14937" y="15239"/>
                  <a:pt x="14611" y="14914"/>
                  <a:pt x="14209" y="14914"/>
                </a:cubicBezTo>
                <a:lnTo>
                  <a:pt x="14145" y="14914"/>
                </a:lnTo>
                <a:lnTo>
                  <a:pt x="14145" y="13900"/>
                </a:lnTo>
                <a:lnTo>
                  <a:pt x="21155" y="13900"/>
                </a:lnTo>
                <a:cubicBezTo>
                  <a:pt x="21557" y="13900"/>
                  <a:pt x="21882" y="13573"/>
                  <a:pt x="21882" y="13173"/>
                </a:cubicBezTo>
                <a:lnTo>
                  <a:pt x="21882" y="728"/>
                </a:lnTo>
                <a:cubicBezTo>
                  <a:pt x="21882" y="327"/>
                  <a:pt x="21558" y="0"/>
                  <a:pt x="21157" y="0"/>
                </a:cubicBez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1467;p51">
            <a:extLst>
              <a:ext uri="{FF2B5EF4-FFF2-40B4-BE49-F238E27FC236}">
                <a16:creationId xmlns:a16="http://schemas.microsoft.com/office/drawing/2014/main" id="{CFFCBF12-F355-43D1-AF61-58E44F5E0EB4}"/>
              </a:ext>
            </a:extLst>
          </p:cNvPr>
          <p:cNvGrpSpPr/>
          <p:nvPr/>
        </p:nvGrpSpPr>
        <p:grpSpPr>
          <a:xfrm>
            <a:off x="4306895" y="3666768"/>
            <a:ext cx="403761" cy="400830"/>
            <a:chOff x="6860667" y="2732466"/>
            <a:chExt cx="460127" cy="456787"/>
          </a:xfrm>
        </p:grpSpPr>
        <p:sp>
          <p:nvSpPr>
            <p:cNvPr id="52" name="Google Shape;1468;p51">
              <a:extLst>
                <a:ext uri="{FF2B5EF4-FFF2-40B4-BE49-F238E27FC236}">
                  <a16:creationId xmlns:a16="http://schemas.microsoft.com/office/drawing/2014/main" id="{A357613B-3B51-46CA-AFC5-725E7D4A14F9}"/>
                </a:ext>
              </a:extLst>
            </p:cNvPr>
            <p:cNvSpPr/>
            <p:nvPr/>
          </p:nvSpPr>
          <p:spPr>
            <a:xfrm>
              <a:off x="6860667" y="2732466"/>
              <a:ext cx="460127" cy="456787"/>
            </a:xfrm>
            <a:custGeom>
              <a:avLst/>
              <a:gdLst/>
              <a:ahLst/>
              <a:cxnLst/>
              <a:rect l="l" t="t" r="r" b="b"/>
              <a:pathLst>
                <a:path w="22042" h="21882" extrusionOk="0">
                  <a:moveTo>
                    <a:pt x="7328" y="5091"/>
                  </a:moveTo>
                  <a:cubicBezTo>
                    <a:pt x="6465" y="7584"/>
                    <a:pt x="6965" y="10347"/>
                    <a:pt x="8647" y="12380"/>
                  </a:cubicBezTo>
                  <a:lnTo>
                    <a:pt x="7949" y="13077"/>
                  </a:lnTo>
                  <a:lnTo>
                    <a:pt x="7243" y="12371"/>
                  </a:lnTo>
                  <a:cubicBezTo>
                    <a:pt x="7102" y="12230"/>
                    <a:pt x="6919" y="12161"/>
                    <a:pt x="6736" y="12161"/>
                  </a:cubicBezTo>
                  <a:cubicBezTo>
                    <a:pt x="6535" y="12161"/>
                    <a:pt x="6335" y="12244"/>
                    <a:pt x="6193" y="12409"/>
                  </a:cubicBezTo>
                  <a:lnTo>
                    <a:pt x="5803" y="12859"/>
                  </a:lnTo>
                  <a:lnTo>
                    <a:pt x="5803" y="5091"/>
                  </a:lnTo>
                  <a:close/>
                  <a:moveTo>
                    <a:pt x="14477" y="1435"/>
                  </a:moveTo>
                  <a:cubicBezTo>
                    <a:pt x="17858" y="1435"/>
                    <a:pt x="20608" y="4184"/>
                    <a:pt x="20608" y="7565"/>
                  </a:cubicBezTo>
                  <a:cubicBezTo>
                    <a:pt x="20608" y="10945"/>
                    <a:pt x="17858" y="13695"/>
                    <a:pt x="14477" y="13695"/>
                  </a:cubicBezTo>
                  <a:cubicBezTo>
                    <a:pt x="11098" y="13695"/>
                    <a:pt x="8348" y="10945"/>
                    <a:pt x="8348" y="7564"/>
                  </a:cubicBezTo>
                  <a:cubicBezTo>
                    <a:pt x="8348" y="4184"/>
                    <a:pt x="11098" y="1435"/>
                    <a:pt x="14477" y="1435"/>
                  </a:cubicBezTo>
                  <a:close/>
                  <a:moveTo>
                    <a:pt x="9662" y="13395"/>
                  </a:moveTo>
                  <a:cubicBezTo>
                    <a:pt x="11044" y="14538"/>
                    <a:pt x="12754" y="15130"/>
                    <a:pt x="14480" y="15130"/>
                  </a:cubicBezTo>
                  <a:cubicBezTo>
                    <a:pt x="15577" y="15130"/>
                    <a:pt x="16680" y="14891"/>
                    <a:pt x="17710" y="14404"/>
                  </a:cubicBezTo>
                  <a:lnTo>
                    <a:pt x="17710" y="20185"/>
                  </a:lnTo>
                  <a:lnTo>
                    <a:pt x="5804" y="20185"/>
                  </a:lnTo>
                  <a:lnTo>
                    <a:pt x="5804" y="19168"/>
                  </a:lnTo>
                  <a:lnTo>
                    <a:pt x="9635" y="15848"/>
                  </a:lnTo>
                  <a:cubicBezTo>
                    <a:pt x="9948" y="15576"/>
                    <a:pt x="9966" y="15093"/>
                    <a:pt x="9673" y="14800"/>
                  </a:cubicBezTo>
                  <a:lnTo>
                    <a:pt x="8965" y="14092"/>
                  </a:lnTo>
                  <a:lnTo>
                    <a:pt x="9662" y="13395"/>
                  </a:lnTo>
                  <a:close/>
                  <a:moveTo>
                    <a:pt x="6775" y="13930"/>
                  </a:moveTo>
                  <a:lnTo>
                    <a:pt x="7443" y="14598"/>
                  </a:lnTo>
                  <a:lnTo>
                    <a:pt x="8112" y="15267"/>
                  </a:lnTo>
                  <a:lnTo>
                    <a:pt x="2809" y="19867"/>
                  </a:lnTo>
                  <a:cubicBezTo>
                    <a:pt x="2738" y="19926"/>
                    <a:pt x="2680" y="20000"/>
                    <a:pt x="2639" y="20082"/>
                  </a:cubicBezTo>
                  <a:lnTo>
                    <a:pt x="2601" y="20157"/>
                  </a:lnTo>
                  <a:cubicBezTo>
                    <a:pt x="2504" y="20345"/>
                    <a:pt x="2316" y="20446"/>
                    <a:pt x="2126" y="20446"/>
                  </a:cubicBezTo>
                  <a:cubicBezTo>
                    <a:pt x="1992" y="20446"/>
                    <a:pt x="1857" y="20396"/>
                    <a:pt x="1751" y="20290"/>
                  </a:cubicBezTo>
                  <a:cubicBezTo>
                    <a:pt x="1496" y="20036"/>
                    <a:pt x="1564" y="19605"/>
                    <a:pt x="1885" y="19442"/>
                  </a:cubicBezTo>
                  <a:lnTo>
                    <a:pt x="1960" y="19404"/>
                  </a:lnTo>
                  <a:cubicBezTo>
                    <a:pt x="2043" y="19361"/>
                    <a:pt x="2116" y="19304"/>
                    <a:pt x="2176" y="19234"/>
                  </a:cubicBezTo>
                  <a:lnTo>
                    <a:pt x="6775" y="13930"/>
                  </a:lnTo>
                  <a:close/>
                  <a:moveTo>
                    <a:pt x="14477" y="1"/>
                  </a:moveTo>
                  <a:cubicBezTo>
                    <a:pt x="11735" y="1"/>
                    <a:pt x="9329" y="1467"/>
                    <a:pt x="8002" y="3657"/>
                  </a:cubicBezTo>
                  <a:lnTo>
                    <a:pt x="5088" y="3657"/>
                  </a:lnTo>
                  <a:cubicBezTo>
                    <a:pt x="4690" y="3657"/>
                    <a:pt x="4369" y="3978"/>
                    <a:pt x="4369" y="4374"/>
                  </a:cubicBezTo>
                  <a:lnTo>
                    <a:pt x="4369" y="14512"/>
                  </a:lnTo>
                  <a:lnTo>
                    <a:pt x="1182" y="18191"/>
                  </a:lnTo>
                  <a:cubicBezTo>
                    <a:pt x="395" y="18623"/>
                    <a:pt x="1" y="19530"/>
                    <a:pt x="221" y="20399"/>
                  </a:cubicBezTo>
                  <a:cubicBezTo>
                    <a:pt x="442" y="21268"/>
                    <a:pt x="1222" y="21878"/>
                    <a:pt x="2119" y="21881"/>
                  </a:cubicBezTo>
                  <a:cubicBezTo>
                    <a:pt x="2127" y="21881"/>
                    <a:pt x="2134" y="21881"/>
                    <a:pt x="2142" y="21881"/>
                  </a:cubicBezTo>
                  <a:cubicBezTo>
                    <a:pt x="2240" y="21881"/>
                    <a:pt x="2338" y="21872"/>
                    <a:pt x="2434" y="21857"/>
                  </a:cubicBezTo>
                  <a:cubicBezTo>
                    <a:pt x="3036" y="21765"/>
                    <a:pt x="3561" y="21395"/>
                    <a:pt x="3851" y="20860"/>
                  </a:cubicBezTo>
                  <a:lnTo>
                    <a:pt x="4369" y="20411"/>
                  </a:lnTo>
                  <a:lnTo>
                    <a:pt x="4369" y="20900"/>
                  </a:lnTo>
                  <a:cubicBezTo>
                    <a:pt x="4369" y="21297"/>
                    <a:pt x="4690" y="21618"/>
                    <a:pt x="5086" y="21618"/>
                  </a:cubicBezTo>
                  <a:lnTo>
                    <a:pt x="18425" y="21618"/>
                  </a:lnTo>
                  <a:cubicBezTo>
                    <a:pt x="18821" y="21618"/>
                    <a:pt x="19142" y="21297"/>
                    <a:pt x="19142" y="20900"/>
                  </a:cubicBezTo>
                  <a:lnTo>
                    <a:pt x="19142" y="13516"/>
                  </a:lnTo>
                  <a:cubicBezTo>
                    <a:pt x="20907" y="12130"/>
                    <a:pt x="22042" y="9977"/>
                    <a:pt x="22042" y="7565"/>
                  </a:cubicBezTo>
                  <a:cubicBezTo>
                    <a:pt x="22042" y="3394"/>
                    <a:pt x="18648" y="1"/>
                    <a:pt x="14477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69;p51">
              <a:extLst>
                <a:ext uri="{FF2B5EF4-FFF2-40B4-BE49-F238E27FC236}">
                  <a16:creationId xmlns:a16="http://schemas.microsoft.com/office/drawing/2014/main" id="{489863AC-5EA1-4D31-9C20-D3CFDC1A2F8B}"/>
                </a:ext>
              </a:extLst>
            </p:cNvPr>
            <p:cNvSpPr/>
            <p:nvPr/>
          </p:nvSpPr>
          <p:spPr>
            <a:xfrm>
              <a:off x="7052697" y="2780249"/>
              <a:ext cx="220357" cy="220336"/>
            </a:xfrm>
            <a:custGeom>
              <a:avLst/>
              <a:gdLst/>
              <a:ahLst/>
              <a:cxnLst/>
              <a:rect l="l" t="t" r="r" b="b"/>
              <a:pathLst>
                <a:path w="10556" h="10555" extrusionOk="0">
                  <a:moveTo>
                    <a:pt x="5278" y="1434"/>
                  </a:moveTo>
                  <a:cubicBezTo>
                    <a:pt x="7398" y="1434"/>
                    <a:pt x="9121" y="3158"/>
                    <a:pt x="9121" y="5276"/>
                  </a:cubicBezTo>
                  <a:cubicBezTo>
                    <a:pt x="9121" y="7396"/>
                    <a:pt x="7397" y="9119"/>
                    <a:pt x="5278" y="9119"/>
                  </a:cubicBezTo>
                  <a:lnTo>
                    <a:pt x="5278" y="9121"/>
                  </a:lnTo>
                  <a:cubicBezTo>
                    <a:pt x="3160" y="9121"/>
                    <a:pt x="1435" y="7396"/>
                    <a:pt x="1435" y="5276"/>
                  </a:cubicBezTo>
                  <a:cubicBezTo>
                    <a:pt x="1435" y="3158"/>
                    <a:pt x="3160" y="1434"/>
                    <a:pt x="5278" y="1434"/>
                  </a:cubicBezTo>
                  <a:close/>
                  <a:moveTo>
                    <a:pt x="5278" y="0"/>
                  </a:moveTo>
                  <a:cubicBezTo>
                    <a:pt x="2368" y="0"/>
                    <a:pt x="0" y="2366"/>
                    <a:pt x="0" y="5276"/>
                  </a:cubicBezTo>
                  <a:cubicBezTo>
                    <a:pt x="0" y="8187"/>
                    <a:pt x="2368" y="10554"/>
                    <a:pt x="5278" y="10554"/>
                  </a:cubicBezTo>
                  <a:cubicBezTo>
                    <a:pt x="8188" y="10554"/>
                    <a:pt x="10556" y="8187"/>
                    <a:pt x="10556" y="5276"/>
                  </a:cubicBezTo>
                  <a:cubicBezTo>
                    <a:pt x="10556" y="2366"/>
                    <a:pt x="8188" y="0"/>
                    <a:pt x="527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70;p51">
              <a:extLst>
                <a:ext uri="{FF2B5EF4-FFF2-40B4-BE49-F238E27FC236}">
                  <a16:creationId xmlns:a16="http://schemas.microsoft.com/office/drawing/2014/main" id="{76C1BE90-E5E4-497E-AF4F-6ADB6712A7D7}"/>
                </a:ext>
              </a:extLst>
            </p:cNvPr>
            <p:cNvSpPr/>
            <p:nvPr/>
          </p:nvSpPr>
          <p:spPr>
            <a:xfrm>
              <a:off x="7111501" y="2832791"/>
              <a:ext cx="102747" cy="104124"/>
            </a:xfrm>
            <a:custGeom>
              <a:avLst/>
              <a:gdLst/>
              <a:ahLst/>
              <a:cxnLst/>
              <a:rect l="l" t="t" r="r" b="b"/>
              <a:pathLst>
                <a:path w="4922" h="4988" extrusionOk="0">
                  <a:moveTo>
                    <a:pt x="766" y="0"/>
                  </a:moveTo>
                  <a:cubicBezTo>
                    <a:pt x="735" y="0"/>
                    <a:pt x="703" y="2"/>
                    <a:pt x="671" y="7"/>
                  </a:cubicBezTo>
                  <a:cubicBezTo>
                    <a:pt x="277" y="60"/>
                    <a:pt x="0" y="424"/>
                    <a:pt x="55" y="817"/>
                  </a:cubicBezTo>
                  <a:lnTo>
                    <a:pt x="534" y="4366"/>
                  </a:lnTo>
                  <a:cubicBezTo>
                    <a:pt x="573" y="4659"/>
                    <a:pt x="789" y="4899"/>
                    <a:pt x="1078" y="4968"/>
                  </a:cubicBezTo>
                  <a:cubicBezTo>
                    <a:pt x="1133" y="4981"/>
                    <a:pt x="1189" y="4988"/>
                    <a:pt x="1244" y="4988"/>
                  </a:cubicBezTo>
                  <a:cubicBezTo>
                    <a:pt x="1477" y="4988"/>
                    <a:pt x="1700" y="4874"/>
                    <a:pt x="1836" y="4676"/>
                  </a:cubicBezTo>
                  <a:lnTo>
                    <a:pt x="2463" y="3764"/>
                  </a:lnTo>
                  <a:lnTo>
                    <a:pt x="3089" y="4676"/>
                  </a:lnTo>
                  <a:cubicBezTo>
                    <a:pt x="3225" y="4874"/>
                    <a:pt x="3447" y="4988"/>
                    <a:pt x="3680" y="4988"/>
                  </a:cubicBezTo>
                  <a:cubicBezTo>
                    <a:pt x="3735" y="4988"/>
                    <a:pt x="3791" y="4981"/>
                    <a:pt x="3846" y="4968"/>
                  </a:cubicBezTo>
                  <a:cubicBezTo>
                    <a:pt x="4135" y="4899"/>
                    <a:pt x="4352" y="4659"/>
                    <a:pt x="4392" y="4366"/>
                  </a:cubicBezTo>
                  <a:lnTo>
                    <a:pt x="4868" y="817"/>
                  </a:lnTo>
                  <a:cubicBezTo>
                    <a:pt x="4922" y="425"/>
                    <a:pt x="4647" y="65"/>
                    <a:pt x="4254" y="11"/>
                  </a:cubicBezTo>
                  <a:cubicBezTo>
                    <a:pt x="4221" y="7"/>
                    <a:pt x="4189" y="5"/>
                    <a:pt x="4157" y="5"/>
                  </a:cubicBezTo>
                  <a:cubicBezTo>
                    <a:pt x="3803" y="5"/>
                    <a:pt x="3496" y="267"/>
                    <a:pt x="3447" y="626"/>
                  </a:cubicBezTo>
                  <a:lnTo>
                    <a:pt x="3218" y="2330"/>
                  </a:lnTo>
                  <a:lnTo>
                    <a:pt x="3054" y="2090"/>
                  </a:lnTo>
                  <a:cubicBezTo>
                    <a:pt x="2911" y="1883"/>
                    <a:pt x="2687" y="1779"/>
                    <a:pt x="2462" y="1779"/>
                  </a:cubicBezTo>
                  <a:cubicBezTo>
                    <a:pt x="2238" y="1779"/>
                    <a:pt x="2013" y="1883"/>
                    <a:pt x="1871" y="2090"/>
                  </a:cubicBezTo>
                  <a:lnTo>
                    <a:pt x="1708" y="2330"/>
                  </a:lnTo>
                  <a:lnTo>
                    <a:pt x="1478" y="626"/>
                  </a:lnTo>
                  <a:cubicBezTo>
                    <a:pt x="1430" y="263"/>
                    <a:pt x="1121" y="0"/>
                    <a:pt x="76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9574;p60">
            <a:extLst>
              <a:ext uri="{FF2B5EF4-FFF2-40B4-BE49-F238E27FC236}">
                <a16:creationId xmlns:a16="http://schemas.microsoft.com/office/drawing/2014/main" id="{EBF3BE35-28B9-4BA7-8865-7D06F3486D63}"/>
              </a:ext>
            </a:extLst>
          </p:cNvPr>
          <p:cNvSpPr/>
          <p:nvPr/>
        </p:nvSpPr>
        <p:spPr>
          <a:xfrm>
            <a:off x="407773" y="382417"/>
            <a:ext cx="3974185" cy="673150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9"/>
          <p:cNvSpPr txBox="1">
            <a:spLocks noGrp="1"/>
          </p:cNvSpPr>
          <p:nvPr>
            <p:ph type="body" idx="2"/>
          </p:nvPr>
        </p:nvSpPr>
        <p:spPr>
          <a:xfrm>
            <a:off x="190250" y="1373278"/>
            <a:ext cx="4473194" cy="2168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el-GR" sz="1600" dirty="0">
                <a:latin typeface="+mn-lt"/>
              </a:rPr>
              <a:t>Η διαδικασία αυτή χωρίζεται σε τρία βήματα: </a:t>
            </a:r>
            <a:endParaRPr lang="en-US" sz="1600" dirty="0">
              <a:latin typeface="+mn-lt"/>
            </a:endParaRPr>
          </a:p>
          <a:p>
            <a:pPr marL="482600" lvl="0" indent="-342900">
              <a:buAutoNum type="arabicPeriod"/>
            </a:pPr>
            <a:r>
              <a:rPr lang="el-GR" sz="1600" dirty="0">
                <a:latin typeface="+mn-lt"/>
              </a:rPr>
              <a:t>Καθαρισμός δεδομένων και προετοιμασία για την εξόρυξη μοτίβων χρήσης, </a:t>
            </a:r>
            <a:endParaRPr lang="en-US" sz="1600" dirty="0">
              <a:latin typeface="+mn-lt"/>
            </a:endParaRPr>
          </a:p>
          <a:p>
            <a:pPr marL="482600" lvl="0" indent="-342900">
              <a:buAutoNum type="arabicPeriod"/>
            </a:pPr>
            <a:r>
              <a:rPr lang="el-GR" sz="1600" dirty="0">
                <a:latin typeface="+mn-lt"/>
              </a:rPr>
              <a:t>Εξαγωγή μοτίβων χρήσης και </a:t>
            </a:r>
            <a:endParaRPr lang="en-US" sz="1600" dirty="0">
              <a:latin typeface="+mn-lt"/>
            </a:endParaRPr>
          </a:p>
          <a:p>
            <a:pPr marL="482600" lvl="0" indent="-342900">
              <a:buAutoNum type="arabicPeriod"/>
            </a:pPr>
            <a:r>
              <a:rPr lang="el-GR" sz="1600" dirty="0">
                <a:latin typeface="+mn-lt"/>
              </a:rPr>
              <a:t>Δημιουργία μοντέλου πρόβλεψης βάσει των εν λόγω μοτίβων.</a:t>
            </a:r>
            <a:endParaRPr lang="en-US" sz="1600" dirty="0">
              <a:latin typeface="+mn-lt"/>
            </a:endParaRPr>
          </a:p>
          <a:p>
            <a:pPr marL="139700" lvl="0" indent="0">
              <a:buNone/>
            </a:pPr>
            <a:r>
              <a:rPr lang="el-GR" sz="1600" dirty="0">
                <a:latin typeface="+mn-lt"/>
              </a:rPr>
              <a:t>Και οι κύριες παραδοσιακές τεχνικές στη δημιουργία μοντέλων για τα μοτίβα χρήσης είναι: συνεργατικό φιλτράρισμα, δημιουργία σελίδων συμπλέγματος/ περιόδων λειτουργίας χρήστη, κανόνα συσχέτισης, διαδοχικών μοτίβων και μοντέλων  </a:t>
            </a:r>
            <a:r>
              <a:rPr lang="en-US" sz="1600" dirty="0">
                <a:latin typeface="+mn-lt"/>
              </a:rPr>
              <a:t>Markov.</a:t>
            </a:r>
            <a:endParaRPr lang="el-GR" sz="1600" dirty="0">
              <a:latin typeface="+mn-lt"/>
            </a:endParaRPr>
          </a:p>
          <a:p>
            <a:pPr marL="139700" lvl="0" indent="0">
              <a:buNone/>
            </a:pPr>
            <a:endParaRPr sz="1600" dirty="0">
              <a:latin typeface="+mn-lt"/>
            </a:endParaRPr>
          </a:p>
        </p:txBody>
      </p:sp>
      <p:sp>
        <p:nvSpPr>
          <p:cNvPr id="916" name="Google Shape;916;p39"/>
          <p:cNvSpPr txBox="1">
            <a:spLocks noGrp="1"/>
          </p:cNvSpPr>
          <p:nvPr>
            <p:ph type="title"/>
          </p:nvPr>
        </p:nvSpPr>
        <p:spPr>
          <a:xfrm>
            <a:off x="408116" y="310411"/>
            <a:ext cx="4116600" cy="628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latin typeface="Arial Narrow" panose="020B0606020202030204" pitchFamily="34" charset="0"/>
              </a:rPr>
              <a:t>Πρόβλεψη συμπεριφοράς χρήστη</a:t>
            </a:r>
            <a:endParaRPr sz="2800" dirty="0">
              <a:latin typeface="Arial Narrow" panose="020B0606020202030204" pitchFamily="34" charset="0"/>
            </a:endParaRPr>
          </a:p>
        </p:txBody>
      </p:sp>
      <p:sp>
        <p:nvSpPr>
          <p:cNvPr id="70" name="Google Shape;253;p32">
            <a:extLst>
              <a:ext uri="{FF2B5EF4-FFF2-40B4-BE49-F238E27FC236}">
                <a16:creationId xmlns:a16="http://schemas.microsoft.com/office/drawing/2014/main" id="{1AAEB7CD-9355-4C22-A9F9-176E37FB14E7}"/>
              </a:ext>
            </a:extLst>
          </p:cNvPr>
          <p:cNvSpPr txBox="1">
            <a:spLocks/>
          </p:cNvSpPr>
          <p:nvPr/>
        </p:nvSpPr>
        <p:spPr>
          <a:xfrm>
            <a:off x="7722903" y="-159593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0</a:t>
            </a:r>
            <a:r>
              <a:rPr lang="el-GR" sz="2800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2</a:t>
            </a:r>
            <a:endParaRPr lang="en" dirty="0">
              <a:solidFill>
                <a:schemeClr val="accent2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68" name="Google Shape;1735;p52">
            <a:extLst>
              <a:ext uri="{FF2B5EF4-FFF2-40B4-BE49-F238E27FC236}">
                <a16:creationId xmlns:a16="http://schemas.microsoft.com/office/drawing/2014/main" id="{A9AE8A88-8A51-422A-8E93-7F120B5013FF}"/>
              </a:ext>
            </a:extLst>
          </p:cNvPr>
          <p:cNvGrpSpPr/>
          <p:nvPr/>
        </p:nvGrpSpPr>
        <p:grpSpPr>
          <a:xfrm>
            <a:off x="5003655" y="1134319"/>
            <a:ext cx="3928194" cy="3763408"/>
            <a:chOff x="807000" y="238125"/>
            <a:chExt cx="6007875" cy="5242050"/>
          </a:xfrm>
        </p:grpSpPr>
        <p:sp>
          <p:nvSpPr>
            <p:cNvPr id="71" name="Google Shape;1736;p52">
              <a:extLst>
                <a:ext uri="{FF2B5EF4-FFF2-40B4-BE49-F238E27FC236}">
                  <a16:creationId xmlns:a16="http://schemas.microsoft.com/office/drawing/2014/main" id="{48CF0915-A7F9-4DC5-86AB-0B4F7F8F4571}"/>
                </a:ext>
              </a:extLst>
            </p:cNvPr>
            <p:cNvSpPr/>
            <p:nvPr/>
          </p:nvSpPr>
          <p:spPr>
            <a:xfrm>
              <a:off x="1446800" y="2137900"/>
              <a:ext cx="3792475" cy="2399075"/>
            </a:xfrm>
            <a:custGeom>
              <a:avLst/>
              <a:gdLst/>
              <a:ahLst/>
              <a:cxnLst/>
              <a:rect l="l" t="t" r="r" b="b"/>
              <a:pathLst>
                <a:path w="151699" h="95963" extrusionOk="0">
                  <a:moveTo>
                    <a:pt x="64551" y="95963"/>
                  </a:moveTo>
                  <a:cubicBezTo>
                    <a:pt x="62896" y="95963"/>
                    <a:pt x="61272" y="95530"/>
                    <a:pt x="59838" y="94703"/>
                  </a:cubicBezTo>
                  <a:lnTo>
                    <a:pt x="4714" y="62878"/>
                  </a:lnTo>
                  <a:cubicBezTo>
                    <a:pt x="1762" y="61175"/>
                    <a:pt x="1" y="58121"/>
                    <a:pt x="1" y="54715"/>
                  </a:cubicBezTo>
                  <a:cubicBezTo>
                    <a:pt x="1" y="51308"/>
                    <a:pt x="1762" y="48254"/>
                    <a:pt x="4714" y="46551"/>
                  </a:cubicBezTo>
                  <a:lnTo>
                    <a:pt x="82434" y="1679"/>
                  </a:lnTo>
                  <a:cubicBezTo>
                    <a:pt x="85341" y="1"/>
                    <a:pt x="88953" y="1"/>
                    <a:pt x="91859" y="1679"/>
                  </a:cubicBezTo>
                  <a:lnTo>
                    <a:pt x="146986" y="33505"/>
                  </a:lnTo>
                  <a:cubicBezTo>
                    <a:pt x="149937" y="35208"/>
                    <a:pt x="151698" y="38261"/>
                    <a:pt x="151698" y="41669"/>
                  </a:cubicBezTo>
                  <a:cubicBezTo>
                    <a:pt x="151698" y="45077"/>
                    <a:pt x="149936" y="48127"/>
                    <a:pt x="146986" y="49832"/>
                  </a:cubicBezTo>
                  <a:lnTo>
                    <a:pt x="146630" y="49216"/>
                  </a:lnTo>
                  <a:lnTo>
                    <a:pt x="146986" y="49832"/>
                  </a:lnTo>
                  <a:lnTo>
                    <a:pt x="69264" y="94703"/>
                  </a:lnTo>
                  <a:cubicBezTo>
                    <a:pt x="67830" y="95530"/>
                    <a:pt x="66206" y="95963"/>
                    <a:pt x="64551" y="95963"/>
                  </a:cubicBezTo>
                  <a:close/>
                  <a:moveTo>
                    <a:pt x="87147" y="1841"/>
                  </a:moveTo>
                  <a:cubicBezTo>
                    <a:pt x="85742" y="1840"/>
                    <a:pt x="84361" y="2209"/>
                    <a:pt x="83144" y="2910"/>
                  </a:cubicBezTo>
                  <a:lnTo>
                    <a:pt x="5424" y="47782"/>
                  </a:lnTo>
                  <a:cubicBezTo>
                    <a:pt x="2918" y="49229"/>
                    <a:pt x="1422" y="51821"/>
                    <a:pt x="1422" y="54715"/>
                  </a:cubicBezTo>
                  <a:cubicBezTo>
                    <a:pt x="1422" y="57610"/>
                    <a:pt x="2918" y="60200"/>
                    <a:pt x="5424" y="61647"/>
                  </a:cubicBezTo>
                  <a:lnTo>
                    <a:pt x="60548" y="93473"/>
                  </a:lnTo>
                  <a:cubicBezTo>
                    <a:pt x="63017" y="94899"/>
                    <a:pt x="66085" y="94897"/>
                    <a:pt x="68554" y="93473"/>
                  </a:cubicBezTo>
                  <a:lnTo>
                    <a:pt x="146274" y="48601"/>
                  </a:lnTo>
                  <a:cubicBezTo>
                    <a:pt x="148781" y="47154"/>
                    <a:pt x="150275" y="44562"/>
                    <a:pt x="150275" y="41669"/>
                  </a:cubicBezTo>
                  <a:cubicBezTo>
                    <a:pt x="150275" y="38775"/>
                    <a:pt x="148781" y="36183"/>
                    <a:pt x="146274" y="34737"/>
                  </a:cubicBezTo>
                  <a:lnTo>
                    <a:pt x="91149" y="2910"/>
                  </a:lnTo>
                  <a:cubicBezTo>
                    <a:pt x="89932" y="2209"/>
                    <a:pt x="88551" y="1840"/>
                    <a:pt x="87147" y="184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8823"/>
                  </a:srgbClr>
                </a:gs>
                <a:gs pos="66000">
                  <a:srgbClr val="E354F7">
                    <a:alpha val="22352"/>
                  </a:srgbClr>
                </a:gs>
                <a:gs pos="100000">
                  <a:srgbClr val="10ECFF">
                    <a:alpha val="3372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37;p52">
              <a:extLst>
                <a:ext uri="{FF2B5EF4-FFF2-40B4-BE49-F238E27FC236}">
                  <a16:creationId xmlns:a16="http://schemas.microsoft.com/office/drawing/2014/main" id="{02BF382C-599D-44D5-ACC4-F86C3B0916AE}"/>
                </a:ext>
              </a:extLst>
            </p:cNvPr>
            <p:cNvSpPr/>
            <p:nvPr/>
          </p:nvSpPr>
          <p:spPr>
            <a:xfrm>
              <a:off x="4590100" y="2389775"/>
              <a:ext cx="2224775" cy="1415050"/>
            </a:xfrm>
            <a:custGeom>
              <a:avLst/>
              <a:gdLst/>
              <a:ahLst/>
              <a:cxnLst/>
              <a:rect l="l" t="t" r="r" b="b"/>
              <a:pathLst>
                <a:path w="88991" h="56602" extrusionOk="0">
                  <a:moveTo>
                    <a:pt x="59504" y="56601"/>
                  </a:moveTo>
                  <a:cubicBezTo>
                    <a:pt x="59181" y="56601"/>
                    <a:pt x="58900" y="56385"/>
                    <a:pt x="58816" y="56073"/>
                  </a:cubicBezTo>
                  <a:cubicBezTo>
                    <a:pt x="58733" y="55761"/>
                    <a:pt x="58871" y="55432"/>
                    <a:pt x="59151" y="55273"/>
                  </a:cubicBezTo>
                  <a:lnTo>
                    <a:pt x="86736" y="39474"/>
                  </a:lnTo>
                  <a:lnTo>
                    <a:pt x="21260" y="1563"/>
                  </a:lnTo>
                  <a:lnTo>
                    <a:pt x="1162" y="13037"/>
                  </a:lnTo>
                  <a:cubicBezTo>
                    <a:pt x="821" y="13228"/>
                    <a:pt x="390" y="13110"/>
                    <a:pt x="196" y="12769"/>
                  </a:cubicBezTo>
                  <a:cubicBezTo>
                    <a:pt x="1" y="12430"/>
                    <a:pt x="119" y="11997"/>
                    <a:pt x="456" y="11802"/>
                  </a:cubicBezTo>
                  <a:lnTo>
                    <a:pt x="20910" y="126"/>
                  </a:lnTo>
                  <a:cubicBezTo>
                    <a:pt x="21129" y="0"/>
                    <a:pt x="21400" y="2"/>
                    <a:pt x="21618" y="129"/>
                  </a:cubicBezTo>
                  <a:lnTo>
                    <a:pt x="88516" y="38863"/>
                  </a:lnTo>
                  <a:cubicBezTo>
                    <a:pt x="88990" y="39137"/>
                    <a:pt x="88989" y="39823"/>
                    <a:pt x="88513" y="40096"/>
                  </a:cubicBezTo>
                  <a:lnTo>
                    <a:pt x="59856" y="56507"/>
                  </a:lnTo>
                  <a:cubicBezTo>
                    <a:pt x="59749" y="56568"/>
                    <a:pt x="59628" y="56600"/>
                    <a:pt x="59504" y="5660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8823"/>
                  </a:srgbClr>
                </a:gs>
                <a:gs pos="66000">
                  <a:srgbClr val="E354F7">
                    <a:alpha val="22352"/>
                  </a:srgbClr>
                </a:gs>
                <a:gs pos="100000">
                  <a:srgbClr val="10ECFF">
                    <a:alpha val="3372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38;p52">
              <a:extLst>
                <a:ext uri="{FF2B5EF4-FFF2-40B4-BE49-F238E27FC236}">
                  <a16:creationId xmlns:a16="http://schemas.microsoft.com/office/drawing/2014/main" id="{B694DCEE-F854-4B7B-8229-DA40D56E8646}"/>
                </a:ext>
              </a:extLst>
            </p:cNvPr>
            <p:cNvSpPr/>
            <p:nvPr/>
          </p:nvSpPr>
          <p:spPr>
            <a:xfrm>
              <a:off x="5418850" y="2903800"/>
              <a:ext cx="615300" cy="355250"/>
            </a:xfrm>
            <a:custGeom>
              <a:avLst/>
              <a:gdLst/>
              <a:ahLst/>
              <a:cxnLst/>
              <a:rect l="l" t="t" r="r" b="b"/>
              <a:pathLst>
                <a:path w="24612" h="14210" extrusionOk="0">
                  <a:moveTo>
                    <a:pt x="23244" y="10667"/>
                  </a:moveTo>
                  <a:cubicBezTo>
                    <a:pt x="21900" y="9892"/>
                    <a:pt x="19743" y="9878"/>
                    <a:pt x="18427" y="10638"/>
                  </a:cubicBezTo>
                  <a:cubicBezTo>
                    <a:pt x="17110" y="11396"/>
                    <a:pt x="17133" y="12644"/>
                    <a:pt x="18477" y="13419"/>
                  </a:cubicBezTo>
                  <a:cubicBezTo>
                    <a:pt x="19821" y="14195"/>
                    <a:pt x="21979" y="14209"/>
                    <a:pt x="23294" y="13449"/>
                  </a:cubicBezTo>
                  <a:cubicBezTo>
                    <a:pt x="24611" y="12689"/>
                    <a:pt x="24589" y="11443"/>
                    <a:pt x="23244" y="10667"/>
                  </a:cubicBezTo>
                  <a:close/>
                  <a:moveTo>
                    <a:pt x="6135" y="789"/>
                  </a:moveTo>
                  <a:cubicBezTo>
                    <a:pt x="4791" y="14"/>
                    <a:pt x="2633" y="0"/>
                    <a:pt x="1318" y="760"/>
                  </a:cubicBezTo>
                  <a:cubicBezTo>
                    <a:pt x="1" y="1519"/>
                    <a:pt x="25" y="2766"/>
                    <a:pt x="1369" y="3541"/>
                  </a:cubicBezTo>
                  <a:cubicBezTo>
                    <a:pt x="2712" y="4318"/>
                    <a:pt x="4869" y="4331"/>
                    <a:pt x="6186" y="3571"/>
                  </a:cubicBezTo>
                  <a:cubicBezTo>
                    <a:pt x="7502" y="2811"/>
                    <a:pt x="7481" y="1565"/>
                    <a:pt x="6135" y="789"/>
                  </a:cubicBezTo>
                  <a:close/>
                  <a:moveTo>
                    <a:pt x="14690" y="5729"/>
                  </a:moveTo>
                  <a:cubicBezTo>
                    <a:pt x="13345" y="4952"/>
                    <a:pt x="11188" y="4938"/>
                    <a:pt x="9873" y="5698"/>
                  </a:cubicBezTo>
                  <a:cubicBezTo>
                    <a:pt x="8555" y="6458"/>
                    <a:pt x="8580" y="7704"/>
                    <a:pt x="9922" y="8481"/>
                  </a:cubicBezTo>
                  <a:cubicBezTo>
                    <a:pt x="11267" y="9256"/>
                    <a:pt x="13424" y="9269"/>
                    <a:pt x="14739" y="8509"/>
                  </a:cubicBezTo>
                  <a:cubicBezTo>
                    <a:pt x="16057" y="7750"/>
                    <a:pt x="16034" y="6504"/>
                    <a:pt x="14691" y="57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8823"/>
                  </a:srgbClr>
                </a:gs>
                <a:gs pos="66000">
                  <a:srgbClr val="E354F7">
                    <a:alpha val="22352"/>
                  </a:srgbClr>
                </a:gs>
                <a:gs pos="100000">
                  <a:srgbClr val="10ECFF">
                    <a:alpha val="3372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39;p52">
              <a:extLst>
                <a:ext uri="{FF2B5EF4-FFF2-40B4-BE49-F238E27FC236}">
                  <a16:creationId xmlns:a16="http://schemas.microsoft.com/office/drawing/2014/main" id="{A98081B1-D596-4321-9099-96BBEEA731EA}"/>
                </a:ext>
              </a:extLst>
            </p:cNvPr>
            <p:cNvSpPr/>
            <p:nvPr/>
          </p:nvSpPr>
          <p:spPr>
            <a:xfrm>
              <a:off x="2479475" y="4593475"/>
              <a:ext cx="615250" cy="355225"/>
            </a:xfrm>
            <a:custGeom>
              <a:avLst/>
              <a:gdLst/>
              <a:ahLst/>
              <a:cxnLst/>
              <a:rect l="l" t="t" r="r" b="b"/>
              <a:pathLst>
                <a:path w="24610" h="14209" extrusionOk="0">
                  <a:moveTo>
                    <a:pt x="23242" y="10668"/>
                  </a:moveTo>
                  <a:cubicBezTo>
                    <a:pt x="21900" y="9891"/>
                    <a:pt x="19742" y="9878"/>
                    <a:pt x="18425" y="10638"/>
                  </a:cubicBezTo>
                  <a:cubicBezTo>
                    <a:pt x="17110" y="11398"/>
                    <a:pt x="17133" y="12644"/>
                    <a:pt x="18477" y="13420"/>
                  </a:cubicBezTo>
                  <a:cubicBezTo>
                    <a:pt x="19821" y="14195"/>
                    <a:pt x="21977" y="14209"/>
                    <a:pt x="23294" y="13449"/>
                  </a:cubicBezTo>
                  <a:cubicBezTo>
                    <a:pt x="24609" y="12689"/>
                    <a:pt x="24587" y="11443"/>
                    <a:pt x="23242" y="10668"/>
                  </a:cubicBezTo>
                  <a:close/>
                  <a:moveTo>
                    <a:pt x="6133" y="790"/>
                  </a:moveTo>
                  <a:cubicBezTo>
                    <a:pt x="4790" y="14"/>
                    <a:pt x="2633" y="0"/>
                    <a:pt x="1316" y="760"/>
                  </a:cubicBezTo>
                  <a:cubicBezTo>
                    <a:pt x="1" y="1520"/>
                    <a:pt x="23" y="2766"/>
                    <a:pt x="1368" y="3542"/>
                  </a:cubicBezTo>
                  <a:cubicBezTo>
                    <a:pt x="2712" y="4317"/>
                    <a:pt x="4869" y="4331"/>
                    <a:pt x="6185" y="3571"/>
                  </a:cubicBezTo>
                  <a:cubicBezTo>
                    <a:pt x="7502" y="2811"/>
                    <a:pt x="7477" y="1565"/>
                    <a:pt x="6133" y="790"/>
                  </a:cubicBezTo>
                  <a:close/>
                  <a:moveTo>
                    <a:pt x="14688" y="5728"/>
                  </a:moveTo>
                  <a:cubicBezTo>
                    <a:pt x="13345" y="4953"/>
                    <a:pt x="11188" y="4940"/>
                    <a:pt x="9871" y="5700"/>
                  </a:cubicBezTo>
                  <a:cubicBezTo>
                    <a:pt x="8555" y="6460"/>
                    <a:pt x="8578" y="7705"/>
                    <a:pt x="9922" y="8481"/>
                  </a:cubicBezTo>
                  <a:cubicBezTo>
                    <a:pt x="11267" y="9257"/>
                    <a:pt x="13422" y="9271"/>
                    <a:pt x="14739" y="8511"/>
                  </a:cubicBezTo>
                  <a:cubicBezTo>
                    <a:pt x="16055" y="7751"/>
                    <a:pt x="16032" y="6505"/>
                    <a:pt x="14688" y="572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8823"/>
                  </a:srgbClr>
                </a:gs>
                <a:gs pos="66000">
                  <a:srgbClr val="E354F7">
                    <a:alpha val="22352"/>
                  </a:srgbClr>
                </a:gs>
                <a:gs pos="100000">
                  <a:srgbClr val="10ECFF">
                    <a:alpha val="3372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40;p52">
              <a:extLst>
                <a:ext uri="{FF2B5EF4-FFF2-40B4-BE49-F238E27FC236}">
                  <a16:creationId xmlns:a16="http://schemas.microsoft.com/office/drawing/2014/main" id="{0234FC30-1629-4695-B3BD-A3DF2CE14F32}"/>
                </a:ext>
              </a:extLst>
            </p:cNvPr>
            <p:cNvSpPr/>
            <p:nvPr/>
          </p:nvSpPr>
          <p:spPr>
            <a:xfrm>
              <a:off x="1576325" y="690000"/>
              <a:ext cx="508250" cy="779575"/>
            </a:xfrm>
            <a:custGeom>
              <a:avLst/>
              <a:gdLst/>
              <a:ahLst/>
              <a:cxnLst/>
              <a:rect l="l" t="t" r="r" b="b"/>
              <a:pathLst>
                <a:path w="20330" h="31183" extrusionOk="0">
                  <a:moveTo>
                    <a:pt x="14886" y="23872"/>
                  </a:moveTo>
                  <a:cubicBezTo>
                    <a:pt x="13081" y="25851"/>
                    <a:pt x="11518" y="27066"/>
                    <a:pt x="9383" y="28300"/>
                  </a:cubicBezTo>
                  <a:cubicBezTo>
                    <a:pt x="4392" y="31182"/>
                    <a:pt x="0" y="29585"/>
                    <a:pt x="0" y="22779"/>
                  </a:cubicBezTo>
                  <a:cubicBezTo>
                    <a:pt x="0" y="15696"/>
                    <a:pt x="4451" y="6979"/>
                    <a:pt x="11248" y="3055"/>
                  </a:cubicBezTo>
                  <a:cubicBezTo>
                    <a:pt x="16540" y="0"/>
                    <a:pt x="20330" y="2014"/>
                    <a:pt x="20330" y="7848"/>
                  </a:cubicBezTo>
                  <a:cubicBezTo>
                    <a:pt x="20330" y="12918"/>
                    <a:pt x="17864" y="17537"/>
                    <a:pt x="14616" y="19411"/>
                  </a:cubicBezTo>
                  <a:cubicBezTo>
                    <a:pt x="13202" y="20227"/>
                    <a:pt x="12181" y="19984"/>
                    <a:pt x="12029" y="18230"/>
                  </a:cubicBezTo>
                  <a:lnTo>
                    <a:pt x="11969" y="18265"/>
                  </a:lnTo>
                  <a:cubicBezTo>
                    <a:pt x="11038" y="20573"/>
                    <a:pt x="9684" y="22257"/>
                    <a:pt x="8090" y="23179"/>
                  </a:cubicBezTo>
                  <a:cubicBezTo>
                    <a:pt x="6136" y="24306"/>
                    <a:pt x="4722" y="23456"/>
                    <a:pt x="4722" y="20608"/>
                  </a:cubicBezTo>
                  <a:cubicBezTo>
                    <a:pt x="4722" y="16372"/>
                    <a:pt x="7427" y="10956"/>
                    <a:pt x="11758" y="8455"/>
                  </a:cubicBezTo>
                  <a:cubicBezTo>
                    <a:pt x="13081" y="7692"/>
                    <a:pt x="14586" y="7206"/>
                    <a:pt x="15337" y="7258"/>
                  </a:cubicBezTo>
                  <a:lnTo>
                    <a:pt x="14435" y="14202"/>
                  </a:lnTo>
                  <a:cubicBezTo>
                    <a:pt x="14135" y="16424"/>
                    <a:pt x="14345" y="17240"/>
                    <a:pt x="15187" y="16789"/>
                  </a:cubicBezTo>
                  <a:cubicBezTo>
                    <a:pt x="16480" y="16077"/>
                    <a:pt x="18104" y="13230"/>
                    <a:pt x="18104" y="9236"/>
                  </a:cubicBezTo>
                  <a:cubicBezTo>
                    <a:pt x="18104" y="4722"/>
                    <a:pt x="15578" y="2674"/>
                    <a:pt x="10917" y="5365"/>
                  </a:cubicBezTo>
                  <a:cubicBezTo>
                    <a:pt x="6316" y="8021"/>
                    <a:pt x="2286" y="14513"/>
                    <a:pt x="2286" y="21146"/>
                  </a:cubicBezTo>
                  <a:cubicBezTo>
                    <a:pt x="2286" y="26945"/>
                    <a:pt x="5503" y="28386"/>
                    <a:pt x="9984" y="25799"/>
                  </a:cubicBezTo>
                  <a:cubicBezTo>
                    <a:pt x="11518" y="24913"/>
                    <a:pt x="13142" y="23593"/>
                    <a:pt x="14344" y="22170"/>
                  </a:cubicBezTo>
                  <a:close/>
                  <a:moveTo>
                    <a:pt x="12209" y="11075"/>
                  </a:moveTo>
                  <a:cubicBezTo>
                    <a:pt x="11884" y="11169"/>
                    <a:pt x="11571" y="11303"/>
                    <a:pt x="11278" y="11475"/>
                  </a:cubicBezTo>
                  <a:cubicBezTo>
                    <a:pt x="9292" y="12621"/>
                    <a:pt x="7730" y="15780"/>
                    <a:pt x="7730" y="18455"/>
                  </a:cubicBezTo>
                  <a:cubicBezTo>
                    <a:pt x="7730" y="19774"/>
                    <a:pt x="8240" y="20313"/>
                    <a:pt x="9233" y="19739"/>
                  </a:cubicBezTo>
                  <a:cubicBezTo>
                    <a:pt x="10346" y="19097"/>
                    <a:pt x="11519" y="16787"/>
                    <a:pt x="11789" y="1461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137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58823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41;p52">
              <a:extLst>
                <a:ext uri="{FF2B5EF4-FFF2-40B4-BE49-F238E27FC236}">
                  <a16:creationId xmlns:a16="http://schemas.microsoft.com/office/drawing/2014/main" id="{31FAF53C-EFF3-4E01-9884-E66EC942EFA7}"/>
                </a:ext>
              </a:extLst>
            </p:cNvPr>
            <p:cNvSpPr/>
            <p:nvPr/>
          </p:nvSpPr>
          <p:spPr>
            <a:xfrm>
              <a:off x="2245250" y="419275"/>
              <a:ext cx="554250" cy="394200"/>
            </a:xfrm>
            <a:custGeom>
              <a:avLst/>
              <a:gdLst/>
              <a:ahLst/>
              <a:cxnLst/>
              <a:rect l="l" t="t" r="r" b="b"/>
              <a:pathLst>
                <a:path w="22170" h="15768" extrusionOk="0">
                  <a:moveTo>
                    <a:pt x="0" y="12764"/>
                  </a:moveTo>
                  <a:lnTo>
                    <a:pt x="10508" y="15677"/>
                  </a:lnTo>
                  <a:cubicBezTo>
                    <a:pt x="10833" y="15767"/>
                    <a:pt x="11334" y="15478"/>
                    <a:pt x="11658" y="15013"/>
                  </a:cubicBezTo>
                  <a:lnTo>
                    <a:pt x="22169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3137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58823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42;p52">
              <a:extLst>
                <a:ext uri="{FF2B5EF4-FFF2-40B4-BE49-F238E27FC236}">
                  <a16:creationId xmlns:a16="http://schemas.microsoft.com/office/drawing/2014/main" id="{257A0075-D666-4496-9779-173ACA539252}"/>
                </a:ext>
              </a:extLst>
            </p:cNvPr>
            <p:cNvSpPr/>
            <p:nvPr/>
          </p:nvSpPr>
          <p:spPr>
            <a:xfrm>
              <a:off x="2244075" y="764200"/>
              <a:ext cx="187775" cy="354125"/>
            </a:xfrm>
            <a:custGeom>
              <a:avLst/>
              <a:gdLst/>
              <a:ahLst/>
              <a:cxnLst/>
              <a:rect l="l" t="t" r="r" b="b"/>
              <a:pathLst>
                <a:path w="7511" h="14165" extrusionOk="0">
                  <a:moveTo>
                    <a:pt x="7511" y="2066"/>
                  </a:moveTo>
                  <a:lnTo>
                    <a:pt x="199" y="14164"/>
                  </a:lnTo>
                  <a:cubicBezTo>
                    <a:pt x="81" y="14004"/>
                    <a:pt x="0" y="13786"/>
                    <a:pt x="0" y="13506"/>
                  </a:cubicBez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3137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58823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43;p52">
              <a:extLst>
                <a:ext uri="{FF2B5EF4-FFF2-40B4-BE49-F238E27FC236}">
                  <a16:creationId xmlns:a16="http://schemas.microsoft.com/office/drawing/2014/main" id="{57FD61F1-CCDD-4CD3-B25B-550E0CBD96DC}"/>
                </a:ext>
              </a:extLst>
            </p:cNvPr>
            <p:cNvSpPr/>
            <p:nvPr/>
          </p:nvSpPr>
          <p:spPr>
            <a:xfrm>
              <a:off x="2266250" y="735250"/>
              <a:ext cx="513600" cy="389550"/>
            </a:xfrm>
            <a:custGeom>
              <a:avLst/>
              <a:gdLst/>
              <a:ahLst/>
              <a:cxnLst/>
              <a:rect l="l" t="t" r="r" b="b"/>
              <a:pathLst>
                <a:path w="20544" h="15582" extrusionOk="0">
                  <a:moveTo>
                    <a:pt x="13182" y="1"/>
                  </a:moveTo>
                  <a:lnTo>
                    <a:pt x="20543" y="3692"/>
                  </a:lnTo>
                  <a:cubicBezTo>
                    <a:pt x="20347" y="3920"/>
                    <a:pt x="20113" y="4115"/>
                    <a:pt x="19855" y="4268"/>
                  </a:cubicBezTo>
                  <a:lnTo>
                    <a:pt x="635" y="15365"/>
                  </a:lnTo>
                  <a:cubicBezTo>
                    <a:pt x="408" y="15496"/>
                    <a:pt x="193" y="15569"/>
                    <a:pt x="1" y="15581"/>
                  </a:cubicBezTo>
                  <a:lnTo>
                    <a:pt x="7353" y="3404"/>
                  </a:lnTo>
                  <a:lnTo>
                    <a:pt x="10245" y="420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3137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58823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44;p52">
              <a:extLst>
                <a:ext uri="{FF2B5EF4-FFF2-40B4-BE49-F238E27FC236}">
                  <a16:creationId xmlns:a16="http://schemas.microsoft.com/office/drawing/2014/main" id="{536D8DC3-D5F7-44C4-A7D9-BB7011881709}"/>
                </a:ext>
              </a:extLst>
            </p:cNvPr>
            <p:cNvSpPr/>
            <p:nvPr/>
          </p:nvSpPr>
          <p:spPr>
            <a:xfrm>
              <a:off x="2614350" y="442850"/>
              <a:ext cx="186350" cy="358175"/>
            </a:xfrm>
            <a:custGeom>
              <a:avLst/>
              <a:gdLst/>
              <a:ahLst/>
              <a:cxnLst/>
              <a:rect l="l" t="t" r="r" b="b"/>
              <a:pathLst>
                <a:path w="7454" h="14327" extrusionOk="0">
                  <a:moveTo>
                    <a:pt x="7453" y="1"/>
                  </a:moveTo>
                  <a:lnTo>
                    <a:pt x="7453" y="13506"/>
                  </a:lnTo>
                  <a:cubicBezTo>
                    <a:pt x="7453" y="13763"/>
                    <a:pt x="7372" y="14054"/>
                    <a:pt x="7270" y="14326"/>
                  </a:cubicBezTo>
                  <a:lnTo>
                    <a:pt x="1" y="1066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3137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58823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45;p52">
              <a:extLst>
                <a:ext uri="{FF2B5EF4-FFF2-40B4-BE49-F238E27FC236}">
                  <a16:creationId xmlns:a16="http://schemas.microsoft.com/office/drawing/2014/main" id="{9DA7720F-6E50-4BD9-A949-BB247C1D24E7}"/>
                </a:ext>
              </a:extLst>
            </p:cNvPr>
            <p:cNvSpPr/>
            <p:nvPr/>
          </p:nvSpPr>
          <p:spPr>
            <a:xfrm>
              <a:off x="1649675" y="723325"/>
              <a:ext cx="1904375" cy="2651975"/>
            </a:xfrm>
            <a:custGeom>
              <a:avLst/>
              <a:gdLst/>
              <a:ahLst/>
              <a:cxnLst/>
              <a:rect l="l" t="t" r="r" b="b"/>
              <a:pathLst>
                <a:path w="76175" h="106079" extrusionOk="0">
                  <a:moveTo>
                    <a:pt x="0" y="101047"/>
                  </a:moveTo>
                  <a:lnTo>
                    <a:pt x="0" y="44367"/>
                  </a:lnTo>
                  <a:cubicBezTo>
                    <a:pt x="0" y="42930"/>
                    <a:pt x="766" y="41603"/>
                    <a:pt x="2012" y="40884"/>
                  </a:cubicBezTo>
                  <a:lnTo>
                    <a:pt x="70141" y="1550"/>
                  </a:lnTo>
                  <a:cubicBezTo>
                    <a:pt x="72823" y="1"/>
                    <a:pt x="76175" y="1936"/>
                    <a:pt x="76175" y="5033"/>
                  </a:cubicBezTo>
                  <a:lnTo>
                    <a:pt x="76175" y="61713"/>
                  </a:lnTo>
                  <a:cubicBezTo>
                    <a:pt x="76175" y="63149"/>
                    <a:pt x="75409" y="64478"/>
                    <a:pt x="74163" y="65197"/>
                  </a:cubicBezTo>
                  <a:lnTo>
                    <a:pt x="6034" y="104530"/>
                  </a:lnTo>
                  <a:cubicBezTo>
                    <a:pt x="3352" y="106079"/>
                    <a:pt x="0" y="104144"/>
                    <a:pt x="0" y="1010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46;p52">
              <a:extLst>
                <a:ext uri="{FF2B5EF4-FFF2-40B4-BE49-F238E27FC236}">
                  <a16:creationId xmlns:a16="http://schemas.microsoft.com/office/drawing/2014/main" id="{AE09AE6A-22F6-4805-B5DF-D18037CD3F8E}"/>
                </a:ext>
              </a:extLst>
            </p:cNvPr>
            <p:cNvSpPr/>
            <p:nvPr/>
          </p:nvSpPr>
          <p:spPr>
            <a:xfrm>
              <a:off x="1683425" y="782150"/>
              <a:ext cx="1836925" cy="2534350"/>
            </a:xfrm>
            <a:custGeom>
              <a:avLst/>
              <a:gdLst/>
              <a:ahLst/>
              <a:cxnLst/>
              <a:rect l="l" t="t" r="r" b="b"/>
              <a:pathLst>
                <a:path w="73477" h="101374" extrusionOk="0">
                  <a:moveTo>
                    <a:pt x="70797" y="0"/>
                  </a:moveTo>
                  <a:cubicBezTo>
                    <a:pt x="70332" y="0"/>
                    <a:pt x="69884" y="123"/>
                    <a:pt x="69466" y="365"/>
                  </a:cubicBezTo>
                  <a:lnTo>
                    <a:pt x="1336" y="39699"/>
                  </a:lnTo>
                  <a:cubicBezTo>
                    <a:pt x="511" y="40178"/>
                    <a:pt x="0" y="41060"/>
                    <a:pt x="0" y="42014"/>
                  </a:cubicBezTo>
                  <a:lnTo>
                    <a:pt x="0" y="98694"/>
                  </a:lnTo>
                  <a:cubicBezTo>
                    <a:pt x="0" y="100348"/>
                    <a:pt x="1390" y="101373"/>
                    <a:pt x="2680" y="101373"/>
                  </a:cubicBezTo>
                  <a:cubicBezTo>
                    <a:pt x="3143" y="101373"/>
                    <a:pt x="3591" y="101250"/>
                    <a:pt x="4009" y="101010"/>
                  </a:cubicBezTo>
                  <a:lnTo>
                    <a:pt x="72138" y="61674"/>
                  </a:lnTo>
                  <a:cubicBezTo>
                    <a:pt x="72964" y="61196"/>
                    <a:pt x="73475" y="60313"/>
                    <a:pt x="73476" y="59360"/>
                  </a:cubicBezTo>
                  <a:lnTo>
                    <a:pt x="73476" y="2680"/>
                  </a:lnTo>
                  <a:cubicBezTo>
                    <a:pt x="73476" y="1025"/>
                    <a:pt x="72085" y="0"/>
                    <a:pt x="70797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47;p52">
              <a:extLst>
                <a:ext uri="{FF2B5EF4-FFF2-40B4-BE49-F238E27FC236}">
                  <a16:creationId xmlns:a16="http://schemas.microsoft.com/office/drawing/2014/main" id="{276B0FB7-E31C-4DA8-9021-901DE29F55C9}"/>
                </a:ext>
              </a:extLst>
            </p:cNvPr>
            <p:cNvSpPr/>
            <p:nvPr/>
          </p:nvSpPr>
          <p:spPr>
            <a:xfrm>
              <a:off x="1609850" y="719475"/>
              <a:ext cx="1879375" cy="2613100"/>
            </a:xfrm>
            <a:custGeom>
              <a:avLst/>
              <a:gdLst/>
              <a:ahLst/>
              <a:cxnLst/>
              <a:rect l="l" t="t" r="r" b="b"/>
              <a:pathLst>
                <a:path w="75175" h="104524" extrusionOk="0">
                  <a:moveTo>
                    <a:pt x="1593" y="101201"/>
                  </a:moveTo>
                  <a:lnTo>
                    <a:pt x="1593" y="44521"/>
                  </a:lnTo>
                  <a:cubicBezTo>
                    <a:pt x="1593" y="43084"/>
                    <a:pt x="2359" y="41757"/>
                    <a:pt x="3605" y="41038"/>
                  </a:cubicBezTo>
                  <a:lnTo>
                    <a:pt x="71734" y="1704"/>
                  </a:lnTo>
                  <a:cubicBezTo>
                    <a:pt x="72862" y="1051"/>
                    <a:pt x="74106" y="1022"/>
                    <a:pt x="75173" y="1431"/>
                  </a:cubicBezTo>
                  <a:lnTo>
                    <a:pt x="75175" y="1428"/>
                  </a:lnTo>
                  <a:lnTo>
                    <a:pt x="74563" y="1130"/>
                  </a:lnTo>
                  <a:cubicBezTo>
                    <a:pt x="73348" y="225"/>
                    <a:pt x="71640" y="1"/>
                    <a:pt x="70141" y="865"/>
                  </a:cubicBezTo>
                  <a:lnTo>
                    <a:pt x="2011" y="40200"/>
                  </a:lnTo>
                  <a:cubicBezTo>
                    <a:pt x="767" y="40918"/>
                    <a:pt x="1" y="42247"/>
                    <a:pt x="1" y="43684"/>
                  </a:cubicBezTo>
                  <a:lnTo>
                    <a:pt x="1" y="100363"/>
                  </a:lnTo>
                  <a:cubicBezTo>
                    <a:pt x="1" y="101729"/>
                    <a:pt x="655" y="102864"/>
                    <a:pt x="1613" y="103580"/>
                  </a:cubicBezTo>
                  <a:cubicBezTo>
                    <a:pt x="1642" y="103602"/>
                    <a:pt x="1673" y="103621"/>
                    <a:pt x="1705" y="103638"/>
                  </a:cubicBezTo>
                  <a:lnTo>
                    <a:pt x="3360" y="104523"/>
                  </a:lnTo>
                  <a:cubicBezTo>
                    <a:pt x="2318" y="103818"/>
                    <a:pt x="1593" y="102637"/>
                    <a:pt x="1593" y="1012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48;p52">
              <a:extLst>
                <a:ext uri="{FF2B5EF4-FFF2-40B4-BE49-F238E27FC236}">
                  <a16:creationId xmlns:a16="http://schemas.microsoft.com/office/drawing/2014/main" id="{B20582A0-D900-44FB-8D1E-38D803626315}"/>
                </a:ext>
              </a:extLst>
            </p:cNvPr>
            <p:cNvSpPr/>
            <p:nvPr/>
          </p:nvSpPr>
          <p:spPr>
            <a:xfrm>
              <a:off x="1712575" y="3342700"/>
              <a:ext cx="425" cy="200"/>
            </a:xfrm>
            <a:custGeom>
              <a:avLst/>
              <a:gdLst/>
              <a:ahLst/>
              <a:cxnLst/>
              <a:rect l="l" t="t" r="r" b="b"/>
              <a:pathLst>
                <a:path w="17" h="8" extrusionOk="0">
                  <a:moveTo>
                    <a:pt x="0" y="0"/>
                  </a:moveTo>
                  <a:lnTo>
                    <a:pt x="15" y="8"/>
                  </a:lnTo>
                  <a:lnTo>
                    <a:pt x="17" y="6"/>
                  </a:lnTo>
                  <a:cubicBezTo>
                    <a:pt x="12" y="3"/>
                    <a:pt x="6" y="2"/>
                    <a:pt x="0" y="0"/>
                  </a:cubicBezTo>
                  <a:close/>
                </a:path>
              </a:pathLst>
            </a:custGeom>
            <a:solidFill>
              <a:srgbClr val="611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49;p52">
              <a:extLst>
                <a:ext uri="{FF2B5EF4-FFF2-40B4-BE49-F238E27FC236}">
                  <a16:creationId xmlns:a16="http://schemas.microsoft.com/office/drawing/2014/main" id="{C90EF674-E5AF-44C3-BF18-9618109214DB}"/>
                </a:ext>
              </a:extLst>
            </p:cNvPr>
            <p:cNvSpPr/>
            <p:nvPr/>
          </p:nvSpPr>
          <p:spPr>
            <a:xfrm>
              <a:off x="1683425" y="782150"/>
              <a:ext cx="1836925" cy="2534350"/>
            </a:xfrm>
            <a:custGeom>
              <a:avLst/>
              <a:gdLst/>
              <a:ahLst/>
              <a:cxnLst/>
              <a:rect l="l" t="t" r="r" b="b"/>
              <a:pathLst>
                <a:path w="73477" h="101374" extrusionOk="0">
                  <a:moveTo>
                    <a:pt x="10301" y="34525"/>
                  </a:moveTo>
                  <a:lnTo>
                    <a:pt x="0" y="65357"/>
                  </a:lnTo>
                  <a:lnTo>
                    <a:pt x="0" y="98694"/>
                  </a:lnTo>
                  <a:cubicBezTo>
                    <a:pt x="0" y="100348"/>
                    <a:pt x="1390" y="101373"/>
                    <a:pt x="2678" y="101373"/>
                  </a:cubicBezTo>
                  <a:cubicBezTo>
                    <a:pt x="2704" y="101373"/>
                    <a:pt x="2727" y="101364"/>
                    <a:pt x="2751" y="101364"/>
                  </a:cubicBezTo>
                  <a:lnTo>
                    <a:pt x="28612" y="23952"/>
                  </a:lnTo>
                  <a:close/>
                  <a:moveTo>
                    <a:pt x="50987" y="73888"/>
                  </a:moveTo>
                  <a:lnTo>
                    <a:pt x="59603" y="68912"/>
                  </a:lnTo>
                  <a:lnTo>
                    <a:pt x="73476" y="27383"/>
                  </a:lnTo>
                  <a:lnTo>
                    <a:pt x="73476" y="6563"/>
                  </a:lnTo>
                  <a:close/>
                  <a:moveTo>
                    <a:pt x="35595" y="19920"/>
                  </a:moveTo>
                  <a:lnTo>
                    <a:pt x="9582" y="97793"/>
                  </a:lnTo>
                  <a:lnTo>
                    <a:pt x="13890" y="95304"/>
                  </a:lnTo>
                  <a:lnTo>
                    <a:pt x="39904" y="17432"/>
                  </a:lnTo>
                  <a:close/>
                  <a:moveTo>
                    <a:pt x="70797" y="0"/>
                  </a:moveTo>
                  <a:cubicBezTo>
                    <a:pt x="70332" y="0"/>
                    <a:pt x="69884" y="123"/>
                    <a:pt x="69466" y="365"/>
                  </a:cubicBezTo>
                  <a:lnTo>
                    <a:pt x="46304" y="13737"/>
                  </a:lnTo>
                  <a:lnTo>
                    <a:pt x="20290" y="91609"/>
                  </a:lnTo>
                  <a:lnTo>
                    <a:pt x="45066" y="77305"/>
                  </a:lnTo>
                  <a:lnTo>
                    <a:pt x="70887" y="10"/>
                  </a:lnTo>
                  <a:cubicBezTo>
                    <a:pt x="70857" y="8"/>
                    <a:pt x="70827" y="0"/>
                    <a:pt x="70797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8823"/>
                  </a:srgbClr>
                </a:gs>
                <a:gs pos="66000">
                  <a:srgbClr val="E354F7">
                    <a:alpha val="22352"/>
                  </a:srgbClr>
                </a:gs>
                <a:gs pos="100000">
                  <a:srgbClr val="10ECFF">
                    <a:alpha val="3372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50;p52">
              <a:extLst>
                <a:ext uri="{FF2B5EF4-FFF2-40B4-BE49-F238E27FC236}">
                  <a16:creationId xmlns:a16="http://schemas.microsoft.com/office/drawing/2014/main" id="{86E53897-5463-40D8-AD7C-E6FAE36E01C6}"/>
                </a:ext>
              </a:extLst>
            </p:cNvPr>
            <p:cNvSpPr/>
            <p:nvPr/>
          </p:nvSpPr>
          <p:spPr>
            <a:xfrm>
              <a:off x="1733450" y="2335275"/>
              <a:ext cx="3165075" cy="1901975"/>
            </a:xfrm>
            <a:custGeom>
              <a:avLst/>
              <a:gdLst/>
              <a:ahLst/>
              <a:cxnLst/>
              <a:rect l="l" t="t" r="r" b="b"/>
              <a:pathLst>
                <a:path w="126603" h="76079" extrusionOk="0">
                  <a:moveTo>
                    <a:pt x="2683" y="47020"/>
                  </a:moveTo>
                  <a:lnTo>
                    <a:pt x="51769" y="75361"/>
                  </a:lnTo>
                  <a:cubicBezTo>
                    <a:pt x="53014" y="76078"/>
                    <a:pt x="54547" y="76078"/>
                    <a:pt x="55792" y="75361"/>
                  </a:cubicBezTo>
                  <a:lnTo>
                    <a:pt x="123920" y="36025"/>
                  </a:lnTo>
                  <a:cubicBezTo>
                    <a:pt x="126603" y="34476"/>
                    <a:pt x="126603" y="30606"/>
                    <a:pt x="123920" y="29058"/>
                  </a:cubicBezTo>
                  <a:lnTo>
                    <a:pt x="74836" y="719"/>
                  </a:lnTo>
                  <a:cubicBezTo>
                    <a:pt x="73591" y="0"/>
                    <a:pt x="72058" y="0"/>
                    <a:pt x="70812" y="719"/>
                  </a:cubicBezTo>
                  <a:lnTo>
                    <a:pt x="2683" y="40052"/>
                  </a:lnTo>
                  <a:cubicBezTo>
                    <a:pt x="1" y="41601"/>
                    <a:pt x="1" y="45471"/>
                    <a:pt x="2683" y="4702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51;p52">
              <a:extLst>
                <a:ext uri="{FF2B5EF4-FFF2-40B4-BE49-F238E27FC236}">
                  <a16:creationId xmlns:a16="http://schemas.microsoft.com/office/drawing/2014/main" id="{45BED4D6-13C5-4F85-9B1D-1288BB6B650B}"/>
                </a:ext>
              </a:extLst>
            </p:cNvPr>
            <p:cNvSpPr/>
            <p:nvPr/>
          </p:nvSpPr>
          <p:spPr>
            <a:xfrm>
              <a:off x="1750225" y="3152250"/>
              <a:ext cx="3131475" cy="1117275"/>
            </a:xfrm>
            <a:custGeom>
              <a:avLst/>
              <a:gdLst/>
              <a:ahLst/>
              <a:cxnLst/>
              <a:rect l="l" t="t" r="r" b="b"/>
              <a:pathLst>
                <a:path w="125259" h="44691" extrusionOk="0">
                  <a:moveTo>
                    <a:pt x="123249" y="3346"/>
                  </a:moveTo>
                  <a:lnTo>
                    <a:pt x="55121" y="42682"/>
                  </a:lnTo>
                  <a:cubicBezTo>
                    <a:pt x="53876" y="43399"/>
                    <a:pt x="52343" y="43399"/>
                    <a:pt x="51098" y="42682"/>
                  </a:cubicBezTo>
                  <a:lnTo>
                    <a:pt x="2012" y="14341"/>
                  </a:lnTo>
                  <a:cubicBezTo>
                    <a:pt x="671" y="13568"/>
                    <a:pt x="0" y="12213"/>
                    <a:pt x="0" y="10858"/>
                  </a:cubicBezTo>
                  <a:lnTo>
                    <a:pt x="0" y="12149"/>
                  </a:lnTo>
                  <a:cubicBezTo>
                    <a:pt x="0" y="13504"/>
                    <a:pt x="671" y="14859"/>
                    <a:pt x="2012" y="15632"/>
                  </a:cubicBezTo>
                  <a:lnTo>
                    <a:pt x="51098" y="43973"/>
                  </a:lnTo>
                  <a:cubicBezTo>
                    <a:pt x="52343" y="44691"/>
                    <a:pt x="53876" y="44691"/>
                    <a:pt x="55121" y="43973"/>
                  </a:cubicBezTo>
                  <a:lnTo>
                    <a:pt x="123249" y="4639"/>
                  </a:lnTo>
                  <a:cubicBezTo>
                    <a:pt x="124532" y="3899"/>
                    <a:pt x="125193" y="2629"/>
                    <a:pt x="125251" y="1336"/>
                  </a:cubicBezTo>
                  <a:lnTo>
                    <a:pt x="125252" y="1334"/>
                  </a:lnTo>
                  <a:cubicBezTo>
                    <a:pt x="125252" y="1334"/>
                    <a:pt x="125255" y="1107"/>
                    <a:pt x="125252" y="1013"/>
                  </a:cubicBezTo>
                  <a:lnTo>
                    <a:pt x="125258" y="1"/>
                  </a:lnTo>
                  <a:cubicBezTo>
                    <a:pt x="125214" y="1307"/>
                    <a:pt x="124544" y="2600"/>
                    <a:pt x="123249" y="334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52;p52">
              <a:extLst>
                <a:ext uri="{FF2B5EF4-FFF2-40B4-BE49-F238E27FC236}">
                  <a16:creationId xmlns:a16="http://schemas.microsoft.com/office/drawing/2014/main" id="{0C6E1EF9-D0E7-4085-8110-2431050EF88C}"/>
                </a:ext>
              </a:extLst>
            </p:cNvPr>
            <p:cNvSpPr/>
            <p:nvPr/>
          </p:nvSpPr>
          <p:spPr>
            <a:xfrm>
              <a:off x="1998025" y="2533100"/>
              <a:ext cx="2255575" cy="1302250"/>
            </a:xfrm>
            <a:custGeom>
              <a:avLst/>
              <a:gdLst/>
              <a:ahLst/>
              <a:cxnLst/>
              <a:rect l="l" t="t" r="r" b="b"/>
              <a:pathLst>
                <a:path w="90223" h="52090" extrusionOk="0">
                  <a:moveTo>
                    <a:pt x="87940" y="16996"/>
                  </a:moveTo>
                  <a:lnTo>
                    <a:pt x="29438" y="50771"/>
                  </a:lnTo>
                  <a:cubicBezTo>
                    <a:pt x="27155" y="52090"/>
                    <a:pt x="23169" y="51925"/>
                    <a:pt x="20533" y="50403"/>
                  </a:cubicBezTo>
                  <a:lnTo>
                    <a:pt x="2923" y="40235"/>
                  </a:lnTo>
                  <a:cubicBezTo>
                    <a:pt x="287" y="38714"/>
                    <a:pt x="1" y="36411"/>
                    <a:pt x="2282" y="35094"/>
                  </a:cubicBezTo>
                  <a:lnTo>
                    <a:pt x="60785" y="1319"/>
                  </a:lnTo>
                  <a:cubicBezTo>
                    <a:pt x="63067" y="0"/>
                    <a:pt x="67053" y="165"/>
                    <a:pt x="69689" y="1687"/>
                  </a:cubicBezTo>
                  <a:lnTo>
                    <a:pt x="87301" y="11855"/>
                  </a:lnTo>
                  <a:cubicBezTo>
                    <a:pt x="89937" y="13376"/>
                    <a:pt x="90223" y="15677"/>
                    <a:pt x="87940" y="16996"/>
                  </a:cubicBezTo>
                  <a:close/>
                </a:path>
              </a:pathLst>
            </a:custGeom>
            <a:solidFill>
              <a:srgbClr val="798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53;p52">
              <a:extLst>
                <a:ext uri="{FF2B5EF4-FFF2-40B4-BE49-F238E27FC236}">
                  <a16:creationId xmlns:a16="http://schemas.microsoft.com/office/drawing/2014/main" id="{1E2F3371-22B7-4C89-BC2C-5CB8845A0D8E}"/>
                </a:ext>
              </a:extLst>
            </p:cNvPr>
            <p:cNvSpPr/>
            <p:nvPr/>
          </p:nvSpPr>
          <p:spPr>
            <a:xfrm>
              <a:off x="2013100" y="2533100"/>
              <a:ext cx="2226700" cy="943025"/>
            </a:xfrm>
            <a:custGeom>
              <a:avLst/>
              <a:gdLst/>
              <a:ahLst/>
              <a:cxnLst/>
              <a:rect l="l" t="t" r="r" b="b"/>
              <a:pathLst>
                <a:path w="89068" h="37721" extrusionOk="0">
                  <a:moveTo>
                    <a:pt x="1679" y="35904"/>
                  </a:moveTo>
                  <a:lnTo>
                    <a:pt x="60182" y="2127"/>
                  </a:lnTo>
                  <a:cubicBezTo>
                    <a:pt x="62464" y="810"/>
                    <a:pt x="66450" y="975"/>
                    <a:pt x="69086" y="2496"/>
                  </a:cubicBezTo>
                  <a:lnTo>
                    <a:pt x="86698" y="12665"/>
                  </a:lnTo>
                  <a:cubicBezTo>
                    <a:pt x="87953" y="13389"/>
                    <a:pt x="88669" y="14291"/>
                    <a:pt x="88834" y="15179"/>
                  </a:cubicBezTo>
                  <a:cubicBezTo>
                    <a:pt x="89067" y="14053"/>
                    <a:pt x="88339" y="12803"/>
                    <a:pt x="86698" y="11855"/>
                  </a:cubicBezTo>
                  <a:lnTo>
                    <a:pt x="69086" y="1687"/>
                  </a:lnTo>
                  <a:cubicBezTo>
                    <a:pt x="66450" y="165"/>
                    <a:pt x="62463" y="0"/>
                    <a:pt x="60182" y="1319"/>
                  </a:cubicBezTo>
                  <a:lnTo>
                    <a:pt x="1679" y="35094"/>
                  </a:lnTo>
                  <a:cubicBezTo>
                    <a:pt x="485" y="35784"/>
                    <a:pt x="1" y="36744"/>
                    <a:pt x="182" y="37720"/>
                  </a:cubicBezTo>
                  <a:cubicBezTo>
                    <a:pt x="324" y="37038"/>
                    <a:pt x="819" y="36400"/>
                    <a:pt x="1679" y="359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54;p52">
              <a:extLst>
                <a:ext uri="{FF2B5EF4-FFF2-40B4-BE49-F238E27FC236}">
                  <a16:creationId xmlns:a16="http://schemas.microsoft.com/office/drawing/2014/main" id="{6E1A5805-90AB-48E5-8684-76B62CFCB970}"/>
                </a:ext>
              </a:extLst>
            </p:cNvPr>
            <p:cNvSpPr/>
            <p:nvPr/>
          </p:nvSpPr>
          <p:spPr>
            <a:xfrm>
              <a:off x="3373925" y="3311175"/>
              <a:ext cx="731250" cy="422150"/>
            </a:xfrm>
            <a:custGeom>
              <a:avLst/>
              <a:gdLst/>
              <a:ahLst/>
              <a:cxnLst/>
              <a:rect l="l" t="t" r="r" b="b"/>
              <a:pathLst>
                <a:path w="29250" h="16886" extrusionOk="0">
                  <a:moveTo>
                    <a:pt x="28117" y="5707"/>
                  </a:moveTo>
                  <a:lnTo>
                    <a:pt x="9887" y="16233"/>
                  </a:lnTo>
                  <a:cubicBezTo>
                    <a:pt x="8755" y="16885"/>
                    <a:pt x="6761" y="16804"/>
                    <a:pt x="5455" y="16050"/>
                  </a:cubicBezTo>
                  <a:lnTo>
                    <a:pt x="1449" y="13737"/>
                  </a:lnTo>
                  <a:cubicBezTo>
                    <a:pt x="143" y="12983"/>
                    <a:pt x="1" y="11831"/>
                    <a:pt x="1131" y="11178"/>
                  </a:cubicBezTo>
                  <a:lnTo>
                    <a:pt x="19363" y="653"/>
                  </a:lnTo>
                  <a:cubicBezTo>
                    <a:pt x="20493" y="0"/>
                    <a:pt x="22489" y="82"/>
                    <a:pt x="23795" y="836"/>
                  </a:cubicBezTo>
                  <a:lnTo>
                    <a:pt x="27799" y="3149"/>
                  </a:lnTo>
                  <a:cubicBezTo>
                    <a:pt x="29106" y="3903"/>
                    <a:pt x="29249" y="5055"/>
                    <a:pt x="28117" y="5707"/>
                  </a:cubicBezTo>
                  <a:close/>
                </a:path>
              </a:pathLst>
            </a:custGeom>
            <a:solidFill>
              <a:srgbClr val="798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55;p52">
              <a:extLst>
                <a:ext uri="{FF2B5EF4-FFF2-40B4-BE49-F238E27FC236}">
                  <a16:creationId xmlns:a16="http://schemas.microsoft.com/office/drawing/2014/main" id="{FBC99B3D-F24E-45FD-8EAF-E48209CA1A34}"/>
                </a:ext>
              </a:extLst>
            </p:cNvPr>
            <p:cNvSpPr/>
            <p:nvPr/>
          </p:nvSpPr>
          <p:spPr>
            <a:xfrm>
              <a:off x="3381125" y="3311175"/>
              <a:ext cx="717700" cy="313875"/>
            </a:xfrm>
            <a:custGeom>
              <a:avLst/>
              <a:gdLst/>
              <a:ahLst/>
              <a:cxnLst/>
              <a:rect l="l" t="t" r="r" b="b"/>
              <a:pathLst>
                <a:path w="28708" h="12555" extrusionOk="0">
                  <a:moveTo>
                    <a:pt x="843" y="11717"/>
                  </a:moveTo>
                  <a:lnTo>
                    <a:pt x="19075" y="1193"/>
                  </a:lnTo>
                  <a:cubicBezTo>
                    <a:pt x="20205" y="539"/>
                    <a:pt x="22201" y="622"/>
                    <a:pt x="23507" y="1376"/>
                  </a:cubicBezTo>
                  <a:lnTo>
                    <a:pt x="27511" y="3688"/>
                  </a:lnTo>
                  <a:cubicBezTo>
                    <a:pt x="28102" y="4028"/>
                    <a:pt x="28441" y="4451"/>
                    <a:pt x="28547" y="4872"/>
                  </a:cubicBezTo>
                  <a:cubicBezTo>
                    <a:pt x="28707" y="4293"/>
                    <a:pt x="28359" y="3638"/>
                    <a:pt x="27511" y="3149"/>
                  </a:cubicBezTo>
                  <a:lnTo>
                    <a:pt x="23507" y="836"/>
                  </a:lnTo>
                  <a:cubicBezTo>
                    <a:pt x="22201" y="82"/>
                    <a:pt x="20205" y="0"/>
                    <a:pt x="19075" y="653"/>
                  </a:cubicBezTo>
                  <a:lnTo>
                    <a:pt x="843" y="11178"/>
                  </a:lnTo>
                  <a:cubicBezTo>
                    <a:pt x="224" y="11536"/>
                    <a:pt x="0" y="12044"/>
                    <a:pt x="127" y="12554"/>
                  </a:cubicBezTo>
                  <a:cubicBezTo>
                    <a:pt x="215" y="12240"/>
                    <a:pt x="447" y="11947"/>
                    <a:pt x="843" y="117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756;p52">
              <a:extLst>
                <a:ext uri="{FF2B5EF4-FFF2-40B4-BE49-F238E27FC236}">
                  <a16:creationId xmlns:a16="http://schemas.microsoft.com/office/drawing/2014/main" id="{F1EE596F-7B17-4D6C-84F5-9B9DC23A87DF}"/>
                </a:ext>
              </a:extLst>
            </p:cNvPr>
            <p:cNvSpPr/>
            <p:nvPr/>
          </p:nvSpPr>
          <p:spPr>
            <a:xfrm>
              <a:off x="2117375" y="2622175"/>
              <a:ext cx="2018000" cy="1162900"/>
            </a:xfrm>
            <a:custGeom>
              <a:avLst/>
              <a:gdLst/>
              <a:ahLst/>
              <a:cxnLst/>
              <a:rect l="l" t="t" r="r" b="b"/>
              <a:pathLst>
                <a:path w="80720" h="46516" extrusionOk="0">
                  <a:moveTo>
                    <a:pt x="61627" y="1"/>
                  </a:moveTo>
                  <a:cubicBezTo>
                    <a:pt x="61536" y="1"/>
                    <a:pt x="61448" y="19"/>
                    <a:pt x="61383" y="57"/>
                  </a:cubicBezTo>
                  <a:lnTo>
                    <a:pt x="54733" y="3894"/>
                  </a:lnTo>
                  <a:cubicBezTo>
                    <a:pt x="54591" y="3978"/>
                    <a:pt x="54609" y="4123"/>
                    <a:pt x="54775" y="4218"/>
                  </a:cubicBezTo>
                  <a:lnTo>
                    <a:pt x="57046" y="5531"/>
                  </a:lnTo>
                  <a:cubicBezTo>
                    <a:pt x="57136" y="5583"/>
                    <a:pt x="57252" y="5610"/>
                    <a:pt x="57362" y="5610"/>
                  </a:cubicBezTo>
                  <a:cubicBezTo>
                    <a:pt x="57454" y="5610"/>
                    <a:pt x="57541" y="5591"/>
                    <a:pt x="57606" y="5553"/>
                  </a:cubicBezTo>
                  <a:lnTo>
                    <a:pt x="64256" y="1716"/>
                  </a:lnTo>
                  <a:cubicBezTo>
                    <a:pt x="64400" y="1633"/>
                    <a:pt x="64382" y="1489"/>
                    <a:pt x="64217" y="1392"/>
                  </a:cubicBezTo>
                  <a:lnTo>
                    <a:pt x="61945" y="79"/>
                  </a:lnTo>
                  <a:cubicBezTo>
                    <a:pt x="61854" y="27"/>
                    <a:pt x="61738" y="1"/>
                    <a:pt x="61627" y="1"/>
                  </a:cubicBezTo>
                  <a:close/>
                  <a:moveTo>
                    <a:pt x="65749" y="2612"/>
                  </a:moveTo>
                  <a:cubicBezTo>
                    <a:pt x="65390" y="2612"/>
                    <a:pt x="65032" y="2692"/>
                    <a:pt x="64758" y="2850"/>
                  </a:cubicBezTo>
                  <a:lnTo>
                    <a:pt x="59660" y="5791"/>
                  </a:lnTo>
                  <a:cubicBezTo>
                    <a:pt x="59112" y="6108"/>
                    <a:pt x="59112" y="6619"/>
                    <a:pt x="59660" y="6936"/>
                  </a:cubicBezTo>
                  <a:lnTo>
                    <a:pt x="60551" y="7450"/>
                  </a:lnTo>
                  <a:cubicBezTo>
                    <a:pt x="60825" y="7609"/>
                    <a:pt x="61183" y="7688"/>
                    <a:pt x="61542" y="7688"/>
                  </a:cubicBezTo>
                  <a:cubicBezTo>
                    <a:pt x="61901" y="7688"/>
                    <a:pt x="62260" y="7609"/>
                    <a:pt x="62534" y="7450"/>
                  </a:cubicBezTo>
                  <a:lnTo>
                    <a:pt x="64758" y="6168"/>
                  </a:lnTo>
                  <a:cubicBezTo>
                    <a:pt x="65031" y="6010"/>
                    <a:pt x="65390" y="5931"/>
                    <a:pt x="65748" y="5931"/>
                  </a:cubicBezTo>
                  <a:cubicBezTo>
                    <a:pt x="66107" y="5931"/>
                    <a:pt x="66466" y="6010"/>
                    <a:pt x="66739" y="6168"/>
                  </a:cubicBezTo>
                  <a:lnTo>
                    <a:pt x="68869" y="7397"/>
                  </a:lnTo>
                  <a:cubicBezTo>
                    <a:pt x="69142" y="7556"/>
                    <a:pt x="69501" y="7635"/>
                    <a:pt x="69859" y="7635"/>
                  </a:cubicBezTo>
                  <a:cubicBezTo>
                    <a:pt x="70218" y="7635"/>
                    <a:pt x="70577" y="7556"/>
                    <a:pt x="70851" y="7397"/>
                  </a:cubicBezTo>
                  <a:lnTo>
                    <a:pt x="71742" y="6883"/>
                  </a:lnTo>
                  <a:cubicBezTo>
                    <a:pt x="72290" y="6568"/>
                    <a:pt x="72290" y="6055"/>
                    <a:pt x="71742" y="5738"/>
                  </a:cubicBezTo>
                  <a:lnTo>
                    <a:pt x="66741" y="2850"/>
                  </a:lnTo>
                  <a:cubicBezTo>
                    <a:pt x="66467" y="2692"/>
                    <a:pt x="66108" y="2612"/>
                    <a:pt x="65749" y="2612"/>
                  </a:cubicBezTo>
                  <a:close/>
                  <a:moveTo>
                    <a:pt x="53216" y="4855"/>
                  </a:moveTo>
                  <a:cubicBezTo>
                    <a:pt x="53125" y="4855"/>
                    <a:pt x="53038" y="4874"/>
                    <a:pt x="52972" y="4912"/>
                  </a:cubicBezTo>
                  <a:lnTo>
                    <a:pt x="50618" y="6270"/>
                  </a:lnTo>
                  <a:cubicBezTo>
                    <a:pt x="50475" y="6353"/>
                    <a:pt x="50493" y="6498"/>
                    <a:pt x="50659" y="6593"/>
                  </a:cubicBezTo>
                  <a:lnTo>
                    <a:pt x="52930" y="7906"/>
                  </a:lnTo>
                  <a:cubicBezTo>
                    <a:pt x="53021" y="7958"/>
                    <a:pt x="53137" y="7985"/>
                    <a:pt x="53248" y="7985"/>
                  </a:cubicBezTo>
                  <a:cubicBezTo>
                    <a:pt x="53339" y="7985"/>
                    <a:pt x="53426" y="7966"/>
                    <a:pt x="53492" y="7929"/>
                  </a:cubicBezTo>
                  <a:lnTo>
                    <a:pt x="55846" y="6571"/>
                  </a:lnTo>
                  <a:cubicBezTo>
                    <a:pt x="55989" y="6488"/>
                    <a:pt x="55971" y="6342"/>
                    <a:pt x="55805" y="6247"/>
                  </a:cubicBezTo>
                  <a:lnTo>
                    <a:pt x="53532" y="4934"/>
                  </a:lnTo>
                  <a:cubicBezTo>
                    <a:pt x="53442" y="4882"/>
                    <a:pt x="53326" y="4855"/>
                    <a:pt x="53216" y="4855"/>
                  </a:cubicBezTo>
                  <a:close/>
                  <a:moveTo>
                    <a:pt x="57309" y="7298"/>
                  </a:moveTo>
                  <a:cubicBezTo>
                    <a:pt x="57147" y="7298"/>
                    <a:pt x="56992" y="7332"/>
                    <a:pt x="56877" y="7399"/>
                  </a:cubicBezTo>
                  <a:lnTo>
                    <a:pt x="54924" y="8525"/>
                  </a:lnTo>
                  <a:cubicBezTo>
                    <a:pt x="54669" y="8672"/>
                    <a:pt x="54701" y="8929"/>
                    <a:pt x="54995" y="9099"/>
                  </a:cubicBezTo>
                  <a:lnTo>
                    <a:pt x="56804" y="10143"/>
                  </a:lnTo>
                  <a:cubicBezTo>
                    <a:pt x="56965" y="10236"/>
                    <a:pt x="57171" y="10284"/>
                    <a:pt x="57366" y="10284"/>
                  </a:cubicBezTo>
                  <a:cubicBezTo>
                    <a:pt x="57528" y="10284"/>
                    <a:pt x="57682" y="10251"/>
                    <a:pt x="57797" y="10184"/>
                  </a:cubicBezTo>
                  <a:lnTo>
                    <a:pt x="59750" y="9058"/>
                  </a:lnTo>
                  <a:cubicBezTo>
                    <a:pt x="60004" y="8911"/>
                    <a:pt x="59972" y="8654"/>
                    <a:pt x="59679" y="8484"/>
                  </a:cubicBezTo>
                  <a:lnTo>
                    <a:pt x="57870" y="7440"/>
                  </a:lnTo>
                  <a:cubicBezTo>
                    <a:pt x="57709" y="7346"/>
                    <a:pt x="57504" y="7298"/>
                    <a:pt x="57309" y="7298"/>
                  </a:cubicBezTo>
                  <a:close/>
                  <a:moveTo>
                    <a:pt x="65633" y="7168"/>
                  </a:moveTo>
                  <a:cubicBezTo>
                    <a:pt x="65542" y="7168"/>
                    <a:pt x="65456" y="7186"/>
                    <a:pt x="65392" y="7223"/>
                  </a:cubicBezTo>
                  <a:lnTo>
                    <a:pt x="63032" y="8586"/>
                  </a:lnTo>
                  <a:cubicBezTo>
                    <a:pt x="62889" y="8667"/>
                    <a:pt x="62908" y="8811"/>
                    <a:pt x="63071" y="8905"/>
                  </a:cubicBezTo>
                  <a:lnTo>
                    <a:pt x="65351" y="10222"/>
                  </a:lnTo>
                  <a:cubicBezTo>
                    <a:pt x="65440" y="10274"/>
                    <a:pt x="65554" y="10300"/>
                    <a:pt x="65663" y="10300"/>
                  </a:cubicBezTo>
                  <a:cubicBezTo>
                    <a:pt x="65754" y="10300"/>
                    <a:pt x="65840" y="10282"/>
                    <a:pt x="65905" y="10245"/>
                  </a:cubicBezTo>
                  <a:lnTo>
                    <a:pt x="68265" y="8882"/>
                  </a:lnTo>
                  <a:cubicBezTo>
                    <a:pt x="68407" y="8801"/>
                    <a:pt x="68389" y="8658"/>
                    <a:pt x="68226" y="8563"/>
                  </a:cubicBezTo>
                  <a:lnTo>
                    <a:pt x="65946" y="7246"/>
                  </a:lnTo>
                  <a:cubicBezTo>
                    <a:pt x="65856" y="7195"/>
                    <a:pt x="65742" y="7168"/>
                    <a:pt x="65633" y="7168"/>
                  </a:cubicBezTo>
                  <a:close/>
                  <a:moveTo>
                    <a:pt x="49010" y="7282"/>
                  </a:moveTo>
                  <a:cubicBezTo>
                    <a:pt x="48919" y="7282"/>
                    <a:pt x="48832" y="7301"/>
                    <a:pt x="48767" y="7338"/>
                  </a:cubicBezTo>
                  <a:lnTo>
                    <a:pt x="46413" y="8696"/>
                  </a:lnTo>
                  <a:cubicBezTo>
                    <a:pt x="46269" y="8779"/>
                    <a:pt x="46287" y="8925"/>
                    <a:pt x="46452" y="9022"/>
                  </a:cubicBezTo>
                  <a:lnTo>
                    <a:pt x="48725" y="10333"/>
                  </a:lnTo>
                  <a:cubicBezTo>
                    <a:pt x="48816" y="10386"/>
                    <a:pt x="48933" y="10413"/>
                    <a:pt x="49043" y="10413"/>
                  </a:cubicBezTo>
                  <a:cubicBezTo>
                    <a:pt x="49134" y="10413"/>
                    <a:pt x="49221" y="10394"/>
                    <a:pt x="49286" y="10357"/>
                  </a:cubicBezTo>
                  <a:lnTo>
                    <a:pt x="51639" y="8999"/>
                  </a:lnTo>
                  <a:cubicBezTo>
                    <a:pt x="51784" y="8916"/>
                    <a:pt x="51766" y="8770"/>
                    <a:pt x="51599" y="8673"/>
                  </a:cubicBezTo>
                  <a:lnTo>
                    <a:pt x="49327" y="7363"/>
                  </a:lnTo>
                  <a:cubicBezTo>
                    <a:pt x="49237" y="7309"/>
                    <a:pt x="49120" y="7282"/>
                    <a:pt x="49010" y="7282"/>
                  </a:cubicBezTo>
                  <a:close/>
                  <a:moveTo>
                    <a:pt x="78032" y="9566"/>
                  </a:moveTo>
                  <a:cubicBezTo>
                    <a:pt x="77862" y="9566"/>
                    <a:pt x="77699" y="9600"/>
                    <a:pt x="77578" y="9670"/>
                  </a:cubicBezTo>
                  <a:lnTo>
                    <a:pt x="75675" y="10767"/>
                  </a:lnTo>
                  <a:cubicBezTo>
                    <a:pt x="75407" y="10923"/>
                    <a:pt x="75441" y="11193"/>
                    <a:pt x="75751" y="11373"/>
                  </a:cubicBezTo>
                  <a:lnTo>
                    <a:pt x="77503" y="12384"/>
                  </a:lnTo>
                  <a:cubicBezTo>
                    <a:pt x="77672" y="12482"/>
                    <a:pt x="77889" y="12532"/>
                    <a:pt x="78095" y="12532"/>
                  </a:cubicBezTo>
                  <a:cubicBezTo>
                    <a:pt x="78265" y="12532"/>
                    <a:pt x="78427" y="12498"/>
                    <a:pt x="78549" y="12428"/>
                  </a:cubicBezTo>
                  <a:lnTo>
                    <a:pt x="80452" y="11330"/>
                  </a:lnTo>
                  <a:cubicBezTo>
                    <a:pt x="80719" y="11174"/>
                    <a:pt x="80686" y="10903"/>
                    <a:pt x="80376" y="10725"/>
                  </a:cubicBezTo>
                  <a:lnTo>
                    <a:pt x="78624" y="9714"/>
                  </a:lnTo>
                  <a:cubicBezTo>
                    <a:pt x="78455" y="9616"/>
                    <a:pt x="78238" y="9566"/>
                    <a:pt x="78032" y="9566"/>
                  </a:cubicBezTo>
                  <a:close/>
                  <a:moveTo>
                    <a:pt x="53102" y="9726"/>
                  </a:moveTo>
                  <a:cubicBezTo>
                    <a:pt x="52940" y="9726"/>
                    <a:pt x="52786" y="9759"/>
                    <a:pt x="52670" y="9826"/>
                  </a:cubicBezTo>
                  <a:lnTo>
                    <a:pt x="50718" y="10952"/>
                  </a:lnTo>
                  <a:cubicBezTo>
                    <a:pt x="50464" y="11099"/>
                    <a:pt x="50496" y="11356"/>
                    <a:pt x="50789" y="11526"/>
                  </a:cubicBezTo>
                  <a:lnTo>
                    <a:pt x="52597" y="12570"/>
                  </a:lnTo>
                  <a:cubicBezTo>
                    <a:pt x="52758" y="12663"/>
                    <a:pt x="52963" y="12711"/>
                    <a:pt x="53158" y="12711"/>
                  </a:cubicBezTo>
                  <a:cubicBezTo>
                    <a:pt x="53321" y="12711"/>
                    <a:pt x="53476" y="12678"/>
                    <a:pt x="53591" y="12611"/>
                  </a:cubicBezTo>
                  <a:lnTo>
                    <a:pt x="55543" y="11485"/>
                  </a:lnTo>
                  <a:cubicBezTo>
                    <a:pt x="55799" y="11338"/>
                    <a:pt x="55767" y="11080"/>
                    <a:pt x="55472" y="10911"/>
                  </a:cubicBezTo>
                  <a:lnTo>
                    <a:pt x="53664" y="9866"/>
                  </a:lnTo>
                  <a:cubicBezTo>
                    <a:pt x="53503" y="9774"/>
                    <a:pt x="53297" y="9726"/>
                    <a:pt x="53102" y="9726"/>
                  </a:cubicBezTo>
                  <a:close/>
                  <a:moveTo>
                    <a:pt x="61427" y="9596"/>
                  </a:moveTo>
                  <a:cubicBezTo>
                    <a:pt x="61336" y="9596"/>
                    <a:pt x="61250" y="9614"/>
                    <a:pt x="61185" y="9651"/>
                  </a:cubicBezTo>
                  <a:lnTo>
                    <a:pt x="58825" y="11014"/>
                  </a:lnTo>
                  <a:cubicBezTo>
                    <a:pt x="58683" y="11096"/>
                    <a:pt x="58701" y="11239"/>
                    <a:pt x="58864" y="11333"/>
                  </a:cubicBezTo>
                  <a:lnTo>
                    <a:pt x="61144" y="12650"/>
                  </a:lnTo>
                  <a:cubicBezTo>
                    <a:pt x="61233" y="12702"/>
                    <a:pt x="61347" y="12729"/>
                    <a:pt x="61456" y="12729"/>
                  </a:cubicBezTo>
                  <a:cubicBezTo>
                    <a:pt x="61547" y="12729"/>
                    <a:pt x="61633" y="12710"/>
                    <a:pt x="61698" y="12673"/>
                  </a:cubicBezTo>
                  <a:lnTo>
                    <a:pt x="64058" y="11311"/>
                  </a:lnTo>
                  <a:cubicBezTo>
                    <a:pt x="64200" y="11229"/>
                    <a:pt x="64182" y="11087"/>
                    <a:pt x="64019" y="10991"/>
                  </a:cubicBezTo>
                  <a:lnTo>
                    <a:pt x="61739" y="9674"/>
                  </a:lnTo>
                  <a:cubicBezTo>
                    <a:pt x="61650" y="9622"/>
                    <a:pt x="61536" y="9596"/>
                    <a:pt x="61427" y="9596"/>
                  </a:cubicBezTo>
                  <a:close/>
                  <a:moveTo>
                    <a:pt x="44804" y="9710"/>
                  </a:moveTo>
                  <a:cubicBezTo>
                    <a:pt x="44712" y="9710"/>
                    <a:pt x="44625" y="9729"/>
                    <a:pt x="44560" y="9766"/>
                  </a:cubicBezTo>
                  <a:lnTo>
                    <a:pt x="42206" y="11124"/>
                  </a:lnTo>
                  <a:cubicBezTo>
                    <a:pt x="42062" y="11208"/>
                    <a:pt x="42080" y="11353"/>
                    <a:pt x="42247" y="11448"/>
                  </a:cubicBezTo>
                  <a:lnTo>
                    <a:pt x="44519" y="12761"/>
                  </a:lnTo>
                  <a:cubicBezTo>
                    <a:pt x="44609" y="12813"/>
                    <a:pt x="44725" y="12840"/>
                    <a:pt x="44835" y="12840"/>
                  </a:cubicBezTo>
                  <a:cubicBezTo>
                    <a:pt x="44927" y="12840"/>
                    <a:pt x="45014" y="12821"/>
                    <a:pt x="45079" y="12784"/>
                  </a:cubicBezTo>
                  <a:lnTo>
                    <a:pt x="47433" y="11426"/>
                  </a:lnTo>
                  <a:cubicBezTo>
                    <a:pt x="47577" y="11342"/>
                    <a:pt x="47559" y="11197"/>
                    <a:pt x="47392" y="11102"/>
                  </a:cubicBezTo>
                  <a:lnTo>
                    <a:pt x="45122" y="9789"/>
                  </a:lnTo>
                  <a:cubicBezTo>
                    <a:pt x="45031" y="9737"/>
                    <a:pt x="44914" y="9710"/>
                    <a:pt x="44804" y="9710"/>
                  </a:cubicBezTo>
                  <a:close/>
                  <a:moveTo>
                    <a:pt x="73827" y="11992"/>
                  </a:moveTo>
                  <a:cubicBezTo>
                    <a:pt x="73656" y="11992"/>
                    <a:pt x="73493" y="12027"/>
                    <a:pt x="73371" y="12098"/>
                  </a:cubicBezTo>
                  <a:lnTo>
                    <a:pt x="71468" y="13195"/>
                  </a:lnTo>
                  <a:cubicBezTo>
                    <a:pt x="71200" y="13350"/>
                    <a:pt x="71234" y="13621"/>
                    <a:pt x="71544" y="13799"/>
                  </a:cubicBezTo>
                  <a:lnTo>
                    <a:pt x="73296" y="14811"/>
                  </a:lnTo>
                  <a:cubicBezTo>
                    <a:pt x="73466" y="14908"/>
                    <a:pt x="73683" y="14959"/>
                    <a:pt x="73889" y="14959"/>
                  </a:cubicBezTo>
                  <a:cubicBezTo>
                    <a:pt x="74060" y="14959"/>
                    <a:pt x="74222" y="14924"/>
                    <a:pt x="74343" y="14854"/>
                  </a:cubicBezTo>
                  <a:lnTo>
                    <a:pt x="76246" y="13757"/>
                  </a:lnTo>
                  <a:cubicBezTo>
                    <a:pt x="76513" y="13603"/>
                    <a:pt x="76479" y="13332"/>
                    <a:pt x="76170" y="13153"/>
                  </a:cubicBezTo>
                  <a:lnTo>
                    <a:pt x="74419" y="12140"/>
                  </a:lnTo>
                  <a:cubicBezTo>
                    <a:pt x="74249" y="12043"/>
                    <a:pt x="74032" y="11992"/>
                    <a:pt x="73827" y="11992"/>
                  </a:cubicBezTo>
                  <a:close/>
                  <a:moveTo>
                    <a:pt x="73928" y="7189"/>
                  </a:moveTo>
                  <a:cubicBezTo>
                    <a:pt x="73763" y="7189"/>
                    <a:pt x="73606" y="7223"/>
                    <a:pt x="73488" y="7291"/>
                  </a:cubicBezTo>
                  <a:lnTo>
                    <a:pt x="63224" y="13215"/>
                  </a:lnTo>
                  <a:cubicBezTo>
                    <a:pt x="62962" y="13365"/>
                    <a:pt x="62994" y="13628"/>
                    <a:pt x="63295" y="13801"/>
                  </a:cubicBezTo>
                  <a:lnTo>
                    <a:pt x="65080" y="14832"/>
                  </a:lnTo>
                  <a:cubicBezTo>
                    <a:pt x="65245" y="14927"/>
                    <a:pt x="65455" y="14976"/>
                    <a:pt x="65654" y="14976"/>
                  </a:cubicBezTo>
                  <a:cubicBezTo>
                    <a:pt x="65820" y="14976"/>
                    <a:pt x="65978" y="14942"/>
                    <a:pt x="66096" y="14874"/>
                  </a:cubicBezTo>
                  <a:lnTo>
                    <a:pt x="76361" y="8951"/>
                  </a:lnTo>
                  <a:cubicBezTo>
                    <a:pt x="76622" y="8801"/>
                    <a:pt x="76588" y="8537"/>
                    <a:pt x="76288" y="8363"/>
                  </a:cubicBezTo>
                  <a:lnTo>
                    <a:pt x="74504" y="7334"/>
                  </a:lnTo>
                  <a:cubicBezTo>
                    <a:pt x="74339" y="7238"/>
                    <a:pt x="74128" y="7189"/>
                    <a:pt x="73928" y="7189"/>
                  </a:cubicBezTo>
                  <a:close/>
                  <a:moveTo>
                    <a:pt x="48895" y="12154"/>
                  </a:moveTo>
                  <a:cubicBezTo>
                    <a:pt x="48733" y="12154"/>
                    <a:pt x="48579" y="12187"/>
                    <a:pt x="48464" y="12254"/>
                  </a:cubicBezTo>
                  <a:lnTo>
                    <a:pt x="46511" y="13380"/>
                  </a:lnTo>
                  <a:cubicBezTo>
                    <a:pt x="46257" y="13527"/>
                    <a:pt x="46289" y="13784"/>
                    <a:pt x="46582" y="13954"/>
                  </a:cubicBezTo>
                  <a:lnTo>
                    <a:pt x="48391" y="14998"/>
                  </a:lnTo>
                  <a:cubicBezTo>
                    <a:pt x="48552" y="15091"/>
                    <a:pt x="48758" y="15138"/>
                    <a:pt x="48953" y="15138"/>
                  </a:cubicBezTo>
                  <a:cubicBezTo>
                    <a:pt x="49115" y="15138"/>
                    <a:pt x="49269" y="15106"/>
                    <a:pt x="49385" y="15039"/>
                  </a:cubicBezTo>
                  <a:lnTo>
                    <a:pt x="51337" y="13913"/>
                  </a:lnTo>
                  <a:cubicBezTo>
                    <a:pt x="51592" y="13766"/>
                    <a:pt x="51560" y="13509"/>
                    <a:pt x="51266" y="13339"/>
                  </a:cubicBezTo>
                  <a:lnTo>
                    <a:pt x="49457" y="12295"/>
                  </a:lnTo>
                  <a:cubicBezTo>
                    <a:pt x="49296" y="12202"/>
                    <a:pt x="49090" y="12154"/>
                    <a:pt x="48895" y="12154"/>
                  </a:cubicBezTo>
                  <a:close/>
                  <a:moveTo>
                    <a:pt x="57218" y="12023"/>
                  </a:moveTo>
                  <a:cubicBezTo>
                    <a:pt x="57128" y="12023"/>
                    <a:pt x="57043" y="12041"/>
                    <a:pt x="56979" y="12078"/>
                  </a:cubicBezTo>
                  <a:lnTo>
                    <a:pt x="54619" y="13441"/>
                  </a:lnTo>
                  <a:cubicBezTo>
                    <a:pt x="54476" y="13522"/>
                    <a:pt x="54494" y="13666"/>
                    <a:pt x="54659" y="13760"/>
                  </a:cubicBezTo>
                  <a:lnTo>
                    <a:pt x="56939" y="15077"/>
                  </a:lnTo>
                  <a:cubicBezTo>
                    <a:pt x="57028" y="15129"/>
                    <a:pt x="57142" y="15155"/>
                    <a:pt x="57250" y="15155"/>
                  </a:cubicBezTo>
                  <a:cubicBezTo>
                    <a:pt x="57341" y="15155"/>
                    <a:pt x="57427" y="15137"/>
                    <a:pt x="57491" y="15100"/>
                  </a:cubicBezTo>
                  <a:lnTo>
                    <a:pt x="59851" y="13737"/>
                  </a:lnTo>
                  <a:cubicBezTo>
                    <a:pt x="59994" y="13656"/>
                    <a:pt x="59977" y="13513"/>
                    <a:pt x="59812" y="13418"/>
                  </a:cubicBezTo>
                  <a:lnTo>
                    <a:pt x="57532" y="12102"/>
                  </a:lnTo>
                  <a:cubicBezTo>
                    <a:pt x="57442" y="12050"/>
                    <a:pt x="57327" y="12023"/>
                    <a:pt x="57218" y="12023"/>
                  </a:cubicBezTo>
                  <a:close/>
                  <a:moveTo>
                    <a:pt x="40598" y="12138"/>
                  </a:moveTo>
                  <a:cubicBezTo>
                    <a:pt x="40507" y="12138"/>
                    <a:pt x="40420" y="12156"/>
                    <a:pt x="40354" y="12193"/>
                  </a:cubicBezTo>
                  <a:lnTo>
                    <a:pt x="38002" y="13553"/>
                  </a:lnTo>
                  <a:cubicBezTo>
                    <a:pt x="37857" y="13634"/>
                    <a:pt x="37875" y="13780"/>
                    <a:pt x="38040" y="13877"/>
                  </a:cubicBezTo>
                  <a:lnTo>
                    <a:pt x="40312" y="15188"/>
                  </a:lnTo>
                  <a:cubicBezTo>
                    <a:pt x="40403" y="15241"/>
                    <a:pt x="40520" y="15268"/>
                    <a:pt x="40631" y="15268"/>
                  </a:cubicBezTo>
                  <a:cubicBezTo>
                    <a:pt x="40722" y="15268"/>
                    <a:pt x="40809" y="15249"/>
                    <a:pt x="40874" y="15212"/>
                  </a:cubicBezTo>
                  <a:lnTo>
                    <a:pt x="43226" y="13854"/>
                  </a:lnTo>
                  <a:cubicBezTo>
                    <a:pt x="43372" y="13771"/>
                    <a:pt x="43353" y="13625"/>
                    <a:pt x="43187" y="13530"/>
                  </a:cubicBezTo>
                  <a:lnTo>
                    <a:pt x="40916" y="12217"/>
                  </a:lnTo>
                  <a:cubicBezTo>
                    <a:pt x="40825" y="12164"/>
                    <a:pt x="40709" y="12138"/>
                    <a:pt x="40598" y="12138"/>
                  </a:cubicBezTo>
                  <a:close/>
                  <a:moveTo>
                    <a:pt x="69619" y="14420"/>
                  </a:moveTo>
                  <a:cubicBezTo>
                    <a:pt x="69449" y="14420"/>
                    <a:pt x="69287" y="14455"/>
                    <a:pt x="69166" y="14524"/>
                  </a:cubicBezTo>
                  <a:lnTo>
                    <a:pt x="67263" y="15622"/>
                  </a:lnTo>
                  <a:cubicBezTo>
                    <a:pt x="66995" y="15776"/>
                    <a:pt x="67028" y="16047"/>
                    <a:pt x="67339" y="16226"/>
                  </a:cubicBezTo>
                  <a:lnTo>
                    <a:pt x="69090" y="17239"/>
                  </a:lnTo>
                  <a:cubicBezTo>
                    <a:pt x="69259" y="17336"/>
                    <a:pt x="69475" y="17387"/>
                    <a:pt x="69681" y="17387"/>
                  </a:cubicBezTo>
                  <a:cubicBezTo>
                    <a:pt x="69852" y="17387"/>
                    <a:pt x="70015" y="17352"/>
                    <a:pt x="70136" y="17281"/>
                  </a:cubicBezTo>
                  <a:lnTo>
                    <a:pt x="72039" y="16184"/>
                  </a:lnTo>
                  <a:cubicBezTo>
                    <a:pt x="72307" y="16029"/>
                    <a:pt x="72274" y="15758"/>
                    <a:pt x="71963" y="15580"/>
                  </a:cubicBezTo>
                  <a:lnTo>
                    <a:pt x="70212" y="14568"/>
                  </a:lnTo>
                  <a:cubicBezTo>
                    <a:pt x="70042" y="14471"/>
                    <a:pt x="69825" y="14420"/>
                    <a:pt x="69619" y="14420"/>
                  </a:cubicBezTo>
                  <a:close/>
                  <a:moveTo>
                    <a:pt x="61310" y="14472"/>
                  </a:moveTo>
                  <a:cubicBezTo>
                    <a:pt x="61145" y="14472"/>
                    <a:pt x="60987" y="14505"/>
                    <a:pt x="60869" y="14573"/>
                  </a:cubicBezTo>
                  <a:lnTo>
                    <a:pt x="58937" y="15687"/>
                  </a:lnTo>
                  <a:cubicBezTo>
                    <a:pt x="58676" y="15837"/>
                    <a:pt x="58710" y="16100"/>
                    <a:pt x="59011" y="16274"/>
                  </a:cubicBezTo>
                  <a:lnTo>
                    <a:pt x="60794" y="17305"/>
                  </a:lnTo>
                  <a:cubicBezTo>
                    <a:pt x="60959" y="17400"/>
                    <a:pt x="61170" y="17449"/>
                    <a:pt x="61370" y="17449"/>
                  </a:cubicBezTo>
                  <a:cubicBezTo>
                    <a:pt x="61535" y="17449"/>
                    <a:pt x="61692" y="17416"/>
                    <a:pt x="61810" y="17348"/>
                  </a:cubicBezTo>
                  <a:lnTo>
                    <a:pt x="63742" y="16232"/>
                  </a:lnTo>
                  <a:cubicBezTo>
                    <a:pt x="64002" y="16082"/>
                    <a:pt x="63969" y="15820"/>
                    <a:pt x="63669" y="15646"/>
                  </a:cubicBezTo>
                  <a:lnTo>
                    <a:pt x="61884" y="14615"/>
                  </a:lnTo>
                  <a:cubicBezTo>
                    <a:pt x="61720" y="14520"/>
                    <a:pt x="61510" y="14472"/>
                    <a:pt x="61310" y="14472"/>
                  </a:cubicBezTo>
                  <a:close/>
                  <a:moveTo>
                    <a:pt x="44689" y="14581"/>
                  </a:moveTo>
                  <a:cubicBezTo>
                    <a:pt x="44527" y="14581"/>
                    <a:pt x="44373" y="14614"/>
                    <a:pt x="44257" y="14680"/>
                  </a:cubicBezTo>
                  <a:lnTo>
                    <a:pt x="42306" y="15807"/>
                  </a:lnTo>
                  <a:cubicBezTo>
                    <a:pt x="42052" y="15954"/>
                    <a:pt x="42083" y="16211"/>
                    <a:pt x="42377" y="16380"/>
                  </a:cubicBezTo>
                  <a:lnTo>
                    <a:pt x="44186" y="17425"/>
                  </a:lnTo>
                  <a:cubicBezTo>
                    <a:pt x="44347" y="17518"/>
                    <a:pt x="44553" y="17566"/>
                    <a:pt x="44748" y="17566"/>
                  </a:cubicBezTo>
                  <a:cubicBezTo>
                    <a:pt x="44910" y="17566"/>
                    <a:pt x="45064" y="17533"/>
                    <a:pt x="45179" y="17466"/>
                  </a:cubicBezTo>
                  <a:lnTo>
                    <a:pt x="47130" y="16341"/>
                  </a:lnTo>
                  <a:cubicBezTo>
                    <a:pt x="47386" y="16193"/>
                    <a:pt x="47354" y="15937"/>
                    <a:pt x="47059" y="15767"/>
                  </a:cubicBezTo>
                  <a:lnTo>
                    <a:pt x="45252" y="14723"/>
                  </a:lnTo>
                  <a:cubicBezTo>
                    <a:pt x="45090" y="14629"/>
                    <a:pt x="44884" y="14581"/>
                    <a:pt x="44689" y="14581"/>
                  </a:cubicBezTo>
                  <a:close/>
                  <a:moveTo>
                    <a:pt x="53015" y="14451"/>
                  </a:moveTo>
                  <a:cubicBezTo>
                    <a:pt x="52924" y="14451"/>
                    <a:pt x="52837" y="14469"/>
                    <a:pt x="52773" y="14506"/>
                  </a:cubicBezTo>
                  <a:lnTo>
                    <a:pt x="50412" y="15867"/>
                  </a:lnTo>
                  <a:cubicBezTo>
                    <a:pt x="50270" y="15949"/>
                    <a:pt x="50288" y="16093"/>
                    <a:pt x="50452" y="16187"/>
                  </a:cubicBezTo>
                  <a:lnTo>
                    <a:pt x="52732" y="17504"/>
                  </a:lnTo>
                  <a:cubicBezTo>
                    <a:pt x="52821" y="17556"/>
                    <a:pt x="52937" y="17583"/>
                    <a:pt x="53046" y="17583"/>
                  </a:cubicBezTo>
                  <a:cubicBezTo>
                    <a:pt x="53136" y="17583"/>
                    <a:pt x="53222" y="17565"/>
                    <a:pt x="53286" y="17528"/>
                  </a:cubicBezTo>
                  <a:lnTo>
                    <a:pt x="55646" y="16165"/>
                  </a:lnTo>
                  <a:cubicBezTo>
                    <a:pt x="55788" y="16084"/>
                    <a:pt x="55770" y="15940"/>
                    <a:pt x="55606" y="15846"/>
                  </a:cubicBezTo>
                  <a:lnTo>
                    <a:pt x="53327" y="14529"/>
                  </a:lnTo>
                  <a:cubicBezTo>
                    <a:pt x="53238" y="14477"/>
                    <a:pt x="53123" y="14451"/>
                    <a:pt x="53015" y="14451"/>
                  </a:cubicBezTo>
                  <a:close/>
                  <a:moveTo>
                    <a:pt x="36392" y="14565"/>
                  </a:moveTo>
                  <a:cubicBezTo>
                    <a:pt x="36301" y="14565"/>
                    <a:pt x="36213" y="14584"/>
                    <a:pt x="36148" y="14621"/>
                  </a:cubicBezTo>
                  <a:lnTo>
                    <a:pt x="33794" y="15979"/>
                  </a:lnTo>
                  <a:cubicBezTo>
                    <a:pt x="33650" y="16063"/>
                    <a:pt x="33668" y="16208"/>
                    <a:pt x="33834" y="16303"/>
                  </a:cubicBezTo>
                  <a:lnTo>
                    <a:pt x="36107" y="17616"/>
                  </a:lnTo>
                  <a:cubicBezTo>
                    <a:pt x="36198" y="17668"/>
                    <a:pt x="36314" y="17695"/>
                    <a:pt x="36424" y="17695"/>
                  </a:cubicBezTo>
                  <a:cubicBezTo>
                    <a:pt x="36516" y="17695"/>
                    <a:pt x="36603" y="17676"/>
                    <a:pt x="36668" y="17638"/>
                  </a:cubicBezTo>
                  <a:lnTo>
                    <a:pt x="39021" y="16281"/>
                  </a:lnTo>
                  <a:cubicBezTo>
                    <a:pt x="39165" y="16197"/>
                    <a:pt x="39146" y="16052"/>
                    <a:pt x="38981" y="15957"/>
                  </a:cubicBezTo>
                  <a:lnTo>
                    <a:pt x="36709" y="14644"/>
                  </a:lnTo>
                  <a:cubicBezTo>
                    <a:pt x="36618" y="14592"/>
                    <a:pt x="36502" y="14565"/>
                    <a:pt x="36392" y="14565"/>
                  </a:cubicBezTo>
                  <a:close/>
                  <a:moveTo>
                    <a:pt x="65414" y="16847"/>
                  </a:moveTo>
                  <a:cubicBezTo>
                    <a:pt x="65244" y="16847"/>
                    <a:pt x="65080" y="16882"/>
                    <a:pt x="64959" y="16953"/>
                  </a:cubicBezTo>
                  <a:lnTo>
                    <a:pt x="63056" y="18050"/>
                  </a:lnTo>
                  <a:cubicBezTo>
                    <a:pt x="62788" y="18205"/>
                    <a:pt x="62821" y="18476"/>
                    <a:pt x="63132" y="18654"/>
                  </a:cubicBezTo>
                  <a:lnTo>
                    <a:pt x="64883" y="19665"/>
                  </a:lnTo>
                  <a:cubicBezTo>
                    <a:pt x="65053" y="19763"/>
                    <a:pt x="65271" y="19813"/>
                    <a:pt x="65477" y="19813"/>
                  </a:cubicBezTo>
                  <a:cubicBezTo>
                    <a:pt x="65647" y="19813"/>
                    <a:pt x="65810" y="19779"/>
                    <a:pt x="65931" y="19709"/>
                  </a:cubicBezTo>
                  <a:lnTo>
                    <a:pt x="67834" y="18612"/>
                  </a:lnTo>
                  <a:cubicBezTo>
                    <a:pt x="68102" y="18457"/>
                    <a:pt x="68068" y="18186"/>
                    <a:pt x="67758" y="18008"/>
                  </a:cubicBezTo>
                  <a:lnTo>
                    <a:pt x="66006" y="16995"/>
                  </a:lnTo>
                  <a:cubicBezTo>
                    <a:pt x="65837" y="16897"/>
                    <a:pt x="65620" y="16847"/>
                    <a:pt x="65414" y="16847"/>
                  </a:cubicBezTo>
                  <a:close/>
                  <a:moveTo>
                    <a:pt x="57104" y="16899"/>
                  </a:moveTo>
                  <a:cubicBezTo>
                    <a:pt x="56939" y="16899"/>
                    <a:pt x="56781" y="16932"/>
                    <a:pt x="56663" y="17001"/>
                  </a:cubicBezTo>
                  <a:lnTo>
                    <a:pt x="54731" y="18115"/>
                  </a:lnTo>
                  <a:cubicBezTo>
                    <a:pt x="54471" y="18265"/>
                    <a:pt x="54504" y="18529"/>
                    <a:pt x="54804" y="18701"/>
                  </a:cubicBezTo>
                  <a:lnTo>
                    <a:pt x="56589" y="19732"/>
                  </a:lnTo>
                  <a:cubicBezTo>
                    <a:pt x="56754" y="19827"/>
                    <a:pt x="56964" y="19876"/>
                    <a:pt x="57163" y="19876"/>
                  </a:cubicBezTo>
                  <a:cubicBezTo>
                    <a:pt x="57329" y="19876"/>
                    <a:pt x="57487" y="19842"/>
                    <a:pt x="57605" y="19774"/>
                  </a:cubicBezTo>
                  <a:lnTo>
                    <a:pt x="59536" y="18660"/>
                  </a:lnTo>
                  <a:cubicBezTo>
                    <a:pt x="59797" y="18510"/>
                    <a:pt x="59763" y="18247"/>
                    <a:pt x="59464" y="18073"/>
                  </a:cubicBezTo>
                  <a:lnTo>
                    <a:pt x="57679" y="17042"/>
                  </a:lnTo>
                  <a:cubicBezTo>
                    <a:pt x="57514" y="16948"/>
                    <a:pt x="57304" y="16899"/>
                    <a:pt x="57104" y="16899"/>
                  </a:cubicBezTo>
                  <a:close/>
                  <a:moveTo>
                    <a:pt x="40481" y="17008"/>
                  </a:moveTo>
                  <a:cubicBezTo>
                    <a:pt x="40320" y="17008"/>
                    <a:pt x="40166" y="17041"/>
                    <a:pt x="40052" y="17107"/>
                  </a:cubicBezTo>
                  <a:lnTo>
                    <a:pt x="38099" y="18235"/>
                  </a:lnTo>
                  <a:cubicBezTo>
                    <a:pt x="37845" y="18382"/>
                    <a:pt x="37876" y="18638"/>
                    <a:pt x="38170" y="18809"/>
                  </a:cubicBezTo>
                  <a:lnTo>
                    <a:pt x="39979" y="19853"/>
                  </a:lnTo>
                  <a:cubicBezTo>
                    <a:pt x="40140" y="19946"/>
                    <a:pt x="40345" y="19993"/>
                    <a:pt x="40540" y="19993"/>
                  </a:cubicBezTo>
                  <a:cubicBezTo>
                    <a:pt x="40702" y="19993"/>
                    <a:pt x="40857" y="19961"/>
                    <a:pt x="40972" y="19894"/>
                  </a:cubicBezTo>
                  <a:lnTo>
                    <a:pt x="42925" y="18768"/>
                  </a:lnTo>
                  <a:cubicBezTo>
                    <a:pt x="43179" y="18621"/>
                    <a:pt x="43148" y="18364"/>
                    <a:pt x="42854" y="18194"/>
                  </a:cubicBezTo>
                  <a:lnTo>
                    <a:pt x="41045" y="17149"/>
                  </a:lnTo>
                  <a:cubicBezTo>
                    <a:pt x="40884" y="17056"/>
                    <a:pt x="40677" y="17008"/>
                    <a:pt x="40481" y="17008"/>
                  </a:cubicBezTo>
                  <a:close/>
                  <a:moveTo>
                    <a:pt x="48807" y="16878"/>
                  </a:moveTo>
                  <a:cubicBezTo>
                    <a:pt x="48717" y="16878"/>
                    <a:pt x="48631" y="16896"/>
                    <a:pt x="48567" y="16933"/>
                  </a:cubicBezTo>
                  <a:lnTo>
                    <a:pt x="46205" y="18295"/>
                  </a:lnTo>
                  <a:cubicBezTo>
                    <a:pt x="46065" y="18377"/>
                    <a:pt x="46081" y="18521"/>
                    <a:pt x="46246" y="18615"/>
                  </a:cubicBezTo>
                  <a:lnTo>
                    <a:pt x="48526" y="19932"/>
                  </a:lnTo>
                  <a:cubicBezTo>
                    <a:pt x="48616" y="19984"/>
                    <a:pt x="48730" y="20010"/>
                    <a:pt x="48838" y="20010"/>
                  </a:cubicBezTo>
                  <a:cubicBezTo>
                    <a:pt x="48929" y="20010"/>
                    <a:pt x="49015" y="19992"/>
                    <a:pt x="49079" y="19955"/>
                  </a:cubicBezTo>
                  <a:lnTo>
                    <a:pt x="51440" y="18592"/>
                  </a:lnTo>
                  <a:cubicBezTo>
                    <a:pt x="51581" y="18510"/>
                    <a:pt x="51564" y="18367"/>
                    <a:pt x="51399" y="18273"/>
                  </a:cubicBezTo>
                  <a:lnTo>
                    <a:pt x="49120" y="16956"/>
                  </a:lnTo>
                  <a:cubicBezTo>
                    <a:pt x="49030" y="16904"/>
                    <a:pt x="48915" y="16878"/>
                    <a:pt x="48807" y="16878"/>
                  </a:cubicBezTo>
                  <a:close/>
                  <a:moveTo>
                    <a:pt x="32185" y="16993"/>
                  </a:moveTo>
                  <a:cubicBezTo>
                    <a:pt x="32094" y="16993"/>
                    <a:pt x="32007" y="17011"/>
                    <a:pt x="31942" y="17048"/>
                  </a:cubicBezTo>
                  <a:lnTo>
                    <a:pt x="29588" y="18406"/>
                  </a:lnTo>
                  <a:cubicBezTo>
                    <a:pt x="29444" y="18489"/>
                    <a:pt x="29462" y="18635"/>
                    <a:pt x="29627" y="18731"/>
                  </a:cubicBezTo>
                  <a:lnTo>
                    <a:pt x="31900" y="20042"/>
                  </a:lnTo>
                  <a:cubicBezTo>
                    <a:pt x="31991" y="20096"/>
                    <a:pt x="32108" y="20123"/>
                    <a:pt x="32218" y="20123"/>
                  </a:cubicBezTo>
                  <a:cubicBezTo>
                    <a:pt x="32309" y="20123"/>
                    <a:pt x="32396" y="20104"/>
                    <a:pt x="32461" y="20067"/>
                  </a:cubicBezTo>
                  <a:lnTo>
                    <a:pt x="34815" y="18709"/>
                  </a:lnTo>
                  <a:cubicBezTo>
                    <a:pt x="34959" y="18625"/>
                    <a:pt x="34941" y="18480"/>
                    <a:pt x="34774" y="18385"/>
                  </a:cubicBezTo>
                  <a:lnTo>
                    <a:pt x="32502" y="17072"/>
                  </a:lnTo>
                  <a:cubicBezTo>
                    <a:pt x="32412" y="17019"/>
                    <a:pt x="32296" y="16993"/>
                    <a:pt x="32185" y="16993"/>
                  </a:cubicBezTo>
                  <a:close/>
                  <a:moveTo>
                    <a:pt x="52898" y="19326"/>
                  </a:moveTo>
                  <a:cubicBezTo>
                    <a:pt x="52732" y="19326"/>
                    <a:pt x="52574" y="19360"/>
                    <a:pt x="52456" y="19428"/>
                  </a:cubicBezTo>
                  <a:lnTo>
                    <a:pt x="50526" y="20542"/>
                  </a:lnTo>
                  <a:cubicBezTo>
                    <a:pt x="50266" y="20693"/>
                    <a:pt x="50297" y="20955"/>
                    <a:pt x="50599" y="21129"/>
                  </a:cubicBezTo>
                  <a:lnTo>
                    <a:pt x="52383" y="22160"/>
                  </a:lnTo>
                  <a:cubicBezTo>
                    <a:pt x="52548" y="22255"/>
                    <a:pt x="52758" y="22304"/>
                    <a:pt x="52958" y="22304"/>
                  </a:cubicBezTo>
                  <a:cubicBezTo>
                    <a:pt x="53123" y="22304"/>
                    <a:pt x="53281" y="22270"/>
                    <a:pt x="53399" y="22203"/>
                  </a:cubicBezTo>
                  <a:lnTo>
                    <a:pt x="55329" y="21087"/>
                  </a:lnTo>
                  <a:cubicBezTo>
                    <a:pt x="55590" y="20937"/>
                    <a:pt x="55556" y="20675"/>
                    <a:pt x="55257" y="20501"/>
                  </a:cubicBezTo>
                  <a:lnTo>
                    <a:pt x="53472" y="19470"/>
                  </a:lnTo>
                  <a:cubicBezTo>
                    <a:pt x="53308" y="19375"/>
                    <a:pt x="53098" y="19326"/>
                    <a:pt x="52898" y="19326"/>
                  </a:cubicBezTo>
                  <a:close/>
                  <a:moveTo>
                    <a:pt x="36278" y="19436"/>
                  </a:moveTo>
                  <a:cubicBezTo>
                    <a:pt x="36116" y="19436"/>
                    <a:pt x="35961" y="19469"/>
                    <a:pt x="35845" y="19535"/>
                  </a:cubicBezTo>
                  <a:lnTo>
                    <a:pt x="33893" y="20662"/>
                  </a:lnTo>
                  <a:cubicBezTo>
                    <a:pt x="33638" y="20808"/>
                    <a:pt x="33669" y="21066"/>
                    <a:pt x="33965" y="21235"/>
                  </a:cubicBezTo>
                  <a:lnTo>
                    <a:pt x="35772" y="22280"/>
                  </a:lnTo>
                  <a:cubicBezTo>
                    <a:pt x="35933" y="22373"/>
                    <a:pt x="36138" y="22420"/>
                    <a:pt x="36334" y="22420"/>
                  </a:cubicBezTo>
                  <a:cubicBezTo>
                    <a:pt x="36496" y="22420"/>
                    <a:pt x="36651" y="22387"/>
                    <a:pt x="36767" y="22321"/>
                  </a:cubicBezTo>
                  <a:lnTo>
                    <a:pt x="38718" y="21194"/>
                  </a:lnTo>
                  <a:cubicBezTo>
                    <a:pt x="38972" y="21048"/>
                    <a:pt x="38941" y="20790"/>
                    <a:pt x="38647" y="20621"/>
                  </a:cubicBezTo>
                  <a:lnTo>
                    <a:pt x="36839" y="19576"/>
                  </a:lnTo>
                  <a:cubicBezTo>
                    <a:pt x="36679" y="19483"/>
                    <a:pt x="36473" y="19436"/>
                    <a:pt x="36278" y="19436"/>
                  </a:cubicBezTo>
                  <a:close/>
                  <a:moveTo>
                    <a:pt x="44601" y="19305"/>
                  </a:moveTo>
                  <a:cubicBezTo>
                    <a:pt x="44511" y="19305"/>
                    <a:pt x="44425" y="19323"/>
                    <a:pt x="44360" y="19360"/>
                  </a:cubicBezTo>
                  <a:lnTo>
                    <a:pt x="42000" y="20722"/>
                  </a:lnTo>
                  <a:cubicBezTo>
                    <a:pt x="41858" y="20804"/>
                    <a:pt x="41876" y="20948"/>
                    <a:pt x="42039" y="21042"/>
                  </a:cubicBezTo>
                  <a:lnTo>
                    <a:pt x="44319" y="22360"/>
                  </a:lnTo>
                  <a:cubicBezTo>
                    <a:pt x="44409" y="22411"/>
                    <a:pt x="44524" y="22438"/>
                    <a:pt x="44633" y="22438"/>
                  </a:cubicBezTo>
                  <a:cubicBezTo>
                    <a:pt x="44723" y="22438"/>
                    <a:pt x="44809" y="22420"/>
                    <a:pt x="44873" y="22383"/>
                  </a:cubicBezTo>
                  <a:lnTo>
                    <a:pt x="44873" y="22381"/>
                  </a:lnTo>
                  <a:lnTo>
                    <a:pt x="47233" y="21019"/>
                  </a:lnTo>
                  <a:cubicBezTo>
                    <a:pt x="47376" y="20937"/>
                    <a:pt x="47358" y="20795"/>
                    <a:pt x="47194" y="20699"/>
                  </a:cubicBezTo>
                  <a:lnTo>
                    <a:pt x="44914" y="19382"/>
                  </a:lnTo>
                  <a:cubicBezTo>
                    <a:pt x="44825" y="19331"/>
                    <a:pt x="44710" y="19305"/>
                    <a:pt x="44601" y="19305"/>
                  </a:cubicBezTo>
                  <a:close/>
                  <a:moveTo>
                    <a:pt x="27979" y="19420"/>
                  </a:moveTo>
                  <a:cubicBezTo>
                    <a:pt x="27888" y="19420"/>
                    <a:pt x="27800" y="19438"/>
                    <a:pt x="27735" y="19476"/>
                  </a:cubicBezTo>
                  <a:lnTo>
                    <a:pt x="25383" y="20834"/>
                  </a:lnTo>
                  <a:cubicBezTo>
                    <a:pt x="25237" y="20917"/>
                    <a:pt x="25255" y="21063"/>
                    <a:pt x="25422" y="21158"/>
                  </a:cubicBezTo>
                  <a:lnTo>
                    <a:pt x="27694" y="22471"/>
                  </a:lnTo>
                  <a:cubicBezTo>
                    <a:pt x="27784" y="22523"/>
                    <a:pt x="27900" y="22550"/>
                    <a:pt x="28011" y="22550"/>
                  </a:cubicBezTo>
                  <a:cubicBezTo>
                    <a:pt x="28102" y="22550"/>
                    <a:pt x="28190" y="22531"/>
                    <a:pt x="28256" y="22493"/>
                  </a:cubicBezTo>
                  <a:lnTo>
                    <a:pt x="30608" y="21135"/>
                  </a:lnTo>
                  <a:cubicBezTo>
                    <a:pt x="30752" y="21052"/>
                    <a:pt x="30734" y="20907"/>
                    <a:pt x="30569" y="20811"/>
                  </a:cubicBezTo>
                  <a:lnTo>
                    <a:pt x="28297" y="19499"/>
                  </a:lnTo>
                  <a:cubicBezTo>
                    <a:pt x="28206" y="19447"/>
                    <a:pt x="28089" y="19420"/>
                    <a:pt x="27979" y="19420"/>
                  </a:cubicBezTo>
                  <a:close/>
                  <a:moveTo>
                    <a:pt x="48691" y="21754"/>
                  </a:moveTo>
                  <a:cubicBezTo>
                    <a:pt x="48526" y="21754"/>
                    <a:pt x="48368" y="21787"/>
                    <a:pt x="48251" y="21854"/>
                  </a:cubicBezTo>
                  <a:lnTo>
                    <a:pt x="46319" y="22970"/>
                  </a:lnTo>
                  <a:cubicBezTo>
                    <a:pt x="46059" y="23120"/>
                    <a:pt x="46092" y="23382"/>
                    <a:pt x="46392" y="23556"/>
                  </a:cubicBezTo>
                  <a:lnTo>
                    <a:pt x="48177" y="24587"/>
                  </a:lnTo>
                  <a:cubicBezTo>
                    <a:pt x="48341" y="24682"/>
                    <a:pt x="48552" y="24731"/>
                    <a:pt x="48752" y="24731"/>
                  </a:cubicBezTo>
                  <a:cubicBezTo>
                    <a:pt x="48917" y="24731"/>
                    <a:pt x="49074" y="24698"/>
                    <a:pt x="49192" y="24629"/>
                  </a:cubicBezTo>
                  <a:lnTo>
                    <a:pt x="51124" y="23515"/>
                  </a:lnTo>
                  <a:cubicBezTo>
                    <a:pt x="51384" y="23365"/>
                    <a:pt x="51351" y="23102"/>
                    <a:pt x="51051" y="22928"/>
                  </a:cubicBezTo>
                  <a:lnTo>
                    <a:pt x="49266" y="21897"/>
                  </a:lnTo>
                  <a:cubicBezTo>
                    <a:pt x="49101" y="21802"/>
                    <a:pt x="48890" y="21754"/>
                    <a:pt x="48691" y="21754"/>
                  </a:cubicBezTo>
                  <a:close/>
                  <a:moveTo>
                    <a:pt x="32069" y="21863"/>
                  </a:moveTo>
                  <a:cubicBezTo>
                    <a:pt x="31908" y="21863"/>
                    <a:pt x="31754" y="21896"/>
                    <a:pt x="31639" y="21962"/>
                  </a:cubicBezTo>
                  <a:lnTo>
                    <a:pt x="29686" y="23090"/>
                  </a:lnTo>
                  <a:cubicBezTo>
                    <a:pt x="29432" y="23237"/>
                    <a:pt x="29464" y="23492"/>
                    <a:pt x="29758" y="23664"/>
                  </a:cubicBezTo>
                  <a:lnTo>
                    <a:pt x="31567" y="24708"/>
                  </a:lnTo>
                  <a:cubicBezTo>
                    <a:pt x="31727" y="24801"/>
                    <a:pt x="31933" y="24848"/>
                    <a:pt x="32128" y="24848"/>
                  </a:cubicBezTo>
                  <a:cubicBezTo>
                    <a:pt x="32290" y="24848"/>
                    <a:pt x="32444" y="24816"/>
                    <a:pt x="32560" y="24749"/>
                  </a:cubicBezTo>
                  <a:lnTo>
                    <a:pt x="34513" y="23623"/>
                  </a:lnTo>
                  <a:cubicBezTo>
                    <a:pt x="34767" y="23476"/>
                    <a:pt x="34735" y="23218"/>
                    <a:pt x="34441" y="23049"/>
                  </a:cubicBezTo>
                  <a:lnTo>
                    <a:pt x="32632" y="22004"/>
                  </a:lnTo>
                  <a:cubicBezTo>
                    <a:pt x="32471" y="21911"/>
                    <a:pt x="32264" y="21863"/>
                    <a:pt x="32069" y="21863"/>
                  </a:cubicBezTo>
                  <a:close/>
                  <a:moveTo>
                    <a:pt x="40394" y="21733"/>
                  </a:moveTo>
                  <a:cubicBezTo>
                    <a:pt x="40304" y="21733"/>
                    <a:pt x="40218" y="21751"/>
                    <a:pt x="40155" y="21788"/>
                  </a:cubicBezTo>
                  <a:lnTo>
                    <a:pt x="37795" y="23150"/>
                  </a:lnTo>
                  <a:cubicBezTo>
                    <a:pt x="37652" y="23232"/>
                    <a:pt x="37669" y="23376"/>
                    <a:pt x="37834" y="23470"/>
                  </a:cubicBezTo>
                  <a:lnTo>
                    <a:pt x="40114" y="24787"/>
                  </a:lnTo>
                  <a:cubicBezTo>
                    <a:pt x="40203" y="24839"/>
                    <a:pt x="40317" y="24865"/>
                    <a:pt x="40426" y="24865"/>
                  </a:cubicBezTo>
                  <a:cubicBezTo>
                    <a:pt x="40516" y="24865"/>
                    <a:pt x="40603" y="24847"/>
                    <a:pt x="40668" y="24809"/>
                  </a:cubicBezTo>
                  <a:lnTo>
                    <a:pt x="43028" y="23447"/>
                  </a:lnTo>
                  <a:cubicBezTo>
                    <a:pt x="43169" y="23365"/>
                    <a:pt x="43152" y="23221"/>
                    <a:pt x="42987" y="23128"/>
                  </a:cubicBezTo>
                  <a:lnTo>
                    <a:pt x="40709" y="21811"/>
                  </a:lnTo>
                  <a:cubicBezTo>
                    <a:pt x="40618" y="21759"/>
                    <a:pt x="40503" y="21733"/>
                    <a:pt x="40394" y="21733"/>
                  </a:cubicBezTo>
                  <a:close/>
                  <a:moveTo>
                    <a:pt x="23773" y="21847"/>
                  </a:moveTo>
                  <a:cubicBezTo>
                    <a:pt x="23682" y="21847"/>
                    <a:pt x="23595" y="21865"/>
                    <a:pt x="23530" y="21903"/>
                  </a:cubicBezTo>
                  <a:lnTo>
                    <a:pt x="21177" y="23261"/>
                  </a:lnTo>
                  <a:cubicBezTo>
                    <a:pt x="21032" y="23344"/>
                    <a:pt x="21050" y="23489"/>
                    <a:pt x="21217" y="23586"/>
                  </a:cubicBezTo>
                  <a:lnTo>
                    <a:pt x="23487" y="24897"/>
                  </a:lnTo>
                  <a:cubicBezTo>
                    <a:pt x="23579" y="24950"/>
                    <a:pt x="23695" y="24978"/>
                    <a:pt x="23806" y="24978"/>
                  </a:cubicBezTo>
                  <a:cubicBezTo>
                    <a:pt x="23897" y="24978"/>
                    <a:pt x="23984" y="24959"/>
                    <a:pt x="24049" y="24922"/>
                  </a:cubicBezTo>
                  <a:lnTo>
                    <a:pt x="26403" y="23562"/>
                  </a:lnTo>
                  <a:cubicBezTo>
                    <a:pt x="26547" y="23480"/>
                    <a:pt x="26529" y="23335"/>
                    <a:pt x="26362" y="23240"/>
                  </a:cubicBezTo>
                  <a:lnTo>
                    <a:pt x="24091" y="21927"/>
                  </a:lnTo>
                  <a:cubicBezTo>
                    <a:pt x="24000" y="21874"/>
                    <a:pt x="23883" y="21847"/>
                    <a:pt x="23773" y="21847"/>
                  </a:cubicBezTo>
                  <a:close/>
                  <a:moveTo>
                    <a:pt x="44485" y="24182"/>
                  </a:moveTo>
                  <a:cubicBezTo>
                    <a:pt x="44319" y="24182"/>
                    <a:pt x="44162" y="24216"/>
                    <a:pt x="44044" y="24284"/>
                  </a:cubicBezTo>
                  <a:lnTo>
                    <a:pt x="42114" y="25398"/>
                  </a:lnTo>
                  <a:cubicBezTo>
                    <a:pt x="41853" y="25548"/>
                    <a:pt x="41887" y="25812"/>
                    <a:pt x="42186" y="25984"/>
                  </a:cubicBezTo>
                  <a:lnTo>
                    <a:pt x="43971" y="27015"/>
                  </a:lnTo>
                  <a:cubicBezTo>
                    <a:pt x="44135" y="27110"/>
                    <a:pt x="44346" y="27158"/>
                    <a:pt x="44546" y="27158"/>
                  </a:cubicBezTo>
                  <a:cubicBezTo>
                    <a:pt x="44711" y="27158"/>
                    <a:pt x="44868" y="27125"/>
                    <a:pt x="44987" y="27058"/>
                  </a:cubicBezTo>
                  <a:lnTo>
                    <a:pt x="46917" y="25942"/>
                  </a:lnTo>
                  <a:cubicBezTo>
                    <a:pt x="47177" y="25792"/>
                    <a:pt x="47144" y="25530"/>
                    <a:pt x="46844" y="25356"/>
                  </a:cubicBezTo>
                  <a:lnTo>
                    <a:pt x="45060" y="24327"/>
                  </a:lnTo>
                  <a:cubicBezTo>
                    <a:pt x="44895" y="24231"/>
                    <a:pt x="44685" y="24182"/>
                    <a:pt x="44485" y="24182"/>
                  </a:cubicBezTo>
                  <a:close/>
                  <a:moveTo>
                    <a:pt x="27865" y="24291"/>
                  </a:moveTo>
                  <a:cubicBezTo>
                    <a:pt x="27703" y="24291"/>
                    <a:pt x="27548" y="24324"/>
                    <a:pt x="27432" y="24390"/>
                  </a:cubicBezTo>
                  <a:lnTo>
                    <a:pt x="25481" y="25516"/>
                  </a:lnTo>
                  <a:cubicBezTo>
                    <a:pt x="25227" y="25663"/>
                    <a:pt x="25259" y="25921"/>
                    <a:pt x="25552" y="26090"/>
                  </a:cubicBezTo>
                  <a:lnTo>
                    <a:pt x="27361" y="27135"/>
                  </a:lnTo>
                  <a:cubicBezTo>
                    <a:pt x="27522" y="27228"/>
                    <a:pt x="27728" y="27275"/>
                    <a:pt x="27924" y="27275"/>
                  </a:cubicBezTo>
                  <a:cubicBezTo>
                    <a:pt x="28085" y="27275"/>
                    <a:pt x="28239" y="27243"/>
                    <a:pt x="28354" y="27176"/>
                  </a:cubicBezTo>
                  <a:lnTo>
                    <a:pt x="30306" y="26049"/>
                  </a:lnTo>
                  <a:cubicBezTo>
                    <a:pt x="30561" y="25902"/>
                    <a:pt x="30530" y="25645"/>
                    <a:pt x="30234" y="25476"/>
                  </a:cubicBezTo>
                  <a:lnTo>
                    <a:pt x="28427" y="24431"/>
                  </a:lnTo>
                  <a:cubicBezTo>
                    <a:pt x="28266" y="24338"/>
                    <a:pt x="28061" y="24291"/>
                    <a:pt x="27865" y="24291"/>
                  </a:cubicBezTo>
                  <a:close/>
                  <a:moveTo>
                    <a:pt x="36188" y="24159"/>
                  </a:moveTo>
                  <a:cubicBezTo>
                    <a:pt x="36098" y="24159"/>
                    <a:pt x="36012" y="24178"/>
                    <a:pt x="35948" y="24215"/>
                  </a:cubicBezTo>
                  <a:lnTo>
                    <a:pt x="33588" y="25577"/>
                  </a:lnTo>
                  <a:cubicBezTo>
                    <a:pt x="33445" y="25659"/>
                    <a:pt x="33464" y="25803"/>
                    <a:pt x="33627" y="25896"/>
                  </a:cubicBezTo>
                  <a:lnTo>
                    <a:pt x="35907" y="27213"/>
                  </a:lnTo>
                  <a:cubicBezTo>
                    <a:pt x="35997" y="27266"/>
                    <a:pt x="36112" y="27293"/>
                    <a:pt x="36221" y="27293"/>
                  </a:cubicBezTo>
                  <a:cubicBezTo>
                    <a:pt x="36311" y="27293"/>
                    <a:pt x="36397" y="27275"/>
                    <a:pt x="36461" y="27238"/>
                  </a:cubicBezTo>
                  <a:lnTo>
                    <a:pt x="36461" y="27236"/>
                  </a:lnTo>
                  <a:lnTo>
                    <a:pt x="38821" y="25874"/>
                  </a:lnTo>
                  <a:cubicBezTo>
                    <a:pt x="38963" y="25792"/>
                    <a:pt x="38945" y="25650"/>
                    <a:pt x="38782" y="25554"/>
                  </a:cubicBezTo>
                  <a:lnTo>
                    <a:pt x="36502" y="24237"/>
                  </a:lnTo>
                  <a:cubicBezTo>
                    <a:pt x="36412" y="24186"/>
                    <a:pt x="36297" y="24159"/>
                    <a:pt x="36188" y="24159"/>
                  </a:cubicBezTo>
                  <a:close/>
                  <a:moveTo>
                    <a:pt x="19566" y="24275"/>
                  </a:moveTo>
                  <a:cubicBezTo>
                    <a:pt x="19475" y="24275"/>
                    <a:pt x="19388" y="24294"/>
                    <a:pt x="19323" y="24331"/>
                  </a:cubicBezTo>
                  <a:lnTo>
                    <a:pt x="16970" y="25689"/>
                  </a:lnTo>
                  <a:cubicBezTo>
                    <a:pt x="16825" y="25772"/>
                    <a:pt x="16843" y="25918"/>
                    <a:pt x="17010" y="26013"/>
                  </a:cubicBezTo>
                  <a:lnTo>
                    <a:pt x="19282" y="27325"/>
                  </a:lnTo>
                  <a:cubicBezTo>
                    <a:pt x="19372" y="27378"/>
                    <a:pt x="19488" y="27404"/>
                    <a:pt x="19599" y="27404"/>
                  </a:cubicBezTo>
                  <a:cubicBezTo>
                    <a:pt x="19691" y="27404"/>
                    <a:pt x="19778" y="27386"/>
                    <a:pt x="19844" y="27348"/>
                  </a:cubicBezTo>
                  <a:lnTo>
                    <a:pt x="22196" y="25992"/>
                  </a:lnTo>
                  <a:cubicBezTo>
                    <a:pt x="22340" y="25909"/>
                    <a:pt x="22322" y="25763"/>
                    <a:pt x="22157" y="25666"/>
                  </a:cubicBezTo>
                  <a:lnTo>
                    <a:pt x="19884" y="24355"/>
                  </a:lnTo>
                  <a:cubicBezTo>
                    <a:pt x="19793" y="24302"/>
                    <a:pt x="19676" y="24275"/>
                    <a:pt x="19566" y="24275"/>
                  </a:cubicBezTo>
                  <a:close/>
                  <a:moveTo>
                    <a:pt x="40279" y="26608"/>
                  </a:moveTo>
                  <a:cubicBezTo>
                    <a:pt x="40113" y="26608"/>
                    <a:pt x="39955" y="26641"/>
                    <a:pt x="39837" y="26709"/>
                  </a:cubicBezTo>
                  <a:lnTo>
                    <a:pt x="37907" y="27825"/>
                  </a:lnTo>
                  <a:cubicBezTo>
                    <a:pt x="37646" y="27976"/>
                    <a:pt x="37680" y="28237"/>
                    <a:pt x="37979" y="28411"/>
                  </a:cubicBezTo>
                  <a:lnTo>
                    <a:pt x="39764" y="29442"/>
                  </a:lnTo>
                  <a:cubicBezTo>
                    <a:pt x="39929" y="29537"/>
                    <a:pt x="40139" y="29586"/>
                    <a:pt x="40339" y="29586"/>
                  </a:cubicBezTo>
                  <a:cubicBezTo>
                    <a:pt x="40504" y="29586"/>
                    <a:pt x="40663" y="29552"/>
                    <a:pt x="40781" y="29484"/>
                  </a:cubicBezTo>
                  <a:lnTo>
                    <a:pt x="42712" y="28370"/>
                  </a:lnTo>
                  <a:cubicBezTo>
                    <a:pt x="42972" y="28219"/>
                    <a:pt x="42939" y="27957"/>
                    <a:pt x="42637" y="27783"/>
                  </a:cubicBezTo>
                  <a:lnTo>
                    <a:pt x="40853" y="26752"/>
                  </a:lnTo>
                  <a:cubicBezTo>
                    <a:pt x="40689" y="26657"/>
                    <a:pt x="40478" y="26608"/>
                    <a:pt x="40279" y="26608"/>
                  </a:cubicBezTo>
                  <a:close/>
                  <a:moveTo>
                    <a:pt x="23656" y="26718"/>
                  </a:moveTo>
                  <a:cubicBezTo>
                    <a:pt x="23495" y="26718"/>
                    <a:pt x="23342" y="26751"/>
                    <a:pt x="23227" y="26817"/>
                  </a:cubicBezTo>
                  <a:lnTo>
                    <a:pt x="21276" y="27945"/>
                  </a:lnTo>
                  <a:cubicBezTo>
                    <a:pt x="21020" y="28091"/>
                    <a:pt x="21052" y="28347"/>
                    <a:pt x="21347" y="28517"/>
                  </a:cubicBezTo>
                  <a:lnTo>
                    <a:pt x="23154" y="29563"/>
                  </a:lnTo>
                  <a:cubicBezTo>
                    <a:pt x="23315" y="29656"/>
                    <a:pt x="23521" y="29703"/>
                    <a:pt x="23716" y="29703"/>
                  </a:cubicBezTo>
                  <a:cubicBezTo>
                    <a:pt x="23877" y="29703"/>
                    <a:pt x="24032" y="29670"/>
                    <a:pt x="24147" y="29604"/>
                  </a:cubicBezTo>
                  <a:lnTo>
                    <a:pt x="26100" y="28478"/>
                  </a:lnTo>
                  <a:cubicBezTo>
                    <a:pt x="26355" y="28329"/>
                    <a:pt x="26323" y="28073"/>
                    <a:pt x="26029" y="27904"/>
                  </a:cubicBezTo>
                  <a:lnTo>
                    <a:pt x="24220" y="26859"/>
                  </a:lnTo>
                  <a:cubicBezTo>
                    <a:pt x="24059" y="26766"/>
                    <a:pt x="23852" y="26718"/>
                    <a:pt x="23656" y="26718"/>
                  </a:cubicBezTo>
                  <a:close/>
                  <a:moveTo>
                    <a:pt x="31982" y="26588"/>
                  </a:moveTo>
                  <a:cubicBezTo>
                    <a:pt x="31892" y="26588"/>
                    <a:pt x="31806" y="26606"/>
                    <a:pt x="31742" y="26643"/>
                  </a:cubicBezTo>
                  <a:lnTo>
                    <a:pt x="29382" y="28005"/>
                  </a:lnTo>
                  <a:cubicBezTo>
                    <a:pt x="29240" y="28087"/>
                    <a:pt x="29257" y="28231"/>
                    <a:pt x="29422" y="28325"/>
                  </a:cubicBezTo>
                  <a:lnTo>
                    <a:pt x="31701" y="29642"/>
                  </a:lnTo>
                  <a:cubicBezTo>
                    <a:pt x="31790" y="29694"/>
                    <a:pt x="31905" y="29720"/>
                    <a:pt x="32013" y="29720"/>
                  </a:cubicBezTo>
                  <a:cubicBezTo>
                    <a:pt x="32104" y="29720"/>
                    <a:pt x="32191" y="29702"/>
                    <a:pt x="32255" y="29664"/>
                  </a:cubicBezTo>
                  <a:lnTo>
                    <a:pt x="34616" y="28302"/>
                  </a:lnTo>
                  <a:cubicBezTo>
                    <a:pt x="34756" y="28220"/>
                    <a:pt x="34740" y="28076"/>
                    <a:pt x="34576" y="27983"/>
                  </a:cubicBezTo>
                  <a:lnTo>
                    <a:pt x="32296" y="26665"/>
                  </a:lnTo>
                  <a:cubicBezTo>
                    <a:pt x="32206" y="26614"/>
                    <a:pt x="32091" y="26588"/>
                    <a:pt x="31982" y="26588"/>
                  </a:cubicBezTo>
                  <a:close/>
                  <a:moveTo>
                    <a:pt x="15360" y="26702"/>
                  </a:moveTo>
                  <a:cubicBezTo>
                    <a:pt x="15268" y="26702"/>
                    <a:pt x="15181" y="26720"/>
                    <a:pt x="15116" y="26758"/>
                  </a:cubicBezTo>
                  <a:lnTo>
                    <a:pt x="12762" y="28116"/>
                  </a:lnTo>
                  <a:cubicBezTo>
                    <a:pt x="12619" y="28199"/>
                    <a:pt x="12638" y="28344"/>
                    <a:pt x="12804" y="28440"/>
                  </a:cubicBezTo>
                  <a:lnTo>
                    <a:pt x="12803" y="28440"/>
                  </a:lnTo>
                  <a:lnTo>
                    <a:pt x="15073" y="29752"/>
                  </a:lnTo>
                  <a:cubicBezTo>
                    <a:pt x="15164" y="29804"/>
                    <a:pt x="15281" y="29831"/>
                    <a:pt x="15391" y="29831"/>
                  </a:cubicBezTo>
                  <a:cubicBezTo>
                    <a:pt x="15482" y="29831"/>
                    <a:pt x="15570" y="29813"/>
                    <a:pt x="15635" y="29775"/>
                  </a:cubicBezTo>
                  <a:lnTo>
                    <a:pt x="17989" y="28417"/>
                  </a:lnTo>
                  <a:cubicBezTo>
                    <a:pt x="18133" y="28334"/>
                    <a:pt x="18115" y="28188"/>
                    <a:pt x="17948" y="28093"/>
                  </a:cubicBezTo>
                  <a:lnTo>
                    <a:pt x="15677" y="26781"/>
                  </a:lnTo>
                  <a:cubicBezTo>
                    <a:pt x="15586" y="26728"/>
                    <a:pt x="15470" y="26702"/>
                    <a:pt x="15360" y="26702"/>
                  </a:cubicBezTo>
                  <a:close/>
                  <a:moveTo>
                    <a:pt x="36073" y="29036"/>
                  </a:moveTo>
                  <a:cubicBezTo>
                    <a:pt x="35908" y="29036"/>
                    <a:pt x="35749" y="29070"/>
                    <a:pt x="35631" y="29138"/>
                  </a:cubicBezTo>
                  <a:lnTo>
                    <a:pt x="33701" y="30252"/>
                  </a:lnTo>
                  <a:cubicBezTo>
                    <a:pt x="33441" y="30403"/>
                    <a:pt x="33474" y="30665"/>
                    <a:pt x="33774" y="30839"/>
                  </a:cubicBezTo>
                  <a:lnTo>
                    <a:pt x="35559" y="31870"/>
                  </a:lnTo>
                  <a:cubicBezTo>
                    <a:pt x="35723" y="31965"/>
                    <a:pt x="35934" y="32013"/>
                    <a:pt x="36134" y="32013"/>
                  </a:cubicBezTo>
                  <a:cubicBezTo>
                    <a:pt x="36299" y="32013"/>
                    <a:pt x="36457" y="31980"/>
                    <a:pt x="36574" y="31912"/>
                  </a:cubicBezTo>
                  <a:lnTo>
                    <a:pt x="38505" y="30798"/>
                  </a:lnTo>
                  <a:cubicBezTo>
                    <a:pt x="38765" y="30647"/>
                    <a:pt x="38733" y="30385"/>
                    <a:pt x="38432" y="30211"/>
                  </a:cubicBezTo>
                  <a:lnTo>
                    <a:pt x="36647" y="29180"/>
                  </a:lnTo>
                  <a:cubicBezTo>
                    <a:pt x="36483" y="29085"/>
                    <a:pt x="36273" y="29036"/>
                    <a:pt x="36073" y="29036"/>
                  </a:cubicBezTo>
                  <a:close/>
                  <a:moveTo>
                    <a:pt x="19452" y="29146"/>
                  </a:moveTo>
                  <a:cubicBezTo>
                    <a:pt x="19291" y="29146"/>
                    <a:pt x="19136" y="29178"/>
                    <a:pt x="19020" y="29245"/>
                  </a:cubicBezTo>
                  <a:lnTo>
                    <a:pt x="17069" y="30371"/>
                  </a:lnTo>
                  <a:cubicBezTo>
                    <a:pt x="16814" y="30518"/>
                    <a:pt x="16846" y="30776"/>
                    <a:pt x="17140" y="30945"/>
                  </a:cubicBezTo>
                  <a:lnTo>
                    <a:pt x="18949" y="31990"/>
                  </a:lnTo>
                  <a:cubicBezTo>
                    <a:pt x="19109" y="32083"/>
                    <a:pt x="19314" y="32130"/>
                    <a:pt x="19508" y="32130"/>
                  </a:cubicBezTo>
                  <a:cubicBezTo>
                    <a:pt x="19670" y="32130"/>
                    <a:pt x="19826" y="32097"/>
                    <a:pt x="19942" y="32031"/>
                  </a:cubicBezTo>
                  <a:lnTo>
                    <a:pt x="21893" y="30904"/>
                  </a:lnTo>
                  <a:cubicBezTo>
                    <a:pt x="22149" y="30757"/>
                    <a:pt x="22117" y="30500"/>
                    <a:pt x="21824" y="30330"/>
                  </a:cubicBezTo>
                  <a:lnTo>
                    <a:pt x="20015" y="29286"/>
                  </a:lnTo>
                  <a:cubicBezTo>
                    <a:pt x="19853" y="29193"/>
                    <a:pt x="19648" y="29146"/>
                    <a:pt x="19452" y="29146"/>
                  </a:cubicBezTo>
                  <a:close/>
                  <a:moveTo>
                    <a:pt x="27775" y="29016"/>
                  </a:moveTo>
                  <a:cubicBezTo>
                    <a:pt x="27685" y="29016"/>
                    <a:pt x="27599" y="29034"/>
                    <a:pt x="27535" y="29071"/>
                  </a:cubicBezTo>
                  <a:lnTo>
                    <a:pt x="25175" y="30433"/>
                  </a:lnTo>
                  <a:cubicBezTo>
                    <a:pt x="25033" y="30515"/>
                    <a:pt x="25051" y="30659"/>
                    <a:pt x="25215" y="30753"/>
                  </a:cubicBezTo>
                  <a:lnTo>
                    <a:pt x="27494" y="32070"/>
                  </a:lnTo>
                  <a:cubicBezTo>
                    <a:pt x="27584" y="32121"/>
                    <a:pt x="27699" y="32148"/>
                    <a:pt x="27808" y="32148"/>
                  </a:cubicBezTo>
                  <a:cubicBezTo>
                    <a:pt x="27898" y="32148"/>
                    <a:pt x="27984" y="32130"/>
                    <a:pt x="28049" y="32093"/>
                  </a:cubicBezTo>
                  <a:lnTo>
                    <a:pt x="30409" y="30730"/>
                  </a:lnTo>
                  <a:cubicBezTo>
                    <a:pt x="30551" y="30648"/>
                    <a:pt x="30533" y="30505"/>
                    <a:pt x="30369" y="30409"/>
                  </a:cubicBezTo>
                  <a:lnTo>
                    <a:pt x="28089" y="29095"/>
                  </a:lnTo>
                  <a:cubicBezTo>
                    <a:pt x="28000" y="29043"/>
                    <a:pt x="27884" y="29016"/>
                    <a:pt x="27775" y="29016"/>
                  </a:cubicBezTo>
                  <a:close/>
                  <a:moveTo>
                    <a:pt x="11154" y="29130"/>
                  </a:moveTo>
                  <a:cubicBezTo>
                    <a:pt x="11063" y="29130"/>
                    <a:pt x="10976" y="29148"/>
                    <a:pt x="10910" y="29186"/>
                  </a:cubicBezTo>
                  <a:lnTo>
                    <a:pt x="8558" y="30544"/>
                  </a:lnTo>
                  <a:cubicBezTo>
                    <a:pt x="8414" y="30627"/>
                    <a:pt x="8431" y="30773"/>
                    <a:pt x="8597" y="30868"/>
                  </a:cubicBezTo>
                  <a:lnTo>
                    <a:pt x="10869" y="32180"/>
                  </a:lnTo>
                  <a:cubicBezTo>
                    <a:pt x="10960" y="32232"/>
                    <a:pt x="11076" y="32259"/>
                    <a:pt x="11187" y="32259"/>
                  </a:cubicBezTo>
                  <a:cubicBezTo>
                    <a:pt x="11278" y="32259"/>
                    <a:pt x="11366" y="32241"/>
                    <a:pt x="11431" y="32203"/>
                  </a:cubicBezTo>
                  <a:lnTo>
                    <a:pt x="13784" y="30845"/>
                  </a:lnTo>
                  <a:cubicBezTo>
                    <a:pt x="13927" y="30762"/>
                    <a:pt x="13909" y="30617"/>
                    <a:pt x="13744" y="30521"/>
                  </a:cubicBezTo>
                  <a:lnTo>
                    <a:pt x="11472" y="29209"/>
                  </a:lnTo>
                  <a:cubicBezTo>
                    <a:pt x="11381" y="29157"/>
                    <a:pt x="11265" y="29130"/>
                    <a:pt x="11154" y="29130"/>
                  </a:cubicBezTo>
                  <a:close/>
                  <a:moveTo>
                    <a:pt x="31866" y="31463"/>
                  </a:moveTo>
                  <a:cubicBezTo>
                    <a:pt x="31701" y="31463"/>
                    <a:pt x="31544" y="31497"/>
                    <a:pt x="31426" y="31564"/>
                  </a:cubicBezTo>
                  <a:lnTo>
                    <a:pt x="29494" y="32680"/>
                  </a:lnTo>
                  <a:cubicBezTo>
                    <a:pt x="29234" y="32830"/>
                    <a:pt x="29267" y="33092"/>
                    <a:pt x="29568" y="33266"/>
                  </a:cubicBezTo>
                  <a:lnTo>
                    <a:pt x="31353" y="34297"/>
                  </a:lnTo>
                  <a:cubicBezTo>
                    <a:pt x="31517" y="34392"/>
                    <a:pt x="31727" y="34440"/>
                    <a:pt x="31926" y="34440"/>
                  </a:cubicBezTo>
                  <a:cubicBezTo>
                    <a:pt x="32092" y="34440"/>
                    <a:pt x="32249" y="34407"/>
                    <a:pt x="32367" y="34339"/>
                  </a:cubicBezTo>
                  <a:lnTo>
                    <a:pt x="32369" y="34339"/>
                  </a:lnTo>
                  <a:lnTo>
                    <a:pt x="34299" y="33225"/>
                  </a:lnTo>
                  <a:cubicBezTo>
                    <a:pt x="34561" y="33074"/>
                    <a:pt x="34526" y="32812"/>
                    <a:pt x="34226" y="32638"/>
                  </a:cubicBezTo>
                  <a:lnTo>
                    <a:pt x="32442" y="31607"/>
                  </a:lnTo>
                  <a:cubicBezTo>
                    <a:pt x="32277" y="31512"/>
                    <a:pt x="32066" y="31463"/>
                    <a:pt x="31866" y="31463"/>
                  </a:cubicBezTo>
                  <a:close/>
                  <a:moveTo>
                    <a:pt x="15245" y="31573"/>
                  </a:moveTo>
                  <a:cubicBezTo>
                    <a:pt x="15084" y="31573"/>
                    <a:pt x="14930" y="31605"/>
                    <a:pt x="14815" y="31672"/>
                  </a:cubicBezTo>
                  <a:lnTo>
                    <a:pt x="12863" y="32798"/>
                  </a:lnTo>
                  <a:cubicBezTo>
                    <a:pt x="12607" y="32946"/>
                    <a:pt x="12639" y="33202"/>
                    <a:pt x="12934" y="33372"/>
                  </a:cubicBezTo>
                  <a:lnTo>
                    <a:pt x="14742" y="34416"/>
                  </a:lnTo>
                  <a:cubicBezTo>
                    <a:pt x="14903" y="34510"/>
                    <a:pt x="15109" y="34558"/>
                    <a:pt x="15304" y="34558"/>
                  </a:cubicBezTo>
                  <a:cubicBezTo>
                    <a:pt x="15466" y="34558"/>
                    <a:pt x="15620" y="34525"/>
                    <a:pt x="15735" y="34459"/>
                  </a:cubicBezTo>
                  <a:lnTo>
                    <a:pt x="17688" y="33331"/>
                  </a:lnTo>
                  <a:cubicBezTo>
                    <a:pt x="17942" y="33184"/>
                    <a:pt x="17910" y="32928"/>
                    <a:pt x="17617" y="32759"/>
                  </a:cubicBezTo>
                  <a:lnTo>
                    <a:pt x="15808" y="31714"/>
                  </a:lnTo>
                  <a:cubicBezTo>
                    <a:pt x="15647" y="31620"/>
                    <a:pt x="15441" y="31573"/>
                    <a:pt x="15245" y="31573"/>
                  </a:cubicBezTo>
                  <a:close/>
                  <a:moveTo>
                    <a:pt x="23569" y="31443"/>
                  </a:moveTo>
                  <a:cubicBezTo>
                    <a:pt x="23479" y="31443"/>
                    <a:pt x="23393" y="31461"/>
                    <a:pt x="23328" y="31498"/>
                  </a:cubicBezTo>
                  <a:lnTo>
                    <a:pt x="20968" y="32860"/>
                  </a:lnTo>
                  <a:cubicBezTo>
                    <a:pt x="20826" y="32942"/>
                    <a:pt x="20844" y="33086"/>
                    <a:pt x="21008" y="33180"/>
                  </a:cubicBezTo>
                  <a:lnTo>
                    <a:pt x="23287" y="34497"/>
                  </a:lnTo>
                  <a:cubicBezTo>
                    <a:pt x="23378" y="34548"/>
                    <a:pt x="23493" y="34574"/>
                    <a:pt x="23602" y="34574"/>
                  </a:cubicBezTo>
                  <a:cubicBezTo>
                    <a:pt x="23693" y="34574"/>
                    <a:pt x="23779" y="34556"/>
                    <a:pt x="23843" y="34519"/>
                  </a:cubicBezTo>
                  <a:lnTo>
                    <a:pt x="26203" y="33157"/>
                  </a:lnTo>
                  <a:cubicBezTo>
                    <a:pt x="26345" y="33075"/>
                    <a:pt x="26327" y="32931"/>
                    <a:pt x="26162" y="32837"/>
                  </a:cubicBezTo>
                  <a:lnTo>
                    <a:pt x="23882" y="31520"/>
                  </a:lnTo>
                  <a:cubicBezTo>
                    <a:pt x="23793" y="31469"/>
                    <a:pt x="23678" y="31443"/>
                    <a:pt x="23569" y="31443"/>
                  </a:cubicBezTo>
                  <a:close/>
                  <a:moveTo>
                    <a:pt x="6948" y="31557"/>
                  </a:moveTo>
                  <a:cubicBezTo>
                    <a:pt x="6856" y="31557"/>
                    <a:pt x="6769" y="31575"/>
                    <a:pt x="6703" y="31613"/>
                  </a:cubicBezTo>
                  <a:lnTo>
                    <a:pt x="4351" y="32971"/>
                  </a:lnTo>
                  <a:cubicBezTo>
                    <a:pt x="4207" y="33054"/>
                    <a:pt x="4225" y="33199"/>
                    <a:pt x="4392" y="33296"/>
                  </a:cubicBezTo>
                  <a:lnTo>
                    <a:pt x="6663" y="34607"/>
                  </a:lnTo>
                  <a:cubicBezTo>
                    <a:pt x="6754" y="34660"/>
                    <a:pt x="6871" y="34687"/>
                    <a:pt x="6981" y="34687"/>
                  </a:cubicBezTo>
                  <a:cubicBezTo>
                    <a:pt x="7072" y="34687"/>
                    <a:pt x="7159" y="34669"/>
                    <a:pt x="7224" y="34631"/>
                  </a:cubicBezTo>
                  <a:lnTo>
                    <a:pt x="9577" y="33272"/>
                  </a:lnTo>
                  <a:cubicBezTo>
                    <a:pt x="9720" y="33190"/>
                    <a:pt x="9704" y="33045"/>
                    <a:pt x="9537" y="32948"/>
                  </a:cubicBezTo>
                  <a:lnTo>
                    <a:pt x="7265" y="31637"/>
                  </a:lnTo>
                  <a:cubicBezTo>
                    <a:pt x="7175" y="31584"/>
                    <a:pt x="7058" y="31557"/>
                    <a:pt x="6948" y="31557"/>
                  </a:cubicBezTo>
                  <a:close/>
                  <a:moveTo>
                    <a:pt x="61154" y="19306"/>
                  </a:moveTo>
                  <a:cubicBezTo>
                    <a:pt x="60984" y="19306"/>
                    <a:pt x="60822" y="19340"/>
                    <a:pt x="60700" y="19410"/>
                  </a:cubicBezTo>
                  <a:lnTo>
                    <a:pt x="33613" y="35042"/>
                  </a:lnTo>
                  <a:cubicBezTo>
                    <a:pt x="33345" y="35197"/>
                    <a:pt x="33379" y="35467"/>
                    <a:pt x="33689" y="35647"/>
                  </a:cubicBezTo>
                  <a:lnTo>
                    <a:pt x="35441" y="36658"/>
                  </a:lnTo>
                  <a:cubicBezTo>
                    <a:pt x="35611" y="36756"/>
                    <a:pt x="35828" y="36806"/>
                    <a:pt x="36034" y="36806"/>
                  </a:cubicBezTo>
                  <a:cubicBezTo>
                    <a:pt x="36204" y="36806"/>
                    <a:pt x="36366" y="36772"/>
                    <a:pt x="36488" y="36702"/>
                  </a:cubicBezTo>
                  <a:lnTo>
                    <a:pt x="63574" y="21069"/>
                  </a:lnTo>
                  <a:cubicBezTo>
                    <a:pt x="63843" y="20914"/>
                    <a:pt x="63810" y="20643"/>
                    <a:pt x="63500" y="20466"/>
                  </a:cubicBezTo>
                  <a:lnTo>
                    <a:pt x="63500" y="20465"/>
                  </a:lnTo>
                  <a:lnTo>
                    <a:pt x="61748" y="19454"/>
                  </a:lnTo>
                  <a:cubicBezTo>
                    <a:pt x="61578" y="19356"/>
                    <a:pt x="61360" y="19306"/>
                    <a:pt x="61154" y="19306"/>
                  </a:cubicBezTo>
                  <a:close/>
                  <a:moveTo>
                    <a:pt x="27661" y="33891"/>
                  </a:moveTo>
                  <a:cubicBezTo>
                    <a:pt x="27495" y="33891"/>
                    <a:pt x="27337" y="33924"/>
                    <a:pt x="27219" y="33992"/>
                  </a:cubicBezTo>
                  <a:lnTo>
                    <a:pt x="25287" y="35107"/>
                  </a:lnTo>
                  <a:cubicBezTo>
                    <a:pt x="25027" y="35258"/>
                    <a:pt x="25060" y="35520"/>
                    <a:pt x="25360" y="35694"/>
                  </a:cubicBezTo>
                  <a:lnTo>
                    <a:pt x="27145" y="36725"/>
                  </a:lnTo>
                  <a:cubicBezTo>
                    <a:pt x="27310" y="36819"/>
                    <a:pt x="27521" y="36868"/>
                    <a:pt x="27721" y="36868"/>
                  </a:cubicBezTo>
                  <a:cubicBezTo>
                    <a:pt x="27886" y="36868"/>
                    <a:pt x="28044" y="36835"/>
                    <a:pt x="28162" y="36767"/>
                  </a:cubicBezTo>
                  <a:lnTo>
                    <a:pt x="30094" y="35652"/>
                  </a:lnTo>
                  <a:cubicBezTo>
                    <a:pt x="30354" y="35502"/>
                    <a:pt x="30321" y="35240"/>
                    <a:pt x="30020" y="35066"/>
                  </a:cubicBezTo>
                  <a:lnTo>
                    <a:pt x="28235" y="34035"/>
                  </a:lnTo>
                  <a:cubicBezTo>
                    <a:pt x="28071" y="33940"/>
                    <a:pt x="27860" y="33891"/>
                    <a:pt x="27661" y="33891"/>
                  </a:cubicBezTo>
                  <a:close/>
                  <a:moveTo>
                    <a:pt x="19365" y="33870"/>
                  </a:moveTo>
                  <a:cubicBezTo>
                    <a:pt x="19274" y="33870"/>
                    <a:pt x="19188" y="33889"/>
                    <a:pt x="19123" y="33926"/>
                  </a:cubicBezTo>
                  <a:lnTo>
                    <a:pt x="16763" y="35288"/>
                  </a:lnTo>
                  <a:cubicBezTo>
                    <a:pt x="16621" y="35370"/>
                    <a:pt x="16639" y="35512"/>
                    <a:pt x="16802" y="35608"/>
                  </a:cubicBezTo>
                  <a:lnTo>
                    <a:pt x="19082" y="36925"/>
                  </a:lnTo>
                  <a:cubicBezTo>
                    <a:pt x="19172" y="36976"/>
                    <a:pt x="19286" y="37003"/>
                    <a:pt x="19395" y="37003"/>
                  </a:cubicBezTo>
                  <a:cubicBezTo>
                    <a:pt x="19486" y="37003"/>
                    <a:pt x="19572" y="36984"/>
                    <a:pt x="19636" y="36947"/>
                  </a:cubicBezTo>
                  <a:lnTo>
                    <a:pt x="21996" y="35585"/>
                  </a:lnTo>
                  <a:cubicBezTo>
                    <a:pt x="22138" y="35503"/>
                    <a:pt x="22120" y="35359"/>
                    <a:pt x="21957" y="35266"/>
                  </a:cubicBezTo>
                  <a:lnTo>
                    <a:pt x="19677" y="33949"/>
                  </a:lnTo>
                  <a:cubicBezTo>
                    <a:pt x="19588" y="33897"/>
                    <a:pt x="19474" y="33870"/>
                    <a:pt x="19365" y="33870"/>
                  </a:cubicBezTo>
                  <a:close/>
                  <a:moveTo>
                    <a:pt x="2741" y="33985"/>
                  </a:moveTo>
                  <a:cubicBezTo>
                    <a:pt x="2650" y="33985"/>
                    <a:pt x="2563" y="34003"/>
                    <a:pt x="2498" y="34041"/>
                  </a:cubicBezTo>
                  <a:lnTo>
                    <a:pt x="145" y="35399"/>
                  </a:lnTo>
                  <a:cubicBezTo>
                    <a:pt x="0" y="35482"/>
                    <a:pt x="18" y="35627"/>
                    <a:pt x="185" y="35724"/>
                  </a:cubicBezTo>
                  <a:lnTo>
                    <a:pt x="2457" y="37035"/>
                  </a:lnTo>
                  <a:cubicBezTo>
                    <a:pt x="2548" y="37088"/>
                    <a:pt x="2665" y="37116"/>
                    <a:pt x="2775" y="37116"/>
                  </a:cubicBezTo>
                  <a:cubicBezTo>
                    <a:pt x="2866" y="37116"/>
                    <a:pt x="2953" y="37097"/>
                    <a:pt x="3017" y="37059"/>
                  </a:cubicBezTo>
                  <a:lnTo>
                    <a:pt x="5371" y="35702"/>
                  </a:lnTo>
                  <a:cubicBezTo>
                    <a:pt x="5515" y="35617"/>
                    <a:pt x="5497" y="35471"/>
                    <a:pt x="5332" y="35378"/>
                  </a:cubicBezTo>
                  <a:lnTo>
                    <a:pt x="3060" y="34065"/>
                  </a:lnTo>
                  <a:cubicBezTo>
                    <a:pt x="2968" y="34012"/>
                    <a:pt x="2852" y="33985"/>
                    <a:pt x="2741" y="33985"/>
                  </a:cubicBezTo>
                  <a:close/>
                  <a:moveTo>
                    <a:pt x="31765" y="36267"/>
                  </a:moveTo>
                  <a:cubicBezTo>
                    <a:pt x="31595" y="36267"/>
                    <a:pt x="31432" y="36301"/>
                    <a:pt x="31309" y="36372"/>
                  </a:cubicBezTo>
                  <a:lnTo>
                    <a:pt x="29408" y="37470"/>
                  </a:lnTo>
                  <a:cubicBezTo>
                    <a:pt x="29138" y="37624"/>
                    <a:pt x="29172" y="37894"/>
                    <a:pt x="29484" y="38074"/>
                  </a:cubicBezTo>
                  <a:lnTo>
                    <a:pt x="31234" y="39085"/>
                  </a:lnTo>
                  <a:cubicBezTo>
                    <a:pt x="31404" y="39183"/>
                    <a:pt x="31621" y="39233"/>
                    <a:pt x="31827" y="39233"/>
                  </a:cubicBezTo>
                  <a:cubicBezTo>
                    <a:pt x="31998" y="39233"/>
                    <a:pt x="32160" y="39199"/>
                    <a:pt x="32281" y="39129"/>
                  </a:cubicBezTo>
                  <a:lnTo>
                    <a:pt x="34184" y="38031"/>
                  </a:lnTo>
                  <a:cubicBezTo>
                    <a:pt x="34452" y="37877"/>
                    <a:pt x="34417" y="37606"/>
                    <a:pt x="34108" y="37427"/>
                  </a:cubicBezTo>
                  <a:lnTo>
                    <a:pt x="32357" y="36415"/>
                  </a:lnTo>
                  <a:cubicBezTo>
                    <a:pt x="32187" y="36317"/>
                    <a:pt x="31971" y="36267"/>
                    <a:pt x="31765" y="36267"/>
                  </a:cubicBezTo>
                  <a:close/>
                  <a:moveTo>
                    <a:pt x="23453" y="36318"/>
                  </a:moveTo>
                  <a:cubicBezTo>
                    <a:pt x="23288" y="36318"/>
                    <a:pt x="23131" y="36351"/>
                    <a:pt x="23013" y="36419"/>
                  </a:cubicBezTo>
                  <a:lnTo>
                    <a:pt x="21082" y="37535"/>
                  </a:lnTo>
                  <a:cubicBezTo>
                    <a:pt x="20821" y="37685"/>
                    <a:pt x="20855" y="37947"/>
                    <a:pt x="21154" y="38121"/>
                  </a:cubicBezTo>
                  <a:lnTo>
                    <a:pt x="22939" y="39152"/>
                  </a:lnTo>
                  <a:cubicBezTo>
                    <a:pt x="23104" y="39247"/>
                    <a:pt x="23314" y="39295"/>
                    <a:pt x="23514" y="39295"/>
                  </a:cubicBezTo>
                  <a:cubicBezTo>
                    <a:pt x="23679" y="39295"/>
                    <a:pt x="23837" y="39262"/>
                    <a:pt x="23955" y="39194"/>
                  </a:cubicBezTo>
                  <a:lnTo>
                    <a:pt x="25887" y="38080"/>
                  </a:lnTo>
                  <a:cubicBezTo>
                    <a:pt x="26147" y="37928"/>
                    <a:pt x="26114" y="37667"/>
                    <a:pt x="25814" y="37492"/>
                  </a:cubicBezTo>
                  <a:lnTo>
                    <a:pt x="24029" y="36462"/>
                  </a:lnTo>
                  <a:cubicBezTo>
                    <a:pt x="23864" y="36367"/>
                    <a:pt x="23653" y="36318"/>
                    <a:pt x="23453" y="36318"/>
                  </a:cubicBezTo>
                  <a:close/>
                  <a:moveTo>
                    <a:pt x="11073" y="33980"/>
                  </a:moveTo>
                  <a:cubicBezTo>
                    <a:pt x="10912" y="33980"/>
                    <a:pt x="10757" y="34013"/>
                    <a:pt x="10642" y="34080"/>
                  </a:cubicBezTo>
                  <a:lnTo>
                    <a:pt x="4451" y="37653"/>
                  </a:lnTo>
                  <a:cubicBezTo>
                    <a:pt x="4195" y="37801"/>
                    <a:pt x="4227" y="38057"/>
                    <a:pt x="4522" y="38227"/>
                  </a:cubicBezTo>
                  <a:lnTo>
                    <a:pt x="6329" y="39271"/>
                  </a:lnTo>
                  <a:cubicBezTo>
                    <a:pt x="6490" y="39365"/>
                    <a:pt x="6696" y="39413"/>
                    <a:pt x="6892" y="39413"/>
                  </a:cubicBezTo>
                  <a:cubicBezTo>
                    <a:pt x="7054" y="39413"/>
                    <a:pt x="7208" y="39380"/>
                    <a:pt x="7324" y="39314"/>
                  </a:cubicBezTo>
                  <a:lnTo>
                    <a:pt x="13516" y="35739"/>
                  </a:lnTo>
                  <a:cubicBezTo>
                    <a:pt x="13770" y="35593"/>
                    <a:pt x="13738" y="35337"/>
                    <a:pt x="13445" y="35166"/>
                  </a:cubicBezTo>
                  <a:lnTo>
                    <a:pt x="11635" y="34121"/>
                  </a:lnTo>
                  <a:cubicBezTo>
                    <a:pt x="11475" y="34028"/>
                    <a:pt x="11269" y="33980"/>
                    <a:pt x="11073" y="33980"/>
                  </a:cubicBezTo>
                  <a:close/>
                  <a:moveTo>
                    <a:pt x="15157" y="36296"/>
                  </a:moveTo>
                  <a:cubicBezTo>
                    <a:pt x="15067" y="36296"/>
                    <a:pt x="14982" y="36314"/>
                    <a:pt x="14917" y="36351"/>
                  </a:cubicBezTo>
                  <a:lnTo>
                    <a:pt x="12557" y="37713"/>
                  </a:lnTo>
                  <a:cubicBezTo>
                    <a:pt x="12415" y="37797"/>
                    <a:pt x="12433" y="37941"/>
                    <a:pt x="12597" y="38034"/>
                  </a:cubicBezTo>
                  <a:lnTo>
                    <a:pt x="14877" y="39351"/>
                  </a:lnTo>
                  <a:cubicBezTo>
                    <a:pt x="14966" y="39403"/>
                    <a:pt x="15081" y="39429"/>
                    <a:pt x="15190" y="39429"/>
                  </a:cubicBezTo>
                  <a:cubicBezTo>
                    <a:pt x="15280" y="39429"/>
                    <a:pt x="15366" y="39411"/>
                    <a:pt x="15431" y="39374"/>
                  </a:cubicBezTo>
                  <a:lnTo>
                    <a:pt x="17791" y="38012"/>
                  </a:lnTo>
                  <a:cubicBezTo>
                    <a:pt x="17933" y="37930"/>
                    <a:pt x="17915" y="37786"/>
                    <a:pt x="17751" y="37691"/>
                  </a:cubicBezTo>
                  <a:lnTo>
                    <a:pt x="15472" y="36375"/>
                  </a:lnTo>
                  <a:cubicBezTo>
                    <a:pt x="15381" y="36323"/>
                    <a:pt x="15266" y="36296"/>
                    <a:pt x="15157" y="36296"/>
                  </a:cubicBezTo>
                  <a:close/>
                  <a:moveTo>
                    <a:pt x="27558" y="38695"/>
                  </a:moveTo>
                  <a:cubicBezTo>
                    <a:pt x="27388" y="38695"/>
                    <a:pt x="27225" y="38729"/>
                    <a:pt x="27104" y="38799"/>
                  </a:cubicBezTo>
                  <a:lnTo>
                    <a:pt x="25201" y="39896"/>
                  </a:lnTo>
                  <a:cubicBezTo>
                    <a:pt x="24933" y="40051"/>
                    <a:pt x="24966" y="40322"/>
                    <a:pt x="25277" y="40500"/>
                  </a:cubicBezTo>
                  <a:lnTo>
                    <a:pt x="27028" y="41513"/>
                  </a:lnTo>
                  <a:cubicBezTo>
                    <a:pt x="27198" y="41611"/>
                    <a:pt x="27414" y="41661"/>
                    <a:pt x="27620" y="41661"/>
                  </a:cubicBezTo>
                  <a:cubicBezTo>
                    <a:pt x="27790" y="41661"/>
                    <a:pt x="27953" y="41626"/>
                    <a:pt x="28076" y="41556"/>
                  </a:cubicBezTo>
                  <a:lnTo>
                    <a:pt x="29977" y="40458"/>
                  </a:lnTo>
                  <a:cubicBezTo>
                    <a:pt x="30245" y="40304"/>
                    <a:pt x="30212" y="40033"/>
                    <a:pt x="29901" y="39854"/>
                  </a:cubicBezTo>
                  <a:lnTo>
                    <a:pt x="28151" y="38843"/>
                  </a:lnTo>
                  <a:cubicBezTo>
                    <a:pt x="27982" y="38745"/>
                    <a:pt x="27764" y="38695"/>
                    <a:pt x="27558" y="38695"/>
                  </a:cubicBezTo>
                  <a:close/>
                  <a:moveTo>
                    <a:pt x="19249" y="38746"/>
                  </a:moveTo>
                  <a:cubicBezTo>
                    <a:pt x="19084" y="38746"/>
                    <a:pt x="18926" y="38779"/>
                    <a:pt x="18808" y="38847"/>
                  </a:cubicBezTo>
                  <a:lnTo>
                    <a:pt x="16876" y="39962"/>
                  </a:lnTo>
                  <a:cubicBezTo>
                    <a:pt x="16616" y="40113"/>
                    <a:pt x="16648" y="40375"/>
                    <a:pt x="16949" y="40549"/>
                  </a:cubicBezTo>
                  <a:lnTo>
                    <a:pt x="18734" y="41578"/>
                  </a:lnTo>
                  <a:cubicBezTo>
                    <a:pt x="18898" y="41674"/>
                    <a:pt x="19109" y="41723"/>
                    <a:pt x="19309" y="41723"/>
                  </a:cubicBezTo>
                  <a:cubicBezTo>
                    <a:pt x="19474" y="41723"/>
                    <a:pt x="19632" y="41689"/>
                    <a:pt x="19750" y="41621"/>
                  </a:cubicBezTo>
                  <a:lnTo>
                    <a:pt x="21681" y="40506"/>
                  </a:lnTo>
                  <a:cubicBezTo>
                    <a:pt x="21942" y="40357"/>
                    <a:pt x="21908" y="40093"/>
                    <a:pt x="21609" y="39921"/>
                  </a:cubicBezTo>
                  <a:lnTo>
                    <a:pt x="19822" y="38890"/>
                  </a:lnTo>
                  <a:cubicBezTo>
                    <a:pt x="19658" y="38795"/>
                    <a:pt x="19448" y="38746"/>
                    <a:pt x="19249" y="38746"/>
                  </a:cubicBezTo>
                  <a:close/>
                  <a:moveTo>
                    <a:pt x="10951" y="38726"/>
                  </a:moveTo>
                  <a:cubicBezTo>
                    <a:pt x="10861" y="38726"/>
                    <a:pt x="10775" y="38744"/>
                    <a:pt x="10711" y="38781"/>
                  </a:cubicBezTo>
                  <a:lnTo>
                    <a:pt x="8350" y="40143"/>
                  </a:lnTo>
                  <a:cubicBezTo>
                    <a:pt x="8208" y="40225"/>
                    <a:pt x="8226" y="40369"/>
                    <a:pt x="8390" y="40463"/>
                  </a:cubicBezTo>
                  <a:lnTo>
                    <a:pt x="10670" y="41780"/>
                  </a:lnTo>
                  <a:cubicBezTo>
                    <a:pt x="10759" y="41832"/>
                    <a:pt x="10873" y="41858"/>
                    <a:pt x="10982" y="41858"/>
                  </a:cubicBezTo>
                  <a:cubicBezTo>
                    <a:pt x="11072" y="41858"/>
                    <a:pt x="11159" y="41840"/>
                    <a:pt x="11224" y="41802"/>
                  </a:cubicBezTo>
                  <a:lnTo>
                    <a:pt x="13584" y="40440"/>
                  </a:lnTo>
                  <a:cubicBezTo>
                    <a:pt x="13726" y="40358"/>
                    <a:pt x="13708" y="40214"/>
                    <a:pt x="13544" y="40120"/>
                  </a:cubicBezTo>
                  <a:lnTo>
                    <a:pt x="11265" y="38803"/>
                  </a:lnTo>
                  <a:cubicBezTo>
                    <a:pt x="11175" y="38752"/>
                    <a:pt x="11060" y="38726"/>
                    <a:pt x="10951" y="38726"/>
                  </a:cubicBezTo>
                  <a:close/>
                  <a:moveTo>
                    <a:pt x="23353" y="41122"/>
                  </a:moveTo>
                  <a:cubicBezTo>
                    <a:pt x="23182" y="41122"/>
                    <a:pt x="23019" y="41156"/>
                    <a:pt x="22897" y="41227"/>
                  </a:cubicBezTo>
                  <a:lnTo>
                    <a:pt x="20996" y="42325"/>
                  </a:lnTo>
                  <a:cubicBezTo>
                    <a:pt x="20726" y="42479"/>
                    <a:pt x="20761" y="42750"/>
                    <a:pt x="21071" y="42929"/>
                  </a:cubicBezTo>
                  <a:lnTo>
                    <a:pt x="22821" y="43940"/>
                  </a:lnTo>
                  <a:cubicBezTo>
                    <a:pt x="22991" y="44038"/>
                    <a:pt x="23209" y="44088"/>
                    <a:pt x="23415" y="44088"/>
                  </a:cubicBezTo>
                  <a:cubicBezTo>
                    <a:pt x="23585" y="44088"/>
                    <a:pt x="23748" y="44054"/>
                    <a:pt x="23869" y="43984"/>
                  </a:cubicBezTo>
                  <a:lnTo>
                    <a:pt x="25772" y="42886"/>
                  </a:lnTo>
                  <a:cubicBezTo>
                    <a:pt x="26040" y="42730"/>
                    <a:pt x="26006" y="42461"/>
                    <a:pt x="25696" y="42282"/>
                  </a:cubicBezTo>
                  <a:lnTo>
                    <a:pt x="23944" y="41269"/>
                  </a:lnTo>
                  <a:cubicBezTo>
                    <a:pt x="23775" y="41172"/>
                    <a:pt x="23558" y="41122"/>
                    <a:pt x="23353" y="41122"/>
                  </a:cubicBezTo>
                  <a:close/>
                  <a:moveTo>
                    <a:pt x="15041" y="41173"/>
                  </a:moveTo>
                  <a:cubicBezTo>
                    <a:pt x="14876" y="41173"/>
                    <a:pt x="14719" y="41206"/>
                    <a:pt x="14601" y="41274"/>
                  </a:cubicBezTo>
                  <a:lnTo>
                    <a:pt x="12669" y="42390"/>
                  </a:lnTo>
                  <a:cubicBezTo>
                    <a:pt x="12409" y="42540"/>
                    <a:pt x="12442" y="42801"/>
                    <a:pt x="12742" y="42976"/>
                  </a:cubicBezTo>
                  <a:lnTo>
                    <a:pt x="14527" y="44006"/>
                  </a:lnTo>
                  <a:cubicBezTo>
                    <a:pt x="14692" y="44102"/>
                    <a:pt x="14903" y="44151"/>
                    <a:pt x="15102" y="44151"/>
                  </a:cubicBezTo>
                  <a:cubicBezTo>
                    <a:pt x="15267" y="44151"/>
                    <a:pt x="15425" y="44117"/>
                    <a:pt x="15543" y="44049"/>
                  </a:cubicBezTo>
                  <a:lnTo>
                    <a:pt x="17474" y="42935"/>
                  </a:lnTo>
                  <a:cubicBezTo>
                    <a:pt x="17735" y="42783"/>
                    <a:pt x="17703" y="42521"/>
                    <a:pt x="17402" y="42347"/>
                  </a:cubicBezTo>
                  <a:lnTo>
                    <a:pt x="15617" y="41316"/>
                  </a:lnTo>
                  <a:cubicBezTo>
                    <a:pt x="15453" y="41222"/>
                    <a:pt x="15242" y="41173"/>
                    <a:pt x="15041" y="41173"/>
                  </a:cubicBezTo>
                  <a:close/>
                  <a:moveTo>
                    <a:pt x="19145" y="43550"/>
                  </a:moveTo>
                  <a:cubicBezTo>
                    <a:pt x="18975" y="43550"/>
                    <a:pt x="18813" y="43584"/>
                    <a:pt x="18691" y="43654"/>
                  </a:cubicBezTo>
                  <a:lnTo>
                    <a:pt x="16789" y="44751"/>
                  </a:lnTo>
                  <a:cubicBezTo>
                    <a:pt x="16521" y="44906"/>
                    <a:pt x="16554" y="45177"/>
                    <a:pt x="16864" y="45355"/>
                  </a:cubicBezTo>
                  <a:lnTo>
                    <a:pt x="18616" y="46367"/>
                  </a:lnTo>
                  <a:cubicBezTo>
                    <a:pt x="18786" y="46465"/>
                    <a:pt x="19003" y="46516"/>
                    <a:pt x="19208" y="46516"/>
                  </a:cubicBezTo>
                  <a:cubicBezTo>
                    <a:pt x="19379" y="46516"/>
                    <a:pt x="19541" y="46481"/>
                    <a:pt x="19663" y="46410"/>
                  </a:cubicBezTo>
                  <a:lnTo>
                    <a:pt x="21565" y="45313"/>
                  </a:lnTo>
                  <a:cubicBezTo>
                    <a:pt x="21833" y="45159"/>
                    <a:pt x="21799" y="44888"/>
                    <a:pt x="21489" y="44709"/>
                  </a:cubicBezTo>
                  <a:lnTo>
                    <a:pt x="21491" y="44709"/>
                  </a:lnTo>
                  <a:lnTo>
                    <a:pt x="19739" y="43698"/>
                  </a:lnTo>
                  <a:cubicBezTo>
                    <a:pt x="19569" y="43600"/>
                    <a:pt x="19351" y="43550"/>
                    <a:pt x="19145" y="435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8627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757;p52">
              <a:extLst>
                <a:ext uri="{FF2B5EF4-FFF2-40B4-BE49-F238E27FC236}">
                  <a16:creationId xmlns:a16="http://schemas.microsoft.com/office/drawing/2014/main" id="{ACB7FA5B-7512-497E-8D36-D333B0DB2110}"/>
                </a:ext>
              </a:extLst>
            </p:cNvPr>
            <p:cNvSpPr/>
            <p:nvPr/>
          </p:nvSpPr>
          <p:spPr>
            <a:xfrm>
              <a:off x="2117400" y="2604475"/>
              <a:ext cx="2017975" cy="1164800"/>
            </a:xfrm>
            <a:custGeom>
              <a:avLst/>
              <a:gdLst/>
              <a:ahLst/>
              <a:cxnLst/>
              <a:rect l="l" t="t" r="r" b="b"/>
              <a:pathLst>
                <a:path w="80719" h="46592" extrusionOk="0">
                  <a:moveTo>
                    <a:pt x="23226" y="26844"/>
                  </a:moveTo>
                  <a:lnTo>
                    <a:pt x="21275" y="27970"/>
                  </a:lnTo>
                  <a:cubicBezTo>
                    <a:pt x="21019" y="28117"/>
                    <a:pt x="21051" y="28374"/>
                    <a:pt x="21346" y="28544"/>
                  </a:cubicBezTo>
                  <a:lnTo>
                    <a:pt x="23153" y="29588"/>
                  </a:lnTo>
                  <a:cubicBezTo>
                    <a:pt x="23447" y="29758"/>
                    <a:pt x="23892" y="29776"/>
                    <a:pt x="24146" y="29629"/>
                  </a:cubicBezTo>
                  <a:lnTo>
                    <a:pt x="26099" y="28503"/>
                  </a:lnTo>
                  <a:cubicBezTo>
                    <a:pt x="26354" y="28356"/>
                    <a:pt x="26322" y="28099"/>
                    <a:pt x="26028" y="27929"/>
                  </a:cubicBezTo>
                  <a:lnTo>
                    <a:pt x="24219" y="26884"/>
                  </a:lnTo>
                  <a:cubicBezTo>
                    <a:pt x="23925" y="26715"/>
                    <a:pt x="23480" y="26697"/>
                    <a:pt x="23226" y="26844"/>
                  </a:cubicBezTo>
                  <a:close/>
                  <a:moveTo>
                    <a:pt x="27431" y="24415"/>
                  </a:moveTo>
                  <a:lnTo>
                    <a:pt x="25480" y="25542"/>
                  </a:lnTo>
                  <a:cubicBezTo>
                    <a:pt x="25226" y="25689"/>
                    <a:pt x="25258" y="25946"/>
                    <a:pt x="25551" y="26115"/>
                  </a:cubicBezTo>
                  <a:lnTo>
                    <a:pt x="27360" y="27160"/>
                  </a:lnTo>
                  <a:cubicBezTo>
                    <a:pt x="27654" y="27331"/>
                    <a:pt x="28099" y="27349"/>
                    <a:pt x="28353" y="27202"/>
                  </a:cubicBezTo>
                  <a:lnTo>
                    <a:pt x="30305" y="26075"/>
                  </a:lnTo>
                  <a:cubicBezTo>
                    <a:pt x="30560" y="25928"/>
                    <a:pt x="30529" y="25670"/>
                    <a:pt x="30233" y="25501"/>
                  </a:cubicBezTo>
                  <a:lnTo>
                    <a:pt x="28426" y="24456"/>
                  </a:lnTo>
                  <a:cubicBezTo>
                    <a:pt x="28132" y="24287"/>
                    <a:pt x="27687" y="24269"/>
                    <a:pt x="27431" y="24415"/>
                  </a:cubicBezTo>
                  <a:close/>
                  <a:moveTo>
                    <a:pt x="19019" y="29270"/>
                  </a:moveTo>
                  <a:lnTo>
                    <a:pt x="17068" y="30397"/>
                  </a:lnTo>
                  <a:cubicBezTo>
                    <a:pt x="16813" y="30543"/>
                    <a:pt x="16845" y="30801"/>
                    <a:pt x="17139" y="30970"/>
                  </a:cubicBezTo>
                  <a:lnTo>
                    <a:pt x="18948" y="32015"/>
                  </a:lnTo>
                  <a:cubicBezTo>
                    <a:pt x="19242" y="32186"/>
                    <a:pt x="19685" y="32204"/>
                    <a:pt x="19941" y="32057"/>
                  </a:cubicBezTo>
                  <a:lnTo>
                    <a:pt x="21892" y="30929"/>
                  </a:lnTo>
                  <a:cubicBezTo>
                    <a:pt x="22148" y="30783"/>
                    <a:pt x="22116" y="30527"/>
                    <a:pt x="21823" y="30356"/>
                  </a:cubicBezTo>
                  <a:lnTo>
                    <a:pt x="20014" y="29311"/>
                  </a:lnTo>
                  <a:cubicBezTo>
                    <a:pt x="19718" y="29142"/>
                    <a:pt x="19275" y="29123"/>
                    <a:pt x="19019" y="29270"/>
                  </a:cubicBezTo>
                  <a:close/>
                  <a:moveTo>
                    <a:pt x="31638" y="21989"/>
                  </a:moveTo>
                  <a:lnTo>
                    <a:pt x="29685" y="23115"/>
                  </a:lnTo>
                  <a:cubicBezTo>
                    <a:pt x="29431" y="23262"/>
                    <a:pt x="29463" y="23519"/>
                    <a:pt x="29757" y="23689"/>
                  </a:cubicBezTo>
                  <a:lnTo>
                    <a:pt x="31566" y="24733"/>
                  </a:lnTo>
                  <a:cubicBezTo>
                    <a:pt x="31859" y="24903"/>
                    <a:pt x="32304" y="24921"/>
                    <a:pt x="32559" y="24774"/>
                  </a:cubicBezTo>
                  <a:lnTo>
                    <a:pt x="34512" y="23648"/>
                  </a:lnTo>
                  <a:cubicBezTo>
                    <a:pt x="34766" y="23501"/>
                    <a:pt x="34734" y="23244"/>
                    <a:pt x="34440" y="23074"/>
                  </a:cubicBezTo>
                  <a:lnTo>
                    <a:pt x="32631" y="22030"/>
                  </a:lnTo>
                  <a:cubicBezTo>
                    <a:pt x="32338" y="21860"/>
                    <a:pt x="31893" y="21842"/>
                    <a:pt x="31638" y="21989"/>
                  </a:cubicBezTo>
                  <a:close/>
                  <a:moveTo>
                    <a:pt x="40051" y="17134"/>
                  </a:moveTo>
                  <a:lnTo>
                    <a:pt x="38098" y="18260"/>
                  </a:lnTo>
                  <a:cubicBezTo>
                    <a:pt x="37844" y="18407"/>
                    <a:pt x="37875" y="18663"/>
                    <a:pt x="38169" y="18834"/>
                  </a:cubicBezTo>
                  <a:lnTo>
                    <a:pt x="39978" y="19878"/>
                  </a:lnTo>
                  <a:cubicBezTo>
                    <a:pt x="40272" y="20048"/>
                    <a:pt x="40717" y="20066"/>
                    <a:pt x="40971" y="19919"/>
                  </a:cubicBezTo>
                  <a:lnTo>
                    <a:pt x="42924" y="18793"/>
                  </a:lnTo>
                  <a:cubicBezTo>
                    <a:pt x="43178" y="18646"/>
                    <a:pt x="43147" y="18389"/>
                    <a:pt x="42853" y="18219"/>
                  </a:cubicBezTo>
                  <a:lnTo>
                    <a:pt x="41045" y="17175"/>
                  </a:lnTo>
                  <a:cubicBezTo>
                    <a:pt x="40750" y="17005"/>
                    <a:pt x="40305" y="16987"/>
                    <a:pt x="40051" y="17134"/>
                  </a:cubicBezTo>
                  <a:close/>
                  <a:moveTo>
                    <a:pt x="44986" y="27083"/>
                  </a:moveTo>
                  <a:lnTo>
                    <a:pt x="46916" y="25969"/>
                  </a:lnTo>
                  <a:cubicBezTo>
                    <a:pt x="47176" y="25817"/>
                    <a:pt x="47143" y="25555"/>
                    <a:pt x="46843" y="25381"/>
                  </a:cubicBezTo>
                  <a:lnTo>
                    <a:pt x="45059" y="24350"/>
                  </a:lnTo>
                  <a:cubicBezTo>
                    <a:pt x="44759" y="24176"/>
                    <a:pt x="44303" y="24158"/>
                    <a:pt x="44043" y="24308"/>
                  </a:cubicBezTo>
                  <a:lnTo>
                    <a:pt x="42111" y="25422"/>
                  </a:lnTo>
                  <a:cubicBezTo>
                    <a:pt x="41851" y="25574"/>
                    <a:pt x="41884" y="25835"/>
                    <a:pt x="42185" y="26009"/>
                  </a:cubicBezTo>
                  <a:lnTo>
                    <a:pt x="43969" y="27040"/>
                  </a:lnTo>
                  <a:cubicBezTo>
                    <a:pt x="44270" y="27215"/>
                    <a:pt x="44724" y="27233"/>
                    <a:pt x="44986" y="27083"/>
                  </a:cubicBezTo>
                  <a:close/>
                  <a:moveTo>
                    <a:pt x="35844" y="19561"/>
                  </a:moveTo>
                  <a:lnTo>
                    <a:pt x="33892" y="20687"/>
                  </a:lnTo>
                  <a:cubicBezTo>
                    <a:pt x="33637" y="20834"/>
                    <a:pt x="33668" y="21091"/>
                    <a:pt x="33964" y="21261"/>
                  </a:cubicBezTo>
                  <a:lnTo>
                    <a:pt x="35771" y="22305"/>
                  </a:lnTo>
                  <a:cubicBezTo>
                    <a:pt x="36065" y="22476"/>
                    <a:pt x="36510" y="22494"/>
                    <a:pt x="36766" y="22348"/>
                  </a:cubicBezTo>
                  <a:lnTo>
                    <a:pt x="38717" y="21220"/>
                  </a:lnTo>
                  <a:cubicBezTo>
                    <a:pt x="38971" y="21073"/>
                    <a:pt x="38940" y="20817"/>
                    <a:pt x="38646" y="20647"/>
                  </a:cubicBezTo>
                  <a:lnTo>
                    <a:pt x="36838" y="19603"/>
                  </a:lnTo>
                  <a:cubicBezTo>
                    <a:pt x="36545" y="19433"/>
                    <a:pt x="36100" y="19414"/>
                    <a:pt x="35844" y="19561"/>
                  </a:cubicBezTo>
                  <a:close/>
                  <a:moveTo>
                    <a:pt x="16948" y="40574"/>
                  </a:moveTo>
                  <a:lnTo>
                    <a:pt x="18733" y="41605"/>
                  </a:lnTo>
                  <a:cubicBezTo>
                    <a:pt x="19033" y="41779"/>
                    <a:pt x="19488" y="41797"/>
                    <a:pt x="19749" y="41647"/>
                  </a:cubicBezTo>
                  <a:lnTo>
                    <a:pt x="21680" y="40532"/>
                  </a:lnTo>
                  <a:cubicBezTo>
                    <a:pt x="21941" y="40382"/>
                    <a:pt x="21907" y="40120"/>
                    <a:pt x="21608" y="39946"/>
                  </a:cubicBezTo>
                  <a:lnTo>
                    <a:pt x="19821" y="38915"/>
                  </a:lnTo>
                  <a:cubicBezTo>
                    <a:pt x="19522" y="38741"/>
                    <a:pt x="19067" y="38723"/>
                    <a:pt x="18807" y="38873"/>
                  </a:cubicBezTo>
                  <a:lnTo>
                    <a:pt x="16875" y="39987"/>
                  </a:lnTo>
                  <a:cubicBezTo>
                    <a:pt x="16615" y="40138"/>
                    <a:pt x="16647" y="40400"/>
                    <a:pt x="16948" y="40574"/>
                  </a:cubicBezTo>
                  <a:close/>
                  <a:moveTo>
                    <a:pt x="36573" y="31938"/>
                  </a:moveTo>
                  <a:lnTo>
                    <a:pt x="38504" y="30822"/>
                  </a:lnTo>
                  <a:cubicBezTo>
                    <a:pt x="38764" y="30672"/>
                    <a:pt x="38732" y="30410"/>
                    <a:pt x="38431" y="30236"/>
                  </a:cubicBezTo>
                  <a:lnTo>
                    <a:pt x="36646" y="29205"/>
                  </a:lnTo>
                  <a:cubicBezTo>
                    <a:pt x="36346" y="29031"/>
                    <a:pt x="35891" y="29013"/>
                    <a:pt x="35630" y="29163"/>
                  </a:cubicBezTo>
                  <a:lnTo>
                    <a:pt x="33700" y="30277"/>
                  </a:lnTo>
                  <a:cubicBezTo>
                    <a:pt x="33440" y="30428"/>
                    <a:pt x="33473" y="30690"/>
                    <a:pt x="33773" y="30864"/>
                  </a:cubicBezTo>
                  <a:lnTo>
                    <a:pt x="35558" y="31895"/>
                  </a:lnTo>
                  <a:cubicBezTo>
                    <a:pt x="35857" y="32069"/>
                    <a:pt x="36313" y="32088"/>
                    <a:pt x="36573" y="31938"/>
                  </a:cubicBezTo>
                  <a:close/>
                  <a:moveTo>
                    <a:pt x="40780" y="29509"/>
                  </a:moveTo>
                  <a:lnTo>
                    <a:pt x="42711" y="28395"/>
                  </a:lnTo>
                  <a:cubicBezTo>
                    <a:pt x="42971" y="28245"/>
                    <a:pt x="42938" y="27982"/>
                    <a:pt x="42636" y="27808"/>
                  </a:cubicBezTo>
                  <a:lnTo>
                    <a:pt x="40852" y="26777"/>
                  </a:lnTo>
                  <a:cubicBezTo>
                    <a:pt x="40552" y="26604"/>
                    <a:pt x="40096" y="26585"/>
                    <a:pt x="39836" y="26736"/>
                  </a:cubicBezTo>
                  <a:lnTo>
                    <a:pt x="37906" y="27850"/>
                  </a:lnTo>
                  <a:cubicBezTo>
                    <a:pt x="37645" y="28000"/>
                    <a:pt x="37679" y="28262"/>
                    <a:pt x="37978" y="28436"/>
                  </a:cubicBezTo>
                  <a:lnTo>
                    <a:pt x="39763" y="29467"/>
                  </a:lnTo>
                  <a:cubicBezTo>
                    <a:pt x="40064" y="29641"/>
                    <a:pt x="40519" y="29661"/>
                    <a:pt x="40780" y="29509"/>
                  </a:cubicBezTo>
                  <a:close/>
                  <a:moveTo>
                    <a:pt x="32366" y="34364"/>
                  </a:moveTo>
                  <a:lnTo>
                    <a:pt x="34298" y="33250"/>
                  </a:lnTo>
                  <a:cubicBezTo>
                    <a:pt x="34559" y="33100"/>
                    <a:pt x="34525" y="32837"/>
                    <a:pt x="34225" y="32663"/>
                  </a:cubicBezTo>
                  <a:lnTo>
                    <a:pt x="32441" y="31633"/>
                  </a:lnTo>
                  <a:cubicBezTo>
                    <a:pt x="32139" y="31459"/>
                    <a:pt x="31685" y="31440"/>
                    <a:pt x="31425" y="31591"/>
                  </a:cubicBezTo>
                  <a:lnTo>
                    <a:pt x="29493" y="32705"/>
                  </a:lnTo>
                  <a:cubicBezTo>
                    <a:pt x="29233" y="32855"/>
                    <a:pt x="29266" y="33118"/>
                    <a:pt x="29566" y="33291"/>
                  </a:cubicBezTo>
                  <a:lnTo>
                    <a:pt x="31351" y="34322"/>
                  </a:lnTo>
                  <a:cubicBezTo>
                    <a:pt x="31652" y="34496"/>
                    <a:pt x="32106" y="34514"/>
                    <a:pt x="32366" y="34364"/>
                  </a:cubicBezTo>
                  <a:close/>
                  <a:moveTo>
                    <a:pt x="48463" y="12279"/>
                  </a:moveTo>
                  <a:lnTo>
                    <a:pt x="46510" y="13405"/>
                  </a:lnTo>
                  <a:cubicBezTo>
                    <a:pt x="46256" y="13552"/>
                    <a:pt x="46288" y="13809"/>
                    <a:pt x="46581" y="13979"/>
                  </a:cubicBezTo>
                  <a:lnTo>
                    <a:pt x="48390" y="15024"/>
                  </a:lnTo>
                  <a:cubicBezTo>
                    <a:pt x="48684" y="15193"/>
                    <a:pt x="49129" y="15213"/>
                    <a:pt x="49384" y="15064"/>
                  </a:cubicBezTo>
                  <a:lnTo>
                    <a:pt x="51336" y="13938"/>
                  </a:lnTo>
                  <a:cubicBezTo>
                    <a:pt x="51591" y="13791"/>
                    <a:pt x="51559" y="13534"/>
                    <a:pt x="51265" y="13364"/>
                  </a:cubicBezTo>
                  <a:lnTo>
                    <a:pt x="49456" y="12320"/>
                  </a:lnTo>
                  <a:cubicBezTo>
                    <a:pt x="49163" y="12150"/>
                    <a:pt x="48717" y="12132"/>
                    <a:pt x="48463" y="12279"/>
                  </a:cubicBezTo>
                  <a:close/>
                  <a:moveTo>
                    <a:pt x="12596" y="38060"/>
                  </a:moveTo>
                  <a:lnTo>
                    <a:pt x="14876" y="39378"/>
                  </a:lnTo>
                  <a:cubicBezTo>
                    <a:pt x="15039" y="39472"/>
                    <a:pt x="15287" y="39483"/>
                    <a:pt x="15430" y="39401"/>
                  </a:cubicBezTo>
                  <a:lnTo>
                    <a:pt x="17790" y="38038"/>
                  </a:lnTo>
                  <a:cubicBezTo>
                    <a:pt x="17932" y="37957"/>
                    <a:pt x="17914" y="37813"/>
                    <a:pt x="17750" y="37718"/>
                  </a:cubicBezTo>
                  <a:lnTo>
                    <a:pt x="15471" y="36402"/>
                  </a:lnTo>
                  <a:cubicBezTo>
                    <a:pt x="15306" y="36307"/>
                    <a:pt x="15059" y="36296"/>
                    <a:pt x="14916" y="36378"/>
                  </a:cubicBezTo>
                  <a:lnTo>
                    <a:pt x="12556" y="37740"/>
                  </a:lnTo>
                  <a:cubicBezTo>
                    <a:pt x="12414" y="37822"/>
                    <a:pt x="12432" y="37966"/>
                    <a:pt x="12596" y="38060"/>
                  </a:cubicBezTo>
                  <a:close/>
                  <a:moveTo>
                    <a:pt x="23954" y="39219"/>
                  </a:moveTo>
                  <a:lnTo>
                    <a:pt x="25886" y="38105"/>
                  </a:lnTo>
                  <a:cubicBezTo>
                    <a:pt x="26146" y="37955"/>
                    <a:pt x="26113" y="37692"/>
                    <a:pt x="25813" y="37518"/>
                  </a:cubicBezTo>
                  <a:lnTo>
                    <a:pt x="24028" y="36487"/>
                  </a:lnTo>
                  <a:cubicBezTo>
                    <a:pt x="23727" y="36314"/>
                    <a:pt x="23273" y="36295"/>
                    <a:pt x="23012" y="36446"/>
                  </a:cubicBezTo>
                  <a:lnTo>
                    <a:pt x="21081" y="37562"/>
                  </a:lnTo>
                  <a:cubicBezTo>
                    <a:pt x="20820" y="37711"/>
                    <a:pt x="20854" y="37973"/>
                    <a:pt x="21153" y="38147"/>
                  </a:cubicBezTo>
                  <a:lnTo>
                    <a:pt x="22938" y="39178"/>
                  </a:lnTo>
                  <a:cubicBezTo>
                    <a:pt x="23240" y="39351"/>
                    <a:pt x="23694" y="39371"/>
                    <a:pt x="23954" y="39219"/>
                  </a:cubicBezTo>
                  <a:close/>
                  <a:moveTo>
                    <a:pt x="28161" y="36793"/>
                  </a:moveTo>
                  <a:lnTo>
                    <a:pt x="30093" y="35677"/>
                  </a:lnTo>
                  <a:cubicBezTo>
                    <a:pt x="30353" y="35527"/>
                    <a:pt x="30320" y="35265"/>
                    <a:pt x="30019" y="35091"/>
                  </a:cubicBezTo>
                  <a:lnTo>
                    <a:pt x="28234" y="34060"/>
                  </a:lnTo>
                  <a:cubicBezTo>
                    <a:pt x="27934" y="33886"/>
                    <a:pt x="27478" y="33868"/>
                    <a:pt x="27218" y="34018"/>
                  </a:cubicBezTo>
                  <a:lnTo>
                    <a:pt x="25286" y="35133"/>
                  </a:lnTo>
                  <a:cubicBezTo>
                    <a:pt x="25026" y="35283"/>
                    <a:pt x="25059" y="35545"/>
                    <a:pt x="25359" y="35719"/>
                  </a:cubicBezTo>
                  <a:lnTo>
                    <a:pt x="27144" y="36750"/>
                  </a:lnTo>
                  <a:cubicBezTo>
                    <a:pt x="27445" y="36924"/>
                    <a:pt x="27899" y="36942"/>
                    <a:pt x="28161" y="36793"/>
                  </a:cubicBezTo>
                  <a:close/>
                  <a:moveTo>
                    <a:pt x="14814" y="31698"/>
                  </a:moveTo>
                  <a:lnTo>
                    <a:pt x="12862" y="32825"/>
                  </a:lnTo>
                  <a:cubicBezTo>
                    <a:pt x="12606" y="32972"/>
                    <a:pt x="12638" y="33227"/>
                    <a:pt x="12933" y="33399"/>
                  </a:cubicBezTo>
                  <a:lnTo>
                    <a:pt x="14741" y="34443"/>
                  </a:lnTo>
                  <a:cubicBezTo>
                    <a:pt x="15035" y="34613"/>
                    <a:pt x="15480" y="34632"/>
                    <a:pt x="15734" y="34484"/>
                  </a:cubicBezTo>
                  <a:lnTo>
                    <a:pt x="17687" y="33358"/>
                  </a:lnTo>
                  <a:cubicBezTo>
                    <a:pt x="17941" y="33211"/>
                    <a:pt x="17909" y="32953"/>
                    <a:pt x="17616" y="32784"/>
                  </a:cubicBezTo>
                  <a:lnTo>
                    <a:pt x="15807" y="31739"/>
                  </a:lnTo>
                  <a:cubicBezTo>
                    <a:pt x="15513" y="31570"/>
                    <a:pt x="15068" y="31550"/>
                    <a:pt x="14814" y="31698"/>
                  </a:cubicBezTo>
                  <a:close/>
                  <a:moveTo>
                    <a:pt x="23842" y="34545"/>
                  </a:moveTo>
                  <a:lnTo>
                    <a:pt x="26202" y="33182"/>
                  </a:lnTo>
                  <a:cubicBezTo>
                    <a:pt x="26344" y="33100"/>
                    <a:pt x="26326" y="32958"/>
                    <a:pt x="26161" y="32863"/>
                  </a:cubicBezTo>
                  <a:lnTo>
                    <a:pt x="23881" y="31547"/>
                  </a:lnTo>
                  <a:cubicBezTo>
                    <a:pt x="23718" y="31452"/>
                    <a:pt x="23470" y="31441"/>
                    <a:pt x="23327" y="31523"/>
                  </a:cubicBezTo>
                  <a:lnTo>
                    <a:pt x="20967" y="32885"/>
                  </a:lnTo>
                  <a:cubicBezTo>
                    <a:pt x="20825" y="32969"/>
                    <a:pt x="20843" y="33111"/>
                    <a:pt x="21007" y="33206"/>
                  </a:cubicBezTo>
                  <a:lnTo>
                    <a:pt x="23286" y="34522"/>
                  </a:lnTo>
                  <a:cubicBezTo>
                    <a:pt x="23451" y="34617"/>
                    <a:pt x="23700" y="34628"/>
                    <a:pt x="23842" y="34545"/>
                  </a:cubicBezTo>
                  <a:close/>
                  <a:moveTo>
                    <a:pt x="19676" y="33974"/>
                  </a:moveTo>
                  <a:cubicBezTo>
                    <a:pt x="19512" y="33880"/>
                    <a:pt x="19264" y="33869"/>
                    <a:pt x="19122" y="33951"/>
                  </a:cubicBezTo>
                  <a:lnTo>
                    <a:pt x="16762" y="35314"/>
                  </a:lnTo>
                  <a:cubicBezTo>
                    <a:pt x="16620" y="35395"/>
                    <a:pt x="16638" y="35538"/>
                    <a:pt x="16801" y="35633"/>
                  </a:cubicBezTo>
                  <a:lnTo>
                    <a:pt x="19081" y="36950"/>
                  </a:lnTo>
                  <a:cubicBezTo>
                    <a:pt x="19245" y="37044"/>
                    <a:pt x="19493" y="37054"/>
                    <a:pt x="19635" y="36973"/>
                  </a:cubicBezTo>
                  <a:lnTo>
                    <a:pt x="21995" y="35610"/>
                  </a:lnTo>
                  <a:cubicBezTo>
                    <a:pt x="22137" y="35529"/>
                    <a:pt x="22119" y="35385"/>
                    <a:pt x="21956" y="35291"/>
                  </a:cubicBezTo>
                  <a:close/>
                  <a:moveTo>
                    <a:pt x="28048" y="32118"/>
                  </a:moveTo>
                  <a:lnTo>
                    <a:pt x="30408" y="30755"/>
                  </a:lnTo>
                  <a:cubicBezTo>
                    <a:pt x="30550" y="30674"/>
                    <a:pt x="30532" y="30530"/>
                    <a:pt x="30368" y="30436"/>
                  </a:cubicBezTo>
                  <a:lnTo>
                    <a:pt x="28088" y="29119"/>
                  </a:lnTo>
                  <a:cubicBezTo>
                    <a:pt x="27925" y="29024"/>
                    <a:pt x="27677" y="29014"/>
                    <a:pt x="27534" y="29096"/>
                  </a:cubicBezTo>
                  <a:lnTo>
                    <a:pt x="25174" y="30459"/>
                  </a:lnTo>
                  <a:cubicBezTo>
                    <a:pt x="25032" y="30540"/>
                    <a:pt x="25050" y="30683"/>
                    <a:pt x="25214" y="30778"/>
                  </a:cubicBezTo>
                  <a:lnTo>
                    <a:pt x="27493" y="32095"/>
                  </a:lnTo>
                  <a:cubicBezTo>
                    <a:pt x="27657" y="32189"/>
                    <a:pt x="27905" y="32200"/>
                    <a:pt x="28048" y="32118"/>
                  </a:cubicBezTo>
                  <a:close/>
                  <a:moveTo>
                    <a:pt x="32254" y="29690"/>
                  </a:moveTo>
                  <a:lnTo>
                    <a:pt x="34615" y="28327"/>
                  </a:lnTo>
                  <a:cubicBezTo>
                    <a:pt x="34755" y="28245"/>
                    <a:pt x="34739" y="28103"/>
                    <a:pt x="34575" y="28008"/>
                  </a:cubicBezTo>
                  <a:lnTo>
                    <a:pt x="32295" y="26691"/>
                  </a:lnTo>
                  <a:cubicBezTo>
                    <a:pt x="32130" y="26597"/>
                    <a:pt x="31882" y="26586"/>
                    <a:pt x="31741" y="26668"/>
                  </a:cubicBezTo>
                  <a:lnTo>
                    <a:pt x="29381" y="28030"/>
                  </a:lnTo>
                  <a:cubicBezTo>
                    <a:pt x="29239" y="28112"/>
                    <a:pt x="29256" y="28256"/>
                    <a:pt x="29421" y="28350"/>
                  </a:cubicBezTo>
                  <a:lnTo>
                    <a:pt x="31700" y="29667"/>
                  </a:lnTo>
                  <a:cubicBezTo>
                    <a:pt x="31864" y="29762"/>
                    <a:pt x="32112" y="29773"/>
                    <a:pt x="32254" y="29690"/>
                  </a:cubicBezTo>
                  <a:close/>
                  <a:moveTo>
                    <a:pt x="65350" y="10247"/>
                  </a:moveTo>
                  <a:cubicBezTo>
                    <a:pt x="65513" y="10343"/>
                    <a:pt x="65762" y="10353"/>
                    <a:pt x="65904" y="10272"/>
                  </a:cubicBezTo>
                  <a:lnTo>
                    <a:pt x="68264" y="8909"/>
                  </a:lnTo>
                  <a:cubicBezTo>
                    <a:pt x="68406" y="8826"/>
                    <a:pt x="68388" y="8684"/>
                    <a:pt x="68225" y="8588"/>
                  </a:cubicBezTo>
                  <a:lnTo>
                    <a:pt x="65945" y="7273"/>
                  </a:lnTo>
                  <a:cubicBezTo>
                    <a:pt x="65781" y="7177"/>
                    <a:pt x="65533" y="7167"/>
                    <a:pt x="65391" y="7248"/>
                  </a:cubicBezTo>
                  <a:lnTo>
                    <a:pt x="63031" y="8611"/>
                  </a:lnTo>
                  <a:cubicBezTo>
                    <a:pt x="62888" y="8693"/>
                    <a:pt x="62907" y="8837"/>
                    <a:pt x="63070" y="8932"/>
                  </a:cubicBezTo>
                  <a:close/>
                  <a:moveTo>
                    <a:pt x="63294" y="13828"/>
                  </a:moveTo>
                  <a:lnTo>
                    <a:pt x="65079" y="14859"/>
                  </a:lnTo>
                  <a:cubicBezTo>
                    <a:pt x="65380" y="15031"/>
                    <a:pt x="65834" y="15051"/>
                    <a:pt x="66095" y="14899"/>
                  </a:cubicBezTo>
                  <a:lnTo>
                    <a:pt x="76360" y="8976"/>
                  </a:lnTo>
                  <a:cubicBezTo>
                    <a:pt x="76621" y="8826"/>
                    <a:pt x="76587" y="8563"/>
                    <a:pt x="76287" y="8390"/>
                  </a:cubicBezTo>
                  <a:lnTo>
                    <a:pt x="74503" y="7359"/>
                  </a:lnTo>
                  <a:cubicBezTo>
                    <a:pt x="74203" y="7185"/>
                    <a:pt x="73747" y="7165"/>
                    <a:pt x="73487" y="7317"/>
                  </a:cubicBezTo>
                  <a:lnTo>
                    <a:pt x="63223" y="13240"/>
                  </a:lnTo>
                  <a:cubicBezTo>
                    <a:pt x="62961" y="13390"/>
                    <a:pt x="62993" y="13654"/>
                    <a:pt x="63294" y="13828"/>
                  </a:cubicBezTo>
                  <a:close/>
                  <a:moveTo>
                    <a:pt x="61185" y="9677"/>
                  </a:moveTo>
                  <a:lnTo>
                    <a:pt x="58824" y="11039"/>
                  </a:lnTo>
                  <a:cubicBezTo>
                    <a:pt x="58683" y="11121"/>
                    <a:pt x="58700" y="11265"/>
                    <a:pt x="58865" y="11359"/>
                  </a:cubicBezTo>
                  <a:lnTo>
                    <a:pt x="61145" y="12676"/>
                  </a:lnTo>
                  <a:cubicBezTo>
                    <a:pt x="61308" y="12771"/>
                    <a:pt x="61556" y="12780"/>
                    <a:pt x="61697" y="12698"/>
                  </a:cubicBezTo>
                  <a:lnTo>
                    <a:pt x="64059" y="11336"/>
                  </a:lnTo>
                  <a:cubicBezTo>
                    <a:pt x="64199" y="11254"/>
                    <a:pt x="64183" y="11112"/>
                    <a:pt x="64018" y="11016"/>
                  </a:cubicBezTo>
                  <a:lnTo>
                    <a:pt x="61738" y="9699"/>
                  </a:lnTo>
                  <a:cubicBezTo>
                    <a:pt x="61574" y="9606"/>
                    <a:pt x="61326" y="9595"/>
                    <a:pt x="61184" y="9677"/>
                  </a:cubicBezTo>
                  <a:close/>
                  <a:moveTo>
                    <a:pt x="53285" y="17553"/>
                  </a:moveTo>
                  <a:lnTo>
                    <a:pt x="55646" y="16191"/>
                  </a:lnTo>
                  <a:cubicBezTo>
                    <a:pt x="55787" y="16109"/>
                    <a:pt x="55770" y="15965"/>
                    <a:pt x="55605" y="15871"/>
                  </a:cubicBezTo>
                  <a:lnTo>
                    <a:pt x="53326" y="14554"/>
                  </a:lnTo>
                  <a:cubicBezTo>
                    <a:pt x="53162" y="14460"/>
                    <a:pt x="52914" y="14450"/>
                    <a:pt x="52772" y="14532"/>
                  </a:cubicBezTo>
                  <a:lnTo>
                    <a:pt x="50411" y="15894"/>
                  </a:lnTo>
                  <a:cubicBezTo>
                    <a:pt x="50269" y="15976"/>
                    <a:pt x="50287" y="16120"/>
                    <a:pt x="50451" y="16213"/>
                  </a:cubicBezTo>
                  <a:lnTo>
                    <a:pt x="52731" y="17530"/>
                  </a:lnTo>
                  <a:cubicBezTo>
                    <a:pt x="52894" y="17624"/>
                    <a:pt x="53142" y="17635"/>
                    <a:pt x="53285" y="17553"/>
                  </a:cubicBezTo>
                  <a:close/>
                  <a:moveTo>
                    <a:pt x="57492" y="15127"/>
                  </a:moveTo>
                  <a:lnTo>
                    <a:pt x="59852" y="13764"/>
                  </a:lnTo>
                  <a:cubicBezTo>
                    <a:pt x="59994" y="13681"/>
                    <a:pt x="59976" y="13538"/>
                    <a:pt x="59812" y="13443"/>
                  </a:cubicBezTo>
                  <a:lnTo>
                    <a:pt x="57533" y="12128"/>
                  </a:lnTo>
                  <a:cubicBezTo>
                    <a:pt x="57369" y="12032"/>
                    <a:pt x="57121" y="12022"/>
                    <a:pt x="56978" y="12103"/>
                  </a:cubicBezTo>
                  <a:lnTo>
                    <a:pt x="54618" y="13466"/>
                  </a:lnTo>
                  <a:cubicBezTo>
                    <a:pt x="54476" y="13548"/>
                    <a:pt x="54494" y="13691"/>
                    <a:pt x="54658" y="13787"/>
                  </a:cubicBezTo>
                  <a:lnTo>
                    <a:pt x="56938" y="15102"/>
                  </a:lnTo>
                  <a:cubicBezTo>
                    <a:pt x="57101" y="15198"/>
                    <a:pt x="57349" y="15208"/>
                    <a:pt x="57490" y="15127"/>
                  </a:cubicBezTo>
                  <a:close/>
                  <a:moveTo>
                    <a:pt x="59678" y="8510"/>
                  </a:moveTo>
                  <a:lnTo>
                    <a:pt x="57870" y="7465"/>
                  </a:lnTo>
                  <a:cubicBezTo>
                    <a:pt x="57575" y="7295"/>
                    <a:pt x="57131" y="7276"/>
                    <a:pt x="56876" y="7424"/>
                  </a:cubicBezTo>
                  <a:lnTo>
                    <a:pt x="54924" y="8550"/>
                  </a:lnTo>
                  <a:cubicBezTo>
                    <a:pt x="54670" y="8697"/>
                    <a:pt x="54702" y="8955"/>
                    <a:pt x="54995" y="9124"/>
                  </a:cubicBezTo>
                  <a:lnTo>
                    <a:pt x="56803" y="10169"/>
                  </a:lnTo>
                  <a:cubicBezTo>
                    <a:pt x="57098" y="10338"/>
                    <a:pt x="57543" y="10358"/>
                    <a:pt x="57797" y="10210"/>
                  </a:cubicBezTo>
                  <a:lnTo>
                    <a:pt x="59749" y="9083"/>
                  </a:lnTo>
                  <a:cubicBezTo>
                    <a:pt x="60003" y="8936"/>
                    <a:pt x="59971" y="8679"/>
                    <a:pt x="59678" y="8510"/>
                  </a:cubicBezTo>
                  <a:close/>
                  <a:moveTo>
                    <a:pt x="52670" y="9851"/>
                  </a:moveTo>
                  <a:lnTo>
                    <a:pt x="50717" y="10977"/>
                  </a:lnTo>
                  <a:cubicBezTo>
                    <a:pt x="50463" y="11125"/>
                    <a:pt x="50495" y="11381"/>
                    <a:pt x="50788" y="11551"/>
                  </a:cubicBezTo>
                  <a:lnTo>
                    <a:pt x="52597" y="12595"/>
                  </a:lnTo>
                  <a:cubicBezTo>
                    <a:pt x="52891" y="12766"/>
                    <a:pt x="53336" y="12785"/>
                    <a:pt x="53590" y="12638"/>
                  </a:cubicBezTo>
                  <a:lnTo>
                    <a:pt x="55543" y="11510"/>
                  </a:lnTo>
                  <a:cubicBezTo>
                    <a:pt x="55798" y="11363"/>
                    <a:pt x="55766" y="11107"/>
                    <a:pt x="55472" y="10938"/>
                  </a:cubicBezTo>
                  <a:lnTo>
                    <a:pt x="53663" y="9893"/>
                  </a:lnTo>
                  <a:cubicBezTo>
                    <a:pt x="53368" y="9722"/>
                    <a:pt x="52924" y="9704"/>
                    <a:pt x="52669" y="9851"/>
                  </a:cubicBezTo>
                  <a:close/>
                  <a:moveTo>
                    <a:pt x="40667" y="24835"/>
                  </a:moveTo>
                  <a:lnTo>
                    <a:pt x="43027" y="23472"/>
                  </a:lnTo>
                  <a:cubicBezTo>
                    <a:pt x="43168" y="23391"/>
                    <a:pt x="43151" y="23248"/>
                    <a:pt x="42986" y="23153"/>
                  </a:cubicBezTo>
                  <a:lnTo>
                    <a:pt x="40708" y="21836"/>
                  </a:lnTo>
                  <a:cubicBezTo>
                    <a:pt x="40543" y="21742"/>
                    <a:pt x="40294" y="21731"/>
                    <a:pt x="40154" y="21813"/>
                  </a:cubicBezTo>
                  <a:lnTo>
                    <a:pt x="37794" y="23176"/>
                  </a:lnTo>
                  <a:cubicBezTo>
                    <a:pt x="37651" y="23257"/>
                    <a:pt x="37668" y="23401"/>
                    <a:pt x="37833" y="23495"/>
                  </a:cubicBezTo>
                  <a:lnTo>
                    <a:pt x="40113" y="24812"/>
                  </a:lnTo>
                  <a:cubicBezTo>
                    <a:pt x="40276" y="24907"/>
                    <a:pt x="40525" y="24918"/>
                    <a:pt x="40667" y="24835"/>
                  </a:cubicBezTo>
                  <a:close/>
                  <a:moveTo>
                    <a:pt x="49078" y="19981"/>
                  </a:moveTo>
                  <a:lnTo>
                    <a:pt x="51439" y="18619"/>
                  </a:lnTo>
                  <a:cubicBezTo>
                    <a:pt x="51580" y="18537"/>
                    <a:pt x="51563" y="18393"/>
                    <a:pt x="51398" y="18300"/>
                  </a:cubicBezTo>
                  <a:lnTo>
                    <a:pt x="49119" y="16982"/>
                  </a:lnTo>
                  <a:cubicBezTo>
                    <a:pt x="48955" y="16889"/>
                    <a:pt x="48707" y="16878"/>
                    <a:pt x="48566" y="16960"/>
                  </a:cubicBezTo>
                  <a:lnTo>
                    <a:pt x="46204" y="18322"/>
                  </a:lnTo>
                  <a:cubicBezTo>
                    <a:pt x="46064" y="18404"/>
                    <a:pt x="46080" y="18548"/>
                    <a:pt x="46245" y="18642"/>
                  </a:cubicBezTo>
                  <a:lnTo>
                    <a:pt x="48525" y="19959"/>
                  </a:lnTo>
                  <a:cubicBezTo>
                    <a:pt x="48690" y="20053"/>
                    <a:pt x="48937" y="20063"/>
                    <a:pt x="49078" y="19981"/>
                  </a:cubicBezTo>
                  <a:close/>
                  <a:moveTo>
                    <a:pt x="36460" y="27263"/>
                  </a:moveTo>
                  <a:lnTo>
                    <a:pt x="38820" y="25900"/>
                  </a:lnTo>
                  <a:cubicBezTo>
                    <a:pt x="38962" y="25819"/>
                    <a:pt x="38944" y="25676"/>
                    <a:pt x="38781" y="25581"/>
                  </a:cubicBezTo>
                  <a:lnTo>
                    <a:pt x="36501" y="24264"/>
                  </a:lnTo>
                  <a:cubicBezTo>
                    <a:pt x="36337" y="24170"/>
                    <a:pt x="36089" y="24160"/>
                    <a:pt x="35947" y="24241"/>
                  </a:cubicBezTo>
                  <a:lnTo>
                    <a:pt x="33587" y="25604"/>
                  </a:lnTo>
                  <a:cubicBezTo>
                    <a:pt x="33444" y="25686"/>
                    <a:pt x="33463" y="25829"/>
                    <a:pt x="33626" y="25923"/>
                  </a:cubicBezTo>
                  <a:lnTo>
                    <a:pt x="35906" y="27240"/>
                  </a:lnTo>
                  <a:cubicBezTo>
                    <a:pt x="36069" y="27334"/>
                    <a:pt x="36318" y="27345"/>
                    <a:pt x="36460" y="27263"/>
                  </a:cubicBezTo>
                  <a:close/>
                  <a:moveTo>
                    <a:pt x="44872" y="22408"/>
                  </a:moveTo>
                  <a:lnTo>
                    <a:pt x="47232" y="21046"/>
                  </a:lnTo>
                  <a:cubicBezTo>
                    <a:pt x="47375" y="20964"/>
                    <a:pt x="47357" y="20822"/>
                    <a:pt x="47193" y="20726"/>
                  </a:cubicBezTo>
                  <a:lnTo>
                    <a:pt x="44913" y="19409"/>
                  </a:lnTo>
                  <a:cubicBezTo>
                    <a:pt x="44750" y="19315"/>
                    <a:pt x="44501" y="19305"/>
                    <a:pt x="44359" y="19386"/>
                  </a:cubicBezTo>
                  <a:lnTo>
                    <a:pt x="41999" y="20749"/>
                  </a:lnTo>
                  <a:cubicBezTo>
                    <a:pt x="41857" y="20831"/>
                    <a:pt x="41875" y="20974"/>
                    <a:pt x="42038" y="21070"/>
                  </a:cubicBezTo>
                  <a:lnTo>
                    <a:pt x="44318" y="22385"/>
                  </a:lnTo>
                  <a:cubicBezTo>
                    <a:pt x="44482" y="22479"/>
                    <a:pt x="44730" y="22490"/>
                    <a:pt x="44872" y="22408"/>
                  </a:cubicBezTo>
                  <a:close/>
                  <a:moveTo>
                    <a:pt x="44256" y="14707"/>
                  </a:moveTo>
                  <a:lnTo>
                    <a:pt x="42305" y="15833"/>
                  </a:lnTo>
                  <a:cubicBezTo>
                    <a:pt x="42051" y="15980"/>
                    <a:pt x="42082" y="16238"/>
                    <a:pt x="42376" y="16407"/>
                  </a:cubicBezTo>
                  <a:lnTo>
                    <a:pt x="44185" y="17452"/>
                  </a:lnTo>
                  <a:cubicBezTo>
                    <a:pt x="44479" y="17621"/>
                    <a:pt x="44924" y="17639"/>
                    <a:pt x="45178" y="17493"/>
                  </a:cubicBezTo>
                  <a:lnTo>
                    <a:pt x="47129" y="16366"/>
                  </a:lnTo>
                  <a:cubicBezTo>
                    <a:pt x="47385" y="16220"/>
                    <a:pt x="47353" y="15964"/>
                    <a:pt x="47058" y="15793"/>
                  </a:cubicBezTo>
                  <a:lnTo>
                    <a:pt x="45251" y="14748"/>
                  </a:lnTo>
                  <a:cubicBezTo>
                    <a:pt x="44956" y="14577"/>
                    <a:pt x="44512" y="14559"/>
                    <a:pt x="44256" y="14706"/>
                  </a:cubicBezTo>
                  <a:close/>
                  <a:moveTo>
                    <a:pt x="17401" y="42374"/>
                  </a:moveTo>
                  <a:lnTo>
                    <a:pt x="15616" y="41343"/>
                  </a:lnTo>
                  <a:cubicBezTo>
                    <a:pt x="15316" y="41169"/>
                    <a:pt x="14860" y="41149"/>
                    <a:pt x="14600" y="41301"/>
                  </a:cubicBezTo>
                  <a:lnTo>
                    <a:pt x="12668" y="42415"/>
                  </a:lnTo>
                  <a:cubicBezTo>
                    <a:pt x="12408" y="42565"/>
                    <a:pt x="12441" y="42828"/>
                    <a:pt x="12741" y="43002"/>
                  </a:cubicBezTo>
                  <a:lnTo>
                    <a:pt x="14526" y="44033"/>
                  </a:lnTo>
                  <a:cubicBezTo>
                    <a:pt x="14827" y="44206"/>
                    <a:pt x="15281" y="44226"/>
                    <a:pt x="15542" y="44074"/>
                  </a:cubicBezTo>
                  <a:lnTo>
                    <a:pt x="17473" y="42960"/>
                  </a:lnTo>
                  <a:cubicBezTo>
                    <a:pt x="17734" y="42810"/>
                    <a:pt x="17702" y="42547"/>
                    <a:pt x="17401" y="42374"/>
                  </a:cubicBezTo>
                  <a:close/>
                  <a:moveTo>
                    <a:pt x="49191" y="24655"/>
                  </a:moveTo>
                  <a:lnTo>
                    <a:pt x="51123" y="23540"/>
                  </a:lnTo>
                  <a:cubicBezTo>
                    <a:pt x="51383" y="23391"/>
                    <a:pt x="51350" y="23127"/>
                    <a:pt x="51050" y="22955"/>
                  </a:cubicBezTo>
                  <a:lnTo>
                    <a:pt x="49265" y="21924"/>
                  </a:lnTo>
                  <a:cubicBezTo>
                    <a:pt x="48964" y="21750"/>
                    <a:pt x="48510" y="21730"/>
                    <a:pt x="48250" y="21881"/>
                  </a:cubicBezTo>
                  <a:lnTo>
                    <a:pt x="46318" y="22995"/>
                  </a:lnTo>
                  <a:cubicBezTo>
                    <a:pt x="46058" y="23145"/>
                    <a:pt x="46091" y="23409"/>
                    <a:pt x="46391" y="23581"/>
                  </a:cubicBezTo>
                  <a:lnTo>
                    <a:pt x="48176" y="24612"/>
                  </a:lnTo>
                  <a:cubicBezTo>
                    <a:pt x="48477" y="24786"/>
                    <a:pt x="48931" y="24806"/>
                    <a:pt x="49191" y="24656"/>
                  </a:cubicBezTo>
                  <a:close/>
                  <a:moveTo>
                    <a:pt x="25695" y="42307"/>
                  </a:moveTo>
                  <a:lnTo>
                    <a:pt x="23943" y="41296"/>
                  </a:lnTo>
                  <a:cubicBezTo>
                    <a:pt x="23633" y="41116"/>
                    <a:pt x="23165" y="41096"/>
                    <a:pt x="22896" y="41252"/>
                  </a:cubicBezTo>
                  <a:lnTo>
                    <a:pt x="20995" y="42350"/>
                  </a:lnTo>
                  <a:cubicBezTo>
                    <a:pt x="20725" y="42504"/>
                    <a:pt x="20760" y="42775"/>
                    <a:pt x="21070" y="42954"/>
                  </a:cubicBezTo>
                  <a:lnTo>
                    <a:pt x="22820" y="43965"/>
                  </a:lnTo>
                  <a:cubicBezTo>
                    <a:pt x="23131" y="44144"/>
                    <a:pt x="23600" y="44163"/>
                    <a:pt x="23868" y="44009"/>
                  </a:cubicBezTo>
                  <a:lnTo>
                    <a:pt x="25771" y="42911"/>
                  </a:lnTo>
                  <a:cubicBezTo>
                    <a:pt x="26039" y="42757"/>
                    <a:pt x="26005" y="42486"/>
                    <a:pt x="25695" y="42307"/>
                  </a:cubicBezTo>
                  <a:close/>
                  <a:moveTo>
                    <a:pt x="8596" y="30893"/>
                  </a:moveTo>
                  <a:lnTo>
                    <a:pt x="10868" y="32206"/>
                  </a:lnTo>
                  <a:cubicBezTo>
                    <a:pt x="11033" y="32301"/>
                    <a:pt x="11286" y="32312"/>
                    <a:pt x="11430" y="32228"/>
                  </a:cubicBezTo>
                  <a:lnTo>
                    <a:pt x="13783" y="30870"/>
                  </a:lnTo>
                  <a:cubicBezTo>
                    <a:pt x="13926" y="30787"/>
                    <a:pt x="13908" y="30642"/>
                    <a:pt x="13743" y="30546"/>
                  </a:cubicBezTo>
                  <a:lnTo>
                    <a:pt x="11471" y="29235"/>
                  </a:lnTo>
                  <a:cubicBezTo>
                    <a:pt x="11304" y="29139"/>
                    <a:pt x="11053" y="29128"/>
                    <a:pt x="10909" y="29211"/>
                  </a:cubicBezTo>
                  <a:lnTo>
                    <a:pt x="8557" y="30569"/>
                  </a:lnTo>
                  <a:cubicBezTo>
                    <a:pt x="8413" y="30652"/>
                    <a:pt x="8430" y="30798"/>
                    <a:pt x="8596" y="30893"/>
                  </a:cubicBezTo>
                  <a:close/>
                  <a:moveTo>
                    <a:pt x="13444" y="35192"/>
                  </a:moveTo>
                  <a:lnTo>
                    <a:pt x="11634" y="34148"/>
                  </a:lnTo>
                  <a:cubicBezTo>
                    <a:pt x="11341" y="33977"/>
                    <a:pt x="10896" y="33959"/>
                    <a:pt x="10641" y="34106"/>
                  </a:cubicBezTo>
                  <a:lnTo>
                    <a:pt x="4450" y="37680"/>
                  </a:lnTo>
                  <a:cubicBezTo>
                    <a:pt x="4194" y="37827"/>
                    <a:pt x="4226" y="38082"/>
                    <a:pt x="4521" y="38253"/>
                  </a:cubicBezTo>
                  <a:lnTo>
                    <a:pt x="6328" y="39298"/>
                  </a:lnTo>
                  <a:cubicBezTo>
                    <a:pt x="6622" y="39468"/>
                    <a:pt x="7067" y="39486"/>
                    <a:pt x="7323" y="39339"/>
                  </a:cubicBezTo>
                  <a:lnTo>
                    <a:pt x="13515" y="35765"/>
                  </a:lnTo>
                  <a:cubicBezTo>
                    <a:pt x="13769" y="35618"/>
                    <a:pt x="13737" y="35362"/>
                    <a:pt x="13444" y="35192"/>
                  </a:cubicBezTo>
                  <a:close/>
                  <a:moveTo>
                    <a:pt x="4391" y="33321"/>
                  </a:moveTo>
                  <a:lnTo>
                    <a:pt x="6662" y="34632"/>
                  </a:lnTo>
                  <a:cubicBezTo>
                    <a:pt x="6828" y="34729"/>
                    <a:pt x="7079" y="34740"/>
                    <a:pt x="7223" y="34657"/>
                  </a:cubicBezTo>
                  <a:lnTo>
                    <a:pt x="9576" y="33299"/>
                  </a:lnTo>
                  <a:cubicBezTo>
                    <a:pt x="9719" y="33215"/>
                    <a:pt x="9703" y="33070"/>
                    <a:pt x="9536" y="32975"/>
                  </a:cubicBezTo>
                  <a:lnTo>
                    <a:pt x="7264" y="31662"/>
                  </a:lnTo>
                  <a:cubicBezTo>
                    <a:pt x="7099" y="31567"/>
                    <a:pt x="6848" y="31556"/>
                    <a:pt x="6702" y="31638"/>
                  </a:cubicBezTo>
                  <a:lnTo>
                    <a:pt x="4350" y="32997"/>
                  </a:lnTo>
                  <a:cubicBezTo>
                    <a:pt x="4206" y="33079"/>
                    <a:pt x="4224" y="33224"/>
                    <a:pt x="4391" y="33321"/>
                  </a:cubicBezTo>
                  <a:close/>
                  <a:moveTo>
                    <a:pt x="5331" y="35403"/>
                  </a:moveTo>
                  <a:lnTo>
                    <a:pt x="3059" y="34090"/>
                  </a:lnTo>
                  <a:cubicBezTo>
                    <a:pt x="2894" y="33995"/>
                    <a:pt x="2642" y="33984"/>
                    <a:pt x="2497" y="34066"/>
                  </a:cubicBezTo>
                  <a:lnTo>
                    <a:pt x="144" y="35426"/>
                  </a:lnTo>
                  <a:cubicBezTo>
                    <a:pt x="1" y="35507"/>
                    <a:pt x="19" y="35653"/>
                    <a:pt x="184" y="35750"/>
                  </a:cubicBezTo>
                  <a:lnTo>
                    <a:pt x="2456" y="37061"/>
                  </a:lnTo>
                  <a:cubicBezTo>
                    <a:pt x="2623" y="37157"/>
                    <a:pt x="2874" y="37168"/>
                    <a:pt x="3018" y="37085"/>
                  </a:cubicBezTo>
                  <a:lnTo>
                    <a:pt x="5370" y="35725"/>
                  </a:lnTo>
                  <a:cubicBezTo>
                    <a:pt x="5514" y="35642"/>
                    <a:pt x="5496" y="35498"/>
                    <a:pt x="5331" y="35401"/>
                  </a:cubicBezTo>
                  <a:close/>
                  <a:moveTo>
                    <a:pt x="13543" y="40146"/>
                  </a:moveTo>
                  <a:lnTo>
                    <a:pt x="11264" y="38829"/>
                  </a:lnTo>
                  <a:cubicBezTo>
                    <a:pt x="11100" y="38735"/>
                    <a:pt x="10852" y="38724"/>
                    <a:pt x="10710" y="38806"/>
                  </a:cubicBezTo>
                  <a:lnTo>
                    <a:pt x="8349" y="40168"/>
                  </a:lnTo>
                  <a:cubicBezTo>
                    <a:pt x="8207" y="40250"/>
                    <a:pt x="8225" y="40392"/>
                    <a:pt x="8389" y="40488"/>
                  </a:cubicBezTo>
                  <a:lnTo>
                    <a:pt x="10669" y="41805"/>
                  </a:lnTo>
                  <a:cubicBezTo>
                    <a:pt x="10832" y="41899"/>
                    <a:pt x="11080" y="41909"/>
                    <a:pt x="11223" y="41828"/>
                  </a:cubicBezTo>
                  <a:lnTo>
                    <a:pt x="13583" y="40465"/>
                  </a:lnTo>
                  <a:cubicBezTo>
                    <a:pt x="13725" y="40383"/>
                    <a:pt x="13707" y="40240"/>
                    <a:pt x="13543" y="40146"/>
                  </a:cubicBezTo>
                  <a:close/>
                  <a:moveTo>
                    <a:pt x="76169" y="13178"/>
                  </a:moveTo>
                  <a:lnTo>
                    <a:pt x="74418" y="12167"/>
                  </a:lnTo>
                  <a:cubicBezTo>
                    <a:pt x="74108" y="11987"/>
                    <a:pt x="73638" y="11969"/>
                    <a:pt x="73370" y="12123"/>
                  </a:cubicBezTo>
                  <a:lnTo>
                    <a:pt x="71467" y="13221"/>
                  </a:lnTo>
                  <a:cubicBezTo>
                    <a:pt x="71199" y="13375"/>
                    <a:pt x="71233" y="13646"/>
                    <a:pt x="71543" y="13826"/>
                  </a:cubicBezTo>
                  <a:lnTo>
                    <a:pt x="73295" y="14837"/>
                  </a:lnTo>
                  <a:cubicBezTo>
                    <a:pt x="73605" y="15016"/>
                    <a:pt x="74074" y="15036"/>
                    <a:pt x="74342" y="14881"/>
                  </a:cubicBezTo>
                  <a:lnTo>
                    <a:pt x="76245" y="13784"/>
                  </a:lnTo>
                  <a:cubicBezTo>
                    <a:pt x="76512" y="13628"/>
                    <a:pt x="76478" y="13357"/>
                    <a:pt x="76169" y="13178"/>
                  </a:cubicBezTo>
                  <a:close/>
                  <a:moveTo>
                    <a:pt x="29900" y="39879"/>
                  </a:moveTo>
                  <a:lnTo>
                    <a:pt x="28150" y="38868"/>
                  </a:lnTo>
                  <a:cubicBezTo>
                    <a:pt x="27840" y="38689"/>
                    <a:pt x="27371" y="38670"/>
                    <a:pt x="27103" y="38824"/>
                  </a:cubicBezTo>
                  <a:lnTo>
                    <a:pt x="25200" y="39922"/>
                  </a:lnTo>
                  <a:cubicBezTo>
                    <a:pt x="24932" y="40078"/>
                    <a:pt x="24965" y="40347"/>
                    <a:pt x="25276" y="40526"/>
                  </a:cubicBezTo>
                  <a:lnTo>
                    <a:pt x="27027" y="41538"/>
                  </a:lnTo>
                  <a:cubicBezTo>
                    <a:pt x="27338" y="41717"/>
                    <a:pt x="27805" y="41737"/>
                    <a:pt x="28075" y="41582"/>
                  </a:cubicBezTo>
                  <a:lnTo>
                    <a:pt x="29976" y="40485"/>
                  </a:lnTo>
                  <a:cubicBezTo>
                    <a:pt x="30244" y="40329"/>
                    <a:pt x="30211" y="40059"/>
                    <a:pt x="29900" y="39879"/>
                  </a:cubicBezTo>
                  <a:close/>
                  <a:moveTo>
                    <a:pt x="80375" y="10750"/>
                  </a:moveTo>
                  <a:lnTo>
                    <a:pt x="78623" y="9739"/>
                  </a:lnTo>
                  <a:cubicBezTo>
                    <a:pt x="78314" y="9560"/>
                    <a:pt x="77845" y="9540"/>
                    <a:pt x="77577" y="9695"/>
                  </a:cubicBezTo>
                  <a:lnTo>
                    <a:pt x="75674" y="10792"/>
                  </a:lnTo>
                  <a:cubicBezTo>
                    <a:pt x="75406" y="10948"/>
                    <a:pt x="75440" y="11218"/>
                    <a:pt x="75750" y="11398"/>
                  </a:cubicBezTo>
                  <a:lnTo>
                    <a:pt x="77502" y="12409"/>
                  </a:lnTo>
                  <a:cubicBezTo>
                    <a:pt x="77810" y="12588"/>
                    <a:pt x="78280" y="12607"/>
                    <a:pt x="78548" y="12452"/>
                  </a:cubicBezTo>
                  <a:lnTo>
                    <a:pt x="80451" y="11354"/>
                  </a:lnTo>
                  <a:cubicBezTo>
                    <a:pt x="80718" y="11201"/>
                    <a:pt x="80685" y="10930"/>
                    <a:pt x="80375" y="10750"/>
                  </a:cubicBezTo>
                  <a:close/>
                  <a:moveTo>
                    <a:pt x="71962" y="15605"/>
                  </a:moveTo>
                  <a:lnTo>
                    <a:pt x="70211" y="14594"/>
                  </a:lnTo>
                  <a:cubicBezTo>
                    <a:pt x="69901" y="14415"/>
                    <a:pt x="69433" y="14395"/>
                    <a:pt x="69165" y="14550"/>
                  </a:cubicBezTo>
                  <a:lnTo>
                    <a:pt x="67262" y="15647"/>
                  </a:lnTo>
                  <a:cubicBezTo>
                    <a:pt x="66994" y="15803"/>
                    <a:pt x="67027" y="16074"/>
                    <a:pt x="67338" y="16253"/>
                  </a:cubicBezTo>
                  <a:lnTo>
                    <a:pt x="69089" y="17264"/>
                  </a:lnTo>
                  <a:cubicBezTo>
                    <a:pt x="69398" y="17443"/>
                    <a:pt x="69867" y="17462"/>
                    <a:pt x="70135" y="17308"/>
                  </a:cubicBezTo>
                  <a:lnTo>
                    <a:pt x="72038" y="16210"/>
                  </a:lnTo>
                  <a:cubicBezTo>
                    <a:pt x="72306" y="16054"/>
                    <a:pt x="72273" y="15785"/>
                    <a:pt x="71962" y="15605"/>
                  </a:cubicBezTo>
                  <a:close/>
                  <a:moveTo>
                    <a:pt x="34107" y="37453"/>
                  </a:moveTo>
                  <a:lnTo>
                    <a:pt x="32356" y="36441"/>
                  </a:lnTo>
                  <a:cubicBezTo>
                    <a:pt x="32046" y="36261"/>
                    <a:pt x="31578" y="36242"/>
                    <a:pt x="31308" y="36397"/>
                  </a:cubicBezTo>
                  <a:lnTo>
                    <a:pt x="29407" y="37495"/>
                  </a:lnTo>
                  <a:cubicBezTo>
                    <a:pt x="29137" y="37649"/>
                    <a:pt x="29171" y="37920"/>
                    <a:pt x="29483" y="38099"/>
                  </a:cubicBezTo>
                  <a:lnTo>
                    <a:pt x="31233" y="39110"/>
                  </a:lnTo>
                  <a:cubicBezTo>
                    <a:pt x="31543" y="39290"/>
                    <a:pt x="32012" y="39309"/>
                    <a:pt x="32280" y="39154"/>
                  </a:cubicBezTo>
                  <a:lnTo>
                    <a:pt x="34183" y="38057"/>
                  </a:lnTo>
                  <a:cubicBezTo>
                    <a:pt x="34451" y="37902"/>
                    <a:pt x="34416" y="37631"/>
                    <a:pt x="34107" y="37453"/>
                  </a:cubicBezTo>
                  <a:close/>
                  <a:moveTo>
                    <a:pt x="67757" y="18033"/>
                  </a:moveTo>
                  <a:lnTo>
                    <a:pt x="66005" y="17020"/>
                  </a:lnTo>
                  <a:cubicBezTo>
                    <a:pt x="65695" y="16842"/>
                    <a:pt x="65226" y="16822"/>
                    <a:pt x="64958" y="16978"/>
                  </a:cubicBezTo>
                  <a:lnTo>
                    <a:pt x="63055" y="18075"/>
                  </a:lnTo>
                  <a:cubicBezTo>
                    <a:pt x="62787" y="18230"/>
                    <a:pt x="62820" y="18501"/>
                    <a:pt x="63131" y="18679"/>
                  </a:cubicBezTo>
                  <a:lnTo>
                    <a:pt x="64882" y="19691"/>
                  </a:lnTo>
                  <a:cubicBezTo>
                    <a:pt x="65193" y="19869"/>
                    <a:pt x="65662" y="19889"/>
                    <a:pt x="65930" y="19735"/>
                  </a:cubicBezTo>
                  <a:lnTo>
                    <a:pt x="67833" y="18637"/>
                  </a:lnTo>
                  <a:cubicBezTo>
                    <a:pt x="68101" y="18483"/>
                    <a:pt x="68067" y="18212"/>
                    <a:pt x="67757" y="18033"/>
                  </a:cubicBezTo>
                  <a:close/>
                  <a:moveTo>
                    <a:pt x="63499" y="20490"/>
                  </a:moveTo>
                  <a:lnTo>
                    <a:pt x="61747" y="19479"/>
                  </a:lnTo>
                  <a:cubicBezTo>
                    <a:pt x="61437" y="19300"/>
                    <a:pt x="60967" y="19280"/>
                    <a:pt x="60699" y="19435"/>
                  </a:cubicBezTo>
                  <a:lnTo>
                    <a:pt x="33612" y="35068"/>
                  </a:lnTo>
                  <a:cubicBezTo>
                    <a:pt x="33344" y="35223"/>
                    <a:pt x="33378" y="35494"/>
                    <a:pt x="33688" y="35672"/>
                  </a:cubicBezTo>
                  <a:lnTo>
                    <a:pt x="35440" y="36684"/>
                  </a:lnTo>
                  <a:cubicBezTo>
                    <a:pt x="35750" y="36862"/>
                    <a:pt x="36218" y="36882"/>
                    <a:pt x="36487" y="36727"/>
                  </a:cubicBezTo>
                  <a:lnTo>
                    <a:pt x="63574" y="21094"/>
                  </a:lnTo>
                  <a:cubicBezTo>
                    <a:pt x="63842" y="20940"/>
                    <a:pt x="63809" y="20669"/>
                    <a:pt x="63499" y="20490"/>
                  </a:cubicBezTo>
                  <a:close/>
                  <a:moveTo>
                    <a:pt x="21490" y="44734"/>
                  </a:moveTo>
                  <a:lnTo>
                    <a:pt x="19738" y="43723"/>
                  </a:lnTo>
                  <a:cubicBezTo>
                    <a:pt x="19428" y="43544"/>
                    <a:pt x="18958" y="43525"/>
                    <a:pt x="18690" y="43679"/>
                  </a:cubicBezTo>
                  <a:lnTo>
                    <a:pt x="16788" y="44777"/>
                  </a:lnTo>
                  <a:cubicBezTo>
                    <a:pt x="16520" y="44932"/>
                    <a:pt x="16553" y="45202"/>
                    <a:pt x="16863" y="45382"/>
                  </a:cubicBezTo>
                  <a:lnTo>
                    <a:pt x="18615" y="46393"/>
                  </a:lnTo>
                  <a:cubicBezTo>
                    <a:pt x="18925" y="46572"/>
                    <a:pt x="19393" y="46592"/>
                    <a:pt x="19662" y="46437"/>
                  </a:cubicBezTo>
                  <a:lnTo>
                    <a:pt x="21564" y="45340"/>
                  </a:lnTo>
                  <a:cubicBezTo>
                    <a:pt x="21832" y="45184"/>
                    <a:pt x="21798" y="44913"/>
                    <a:pt x="21488" y="44734"/>
                  </a:cubicBezTo>
                  <a:close/>
                  <a:moveTo>
                    <a:pt x="59659" y="6962"/>
                  </a:moveTo>
                  <a:lnTo>
                    <a:pt x="60550" y="7477"/>
                  </a:lnTo>
                  <a:cubicBezTo>
                    <a:pt x="61098" y="7793"/>
                    <a:pt x="61985" y="7793"/>
                    <a:pt x="62533" y="7477"/>
                  </a:cubicBezTo>
                  <a:lnTo>
                    <a:pt x="64757" y="6193"/>
                  </a:lnTo>
                  <a:cubicBezTo>
                    <a:pt x="65303" y="5878"/>
                    <a:pt x="66192" y="5878"/>
                    <a:pt x="66738" y="6193"/>
                  </a:cubicBezTo>
                  <a:lnTo>
                    <a:pt x="68868" y="7424"/>
                  </a:lnTo>
                  <a:cubicBezTo>
                    <a:pt x="69415" y="7740"/>
                    <a:pt x="70302" y="7740"/>
                    <a:pt x="70850" y="7424"/>
                  </a:cubicBezTo>
                  <a:lnTo>
                    <a:pt x="71741" y="6909"/>
                  </a:lnTo>
                  <a:cubicBezTo>
                    <a:pt x="72289" y="6593"/>
                    <a:pt x="72289" y="6081"/>
                    <a:pt x="71741" y="5765"/>
                  </a:cubicBezTo>
                  <a:lnTo>
                    <a:pt x="66740" y="2875"/>
                  </a:lnTo>
                  <a:cubicBezTo>
                    <a:pt x="66193" y="2559"/>
                    <a:pt x="65305" y="2559"/>
                    <a:pt x="64757" y="2875"/>
                  </a:cubicBezTo>
                  <a:lnTo>
                    <a:pt x="59659" y="5816"/>
                  </a:lnTo>
                  <a:cubicBezTo>
                    <a:pt x="59111" y="6133"/>
                    <a:pt x="59111" y="6646"/>
                    <a:pt x="59659" y="6962"/>
                  </a:cubicBezTo>
                  <a:close/>
                  <a:moveTo>
                    <a:pt x="54774" y="4245"/>
                  </a:moveTo>
                  <a:lnTo>
                    <a:pt x="57045" y="5558"/>
                  </a:lnTo>
                  <a:cubicBezTo>
                    <a:pt x="57210" y="5653"/>
                    <a:pt x="57461" y="5664"/>
                    <a:pt x="57605" y="5580"/>
                  </a:cubicBezTo>
                  <a:lnTo>
                    <a:pt x="64255" y="1743"/>
                  </a:lnTo>
                  <a:cubicBezTo>
                    <a:pt x="64399" y="1659"/>
                    <a:pt x="64381" y="1516"/>
                    <a:pt x="64216" y="1419"/>
                  </a:cubicBezTo>
                  <a:lnTo>
                    <a:pt x="61944" y="106"/>
                  </a:lnTo>
                  <a:cubicBezTo>
                    <a:pt x="61777" y="11"/>
                    <a:pt x="61526" y="0"/>
                    <a:pt x="61382" y="84"/>
                  </a:cubicBezTo>
                  <a:lnTo>
                    <a:pt x="54732" y="3921"/>
                  </a:lnTo>
                  <a:cubicBezTo>
                    <a:pt x="54590" y="4003"/>
                    <a:pt x="54608" y="4148"/>
                    <a:pt x="54774" y="4244"/>
                  </a:cubicBezTo>
                  <a:close/>
                  <a:moveTo>
                    <a:pt x="12802" y="28466"/>
                  </a:moveTo>
                  <a:lnTo>
                    <a:pt x="15072" y="29779"/>
                  </a:lnTo>
                  <a:cubicBezTo>
                    <a:pt x="15239" y="29874"/>
                    <a:pt x="15490" y="29885"/>
                    <a:pt x="15634" y="29802"/>
                  </a:cubicBezTo>
                  <a:lnTo>
                    <a:pt x="17988" y="28444"/>
                  </a:lnTo>
                  <a:cubicBezTo>
                    <a:pt x="18132" y="28360"/>
                    <a:pt x="18114" y="28215"/>
                    <a:pt x="17947" y="28120"/>
                  </a:cubicBezTo>
                  <a:lnTo>
                    <a:pt x="15676" y="26807"/>
                  </a:lnTo>
                  <a:cubicBezTo>
                    <a:pt x="15510" y="26712"/>
                    <a:pt x="15259" y="26701"/>
                    <a:pt x="15115" y="26785"/>
                  </a:cubicBezTo>
                  <a:lnTo>
                    <a:pt x="12761" y="28142"/>
                  </a:lnTo>
                  <a:cubicBezTo>
                    <a:pt x="12618" y="28226"/>
                    <a:pt x="12637" y="28370"/>
                    <a:pt x="12803" y="28466"/>
                  </a:cubicBezTo>
                  <a:close/>
                  <a:moveTo>
                    <a:pt x="46451" y="9047"/>
                  </a:moveTo>
                  <a:lnTo>
                    <a:pt x="48724" y="10359"/>
                  </a:lnTo>
                  <a:cubicBezTo>
                    <a:pt x="48890" y="10455"/>
                    <a:pt x="49141" y="10465"/>
                    <a:pt x="49285" y="10382"/>
                  </a:cubicBezTo>
                  <a:lnTo>
                    <a:pt x="51638" y="9026"/>
                  </a:lnTo>
                  <a:cubicBezTo>
                    <a:pt x="51783" y="8942"/>
                    <a:pt x="51765" y="8797"/>
                    <a:pt x="51598" y="8700"/>
                  </a:cubicBezTo>
                  <a:lnTo>
                    <a:pt x="49326" y="7389"/>
                  </a:lnTo>
                  <a:cubicBezTo>
                    <a:pt x="49161" y="7292"/>
                    <a:pt x="48910" y="7282"/>
                    <a:pt x="48766" y="7365"/>
                  </a:cubicBezTo>
                  <a:lnTo>
                    <a:pt x="46412" y="8723"/>
                  </a:lnTo>
                  <a:cubicBezTo>
                    <a:pt x="46268" y="8806"/>
                    <a:pt x="46286" y="8952"/>
                    <a:pt x="46451" y="9047"/>
                  </a:cubicBezTo>
                  <a:close/>
                  <a:moveTo>
                    <a:pt x="53398" y="22228"/>
                  </a:moveTo>
                  <a:lnTo>
                    <a:pt x="55328" y="21114"/>
                  </a:lnTo>
                  <a:cubicBezTo>
                    <a:pt x="55589" y="20962"/>
                    <a:pt x="55555" y="20700"/>
                    <a:pt x="55256" y="20526"/>
                  </a:cubicBezTo>
                  <a:lnTo>
                    <a:pt x="53471" y="19495"/>
                  </a:lnTo>
                  <a:cubicBezTo>
                    <a:pt x="53171" y="19321"/>
                    <a:pt x="52715" y="19303"/>
                    <a:pt x="52455" y="19453"/>
                  </a:cubicBezTo>
                  <a:lnTo>
                    <a:pt x="50525" y="20569"/>
                  </a:lnTo>
                  <a:cubicBezTo>
                    <a:pt x="50265" y="20719"/>
                    <a:pt x="50296" y="20981"/>
                    <a:pt x="50598" y="21155"/>
                  </a:cubicBezTo>
                  <a:lnTo>
                    <a:pt x="52382" y="22186"/>
                  </a:lnTo>
                  <a:cubicBezTo>
                    <a:pt x="52682" y="22360"/>
                    <a:pt x="53136" y="22378"/>
                    <a:pt x="53398" y="22228"/>
                  </a:cubicBezTo>
                  <a:close/>
                  <a:moveTo>
                    <a:pt x="57604" y="19800"/>
                  </a:moveTo>
                  <a:lnTo>
                    <a:pt x="59535" y="18686"/>
                  </a:lnTo>
                  <a:cubicBezTo>
                    <a:pt x="59796" y="18536"/>
                    <a:pt x="59762" y="18272"/>
                    <a:pt x="59463" y="18100"/>
                  </a:cubicBezTo>
                  <a:lnTo>
                    <a:pt x="57678" y="17069"/>
                  </a:lnTo>
                  <a:cubicBezTo>
                    <a:pt x="57377" y="16895"/>
                    <a:pt x="56922" y="16877"/>
                    <a:pt x="56662" y="17026"/>
                  </a:cubicBezTo>
                  <a:lnTo>
                    <a:pt x="54730" y="18141"/>
                  </a:lnTo>
                  <a:cubicBezTo>
                    <a:pt x="54470" y="18290"/>
                    <a:pt x="54503" y="18554"/>
                    <a:pt x="54803" y="18728"/>
                  </a:cubicBezTo>
                  <a:lnTo>
                    <a:pt x="56588" y="19759"/>
                  </a:lnTo>
                  <a:cubicBezTo>
                    <a:pt x="56889" y="19931"/>
                    <a:pt x="57343" y="19951"/>
                    <a:pt x="57604" y="19800"/>
                  </a:cubicBezTo>
                  <a:close/>
                  <a:moveTo>
                    <a:pt x="61809" y="17373"/>
                  </a:moveTo>
                  <a:lnTo>
                    <a:pt x="63741" y="16259"/>
                  </a:lnTo>
                  <a:cubicBezTo>
                    <a:pt x="64001" y="16107"/>
                    <a:pt x="63968" y="15846"/>
                    <a:pt x="63668" y="15671"/>
                  </a:cubicBezTo>
                  <a:lnTo>
                    <a:pt x="61883" y="14641"/>
                  </a:lnTo>
                  <a:cubicBezTo>
                    <a:pt x="61584" y="14466"/>
                    <a:pt x="61128" y="14448"/>
                    <a:pt x="60868" y="14598"/>
                  </a:cubicBezTo>
                  <a:lnTo>
                    <a:pt x="58936" y="15714"/>
                  </a:lnTo>
                  <a:cubicBezTo>
                    <a:pt x="58675" y="15864"/>
                    <a:pt x="58709" y="16126"/>
                    <a:pt x="59010" y="16300"/>
                  </a:cubicBezTo>
                  <a:lnTo>
                    <a:pt x="60793" y="17331"/>
                  </a:lnTo>
                  <a:cubicBezTo>
                    <a:pt x="61095" y="17505"/>
                    <a:pt x="61549" y="17523"/>
                    <a:pt x="61809" y="17373"/>
                  </a:cubicBezTo>
                  <a:close/>
                  <a:moveTo>
                    <a:pt x="50658" y="6619"/>
                  </a:moveTo>
                  <a:lnTo>
                    <a:pt x="52929" y="7931"/>
                  </a:lnTo>
                  <a:cubicBezTo>
                    <a:pt x="53095" y="8028"/>
                    <a:pt x="53347" y="8037"/>
                    <a:pt x="53491" y="7955"/>
                  </a:cubicBezTo>
                  <a:lnTo>
                    <a:pt x="55845" y="6596"/>
                  </a:lnTo>
                  <a:cubicBezTo>
                    <a:pt x="55988" y="6513"/>
                    <a:pt x="55970" y="6369"/>
                    <a:pt x="55804" y="6272"/>
                  </a:cubicBezTo>
                  <a:lnTo>
                    <a:pt x="53531" y="4960"/>
                  </a:lnTo>
                  <a:cubicBezTo>
                    <a:pt x="53366" y="4864"/>
                    <a:pt x="53115" y="4854"/>
                    <a:pt x="52971" y="4937"/>
                  </a:cubicBezTo>
                  <a:lnTo>
                    <a:pt x="50617" y="6295"/>
                  </a:lnTo>
                  <a:cubicBezTo>
                    <a:pt x="50474" y="6378"/>
                    <a:pt x="50492" y="6523"/>
                    <a:pt x="50658" y="6619"/>
                  </a:cubicBezTo>
                  <a:close/>
                  <a:moveTo>
                    <a:pt x="21216" y="23612"/>
                  </a:moveTo>
                  <a:lnTo>
                    <a:pt x="23486" y="24924"/>
                  </a:lnTo>
                  <a:cubicBezTo>
                    <a:pt x="23653" y="25019"/>
                    <a:pt x="23904" y="25030"/>
                    <a:pt x="24048" y="24947"/>
                  </a:cubicBezTo>
                  <a:lnTo>
                    <a:pt x="26402" y="23589"/>
                  </a:lnTo>
                  <a:cubicBezTo>
                    <a:pt x="26546" y="23506"/>
                    <a:pt x="26528" y="23360"/>
                    <a:pt x="26361" y="23265"/>
                  </a:cubicBezTo>
                  <a:lnTo>
                    <a:pt x="24090" y="21952"/>
                  </a:lnTo>
                  <a:cubicBezTo>
                    <a:pt x="23924" y="21857"/>
                    <a:pt x="23673" y="21846"/>
                    <a:pt x="23529" y="21930"/>
                  </a:cubicBezTo>
                  <a:lnTo>
                    <a:pt x="21176" y="23288"/>
                  </a:lnTo>
                  <a:cubicBezTo>
                    <a:pt x="21031" y="23371"/>
                    <a:pt x="21049" y="23515"/>
                    <a:pt x="21216" y="23612"/>
                  </a:cubicBezTo>
                  <a:close/>
                  <a:moveTo>
                    <a:pt x="25421" y="21183"/>
                  </a:moveTo>
                  <a:lnTo>
                    <a:pt x="27693" y="22496"/>
                  </a:lnTo>
                  <a:cubicBezTo>
                    <a:pt x="27858" y="22591"/>
                    <a:pt x="28110" y="22602"/>
                    <a:pt x="28255" y="22519"/>
                  </a:cubicBezTo>
                  <a:lnTo>
                    <a:pt x="30607" y="21161"/>
                  </a:lnTo>
                  <a:cubicBezTo>
                    <a:pt x="30751" y="21077"/>
                    <a:pt x="30733" y="20932"/>
                    <a:pt x="30568" y="20837"/>
                  </a:cubicBezTo>
                  <a:lnTo>
                    <a:pt x="28296" y="19524"/>
                  </a:lnTo>
                  <a:cubicBezTo>
                    <a:pt x="28129" y="19429"/>
                    <a:pt x="27878" y="19418"/>
                    <a:pt x="27734" y="19502"/>
                  </a:cubicBezTo>
                  <a:lnTo>
                    <a:pt x="25382" y="20859"/>
                  </a:lnTo>
                  <a:cubicBezTo>
                    <a:pt x="25236" y="20943"/>
                    <a:pt x="25254" y="21088"/>
                    <a:pt x="25421" y="21183"/>
                  </a:cubicBezTo>
                  <a:close/>
                  <a:moveTo>
                    <a:pt x="42246" y="11474"/>
                  </a:moveTo>
                  <a:lnTo>
                    <a:pt x="44518" y="12786"/>
                  </a:lnTo>
                  <a:cubicBezTo>
                    <a:pt x="44683" y="12883"/>
                    <a:pt x="44934" y="12892"/>
                    <a:pt x="45078" y="12810"/>
                  </a:cubicBezTo>
                  <a:lnTo>
                    <a:pt x="47432" y="11451"/>
                  </a:lnTo>
                  <a:cubicBezTo>
                    <a:pt x="47576" y="11368"/>
                    <a:pt x="47558" y="11224"/>
                    <a:pt x="47391" y="11127"/>
                  </a:cubicBezTo>
                  <a:lnTo>
                    <a:pt x="45121" y="9814"/>
                  </a:lnTo>
                  <a:cubicBezTo>
                    <a:pt x="44954" y="9719"/>
                    <a:pt x="44703" y="9708"/>
                    <a:pt x="44559" y="9792"/>
                  </a:cubicBezTo>
                  <a:lnTo>
                    <a:pt x="42205" y="11150"/>
                  </a:lnTo>
                  <a:cubicBezTo>
                    <a:pt x="42061" y="11233"/>
                    <a:pt x="42079" y="11378"/>
                    <a:pt x="42246" y="11474"/>
                  </a:cubicBezTo>
                  <a:close/>
                  <a:moveTo>
                    <a:pt x="17009" y="26038"/>
                  </a:moveTo>
                  <a:lnTo>
                    <a:pt x="19281" y="27351"/>
                  </a:lnTo>
                  <a:cubicBezTo>
                    <a:pt x="19446" y="27446"/>
                    <a:pt x="19699" y="27457"/>
                    <a:pt x="19843" y="27373"/>
                  </a:cubicBezTo>
                  <a:lnTo>
                    <a:pt x="22195" y="26016"/>
                  </a:lnTo>
                  <a:cubicBezTo>
                    <a:pt x="22339" y="25932"/>
                    <a:pt x="22321" y="25787"/>
                    <a:pt x="22156" y="25692"/>
                  </a:cubicBezTo>
                  <a:lnTo>
                    <a:pt x="19883" y="24379"/>
                  </a:lnTo>
                  <a:cubicBezTo>
                    <a:pt x="19717" y="24284"/>
                    <a:pt x="19466" y="24273"/>
                    <a:pt x="19322" y="24356"/>
                  </a:cubicBezTo>
                  <a:lnTo>
                    <a:pt x="16969" y="25716"/>
                  </a:lnTo>
                  <a:cubicBezTo>
                    <a:pt x="16824" y="25798"/>
                    <a:pt x="16842" y="25943"/>
                    <a:pt x="17009" y="26038"/>
                  </a:cubicBezTo>
                  <a:close/>
                  <a:moveTo>
                    <a:pt x="38039" y="13902"/>
                  </a:moveTo>
                  <a:lnTo>
                    <a:pt x="40311" y="15213"/>
                  </a:lnTo>
                  <a:cubicBezTo>
                    <a:pt x="40478" y="15308"/>
                    <a:pt x="40729" y="15319"/>
                    <a:pt x="40873" y="15237"/>
                  </a:cubicBezTo>
                  <a:lnTo>
                    <a:pt x="43225" y="13878"/>
                  </a:lnTo>
                  <a:cubicBezTo>
                    <a:pt x="43369" y="13794"/>
                    <a:pt x="43352" y="13651"/>
                    <a:pt x="43186" y="13554"/>
                  </a:cubicBezTo>
                  <a:lnTo>
                    <a:pt x="40915" y="12243"/>
                  </a:lnTo>
                  <a:cubicBezTo>
                    <a:pt x="40749" y="12146"/>
                    <a:pt x="40497" y="12135"/>
                    <a:pt x="40353" y="12218"/>
                  </a:cubicBezTo>
                  <a:lnTo>
                    <a:pt x="38001" y="13576"/>
                  </a:lnTo>
                  <a:cubicBezTo>
                    <a:pt x="37856" y="13661"/>
                    <a:pt x="37874" y="13805"/>
                    <a:pt x="38039" y="13902"/>
                  </a:cubicBezTo>
                  <a:close/>
                  <a:moveTo>
                    <a:pt x="29626" y="18757"/>
                  </a:moveTo>
                  <a:lnTo>
                    <a:pt x="31899" y="20069"/>
                  </a:lnTo>
                  <a:cubicBezTo>
                    <a:pt x="32065" y="20165"/>
                    <a:pt x="32317" y="20175"/>
                    <a:pt x="32460" y="20092"/>
                  </a:cubicBezTo>
                  <a:lnTo>
                    <a:pt x="34814" y="18734"/>
                  </a:lnTo>
                  <a:cubicBezTo>
                    <a:pt x="34958" y="18651"/>
                    <a:pt x="34940" y="18505"/>
                    <a:pt x="34773" y="18410"/>
                  </a:cubicBezTo>
                  <a:lnTo>
                    <a:pt x="32501" y="17098"/>
                  </a:lnTo>
                  <a:cubicBezTo>
                    <a:pt x="32336" y="17002"/>
                    <a:pt x="32083" y="16992"/>
                    <a:pt x="31941" y="17075"/>
                  </a:cubicBezTo>
                  <a:lnTo>
                    <a:pt x="29587" y="18433"/>
                  </a:lnTo>
                  <a:cubicBezTo>
                    <a:pt x="29443" y="18516"/>
                    <a:pt x="29461" y="18660"/>
                    <a:pt x="29626" y="18757"/>
                  </a:cubicBezTo>
                  <a:close/>
                  <a:moveTo>
                    <a:pt x="33833" y="16330"/>
                  </a:moveTo>
                  <a:lnTo>
                    <a:pt x="36106" y="17641"/>
                  </a:lnTo>
                  <a:cubicBezTo>
                    <a:pt x="36272" y="17736"/>
                    <a:pt x="36523" y="17747"/>
                    <a:pt x="36667" y="17664"/>
                  </a:cubicBezTo>
                  <a:lnTo>
                    <a:pt x="39020" y="16306"/>
                  </a:lnTo>
                  <a:cubicBezTo>
                    <a:pt x="39164" y="16224"/>
                    <a:pt x="39145" y="16079"/>
                    <a:pt x="38980" y="15982"/>
                  </a:cubicBezTo>
                  <a:lnTo>
                    <a:pt x="36708" y="14671"/>
                  </a:lnTo>
                  <a:cubicBezTo>
                    <a:pt x="36542" y="14574"/>
                    <a:pt x="36292" y="14563"/>
                    <a:pt x="36147" y="14647"/>
                  </a:cubicBezTo>
                  <a:lnTo>
                    <a:pt x="33793" y="16005"/>
                  </a:lnTo>
                  <a:cubicBezTo>
                    <a:pt x="33649" y="16088"/>
                    <a:pt x="33667" y="16233"/>
                    <a:pt x="33833" y="163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58;p52">
              <a:extLst>
                <a:ext uri="{FF2B5EF4-FFF2-40B4-BE49-F238E27FC236}">
                  <a16:creationId xmlns:a16="http://schemas.microsoft.com/office/drawing/2014/main" id="{B3A04842-1669-4700-AFA1-D390699095B5}"/>
                </a:ext>
              </a:extLst>
            </p:cNvPr>
            <p:cNvSpPr/>
            <p:nvPr/>
          </p:nvSpPr>
          <p:spPr>
            <a:xfrm>
              <a:off x="2728700" y="1151825"/>
              <a:ext cx="632925" cy="358275"/>
            </a:xfrm>
            <a:custGeom>
              <a:avLst/>
              <a:gdLst/>
              <a:ahLst/>
              <a:cxnLst/>
              <a:rect l="l" t="t" r="r" b="b"/>
              <a:pathLst>
                <a:path w="25317" h="14331" extrusionOk="0">
                  <a:moveTo>
                    <a:pt x="12568" y="1"/>
                  </a:moveTo>
                  <a:cubicBezTo>
                    <a:pt x="12079" y="1"/>
                    <a:pt x="11613" y="99"/>
                    <a:pt x="11266" y="299"/>
                  </a:cubicBezTo>
                  <a:lnTo>
                    <a:pt x="766" y="6362"/>
                  </a:lnTo>
                  <a:cubicBezTo>
                    <a:pt x="0" y="6804"/>
                    <a:pt x="97" y="7583"/>
                    <a:pt x="981" y="8094"/>
                  </a:cubicBezTo>
                  <a:lnTo>
                    <a:pt x="11050" y="13908"/>
                  </a:lnTo>
                  <a:cubicBezTo>
                    <a:pt x="11533" y="14187"/>
                    <a:pt x="12157" y="14331"/>
                    <a:pt x="12748" y="14331"/>
                  </a:cubicBezTo>
                  <a:cubicBezTo>
                    <a:pt x="13237" y="14331"/>
                    <a:pt x="13703" y="14233"/>
                    <a:pt x="14050" y="14032"/>
                  </a:cubicBezTo>
                  <a:lnTo>
                    <a:pt x="24550" y="7969"/>
                  </a:lnTo>
                  <a:cubicBezTo>
                    <a:pt x="25316" y="7527"/>
                    <a:pt x="25219" y="6748"/>
                    <a:pt x="24335" y="6238"/>
                  </a:cubicBezTo>
                  <a:lnTo>
                    <a:pt x="14267" y="424"/>
                  </a:lnTo>
                  <a:cubicBezTo>
                    <a:pt x="13783" y="144"/>
                    <a:pt x="13159" y="1"/>
                    <a:pt x="12568" y="1"/>
                  </a:cubicBezTo>
                  <a:close/>
                </a:path>
              </a:pathLst>
            </a:custGeom>
            <a:solidFill>
              <a:srgbClr val="C9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759;p52">
              <a:extLst>
                <a:ext uri="{FF2B5EF4-FFF2-40B4-BE49-F238E27FC236}">
                  <a16:creationId xmlns:a16="http://schemas.microsoft.com/office/drawing/2014/main" id="{08D004A1-3026-43FF-8BF2-41E75235C908}"/>
                </a:ext>
              </a:extLst>
            </p:cNvPr>
            <p:cNvSpPr/>
            <p:nvPr/>
          </p:nvSpPr>
          <p:spPr>
            <a:xfrm>
              <a:off x="3045125" y="1335725"/>
              <a:ext cx="311425" cy="1140125"/>
            </a:xfrm>
            <a:custGeom>
              <a:avLst/>
              <a:gdLst/>
              <a:ahLst/>
              <a:cxnLst/>
              <a:rect l="l" t="t" r="r" b="b"/>
              <a:pathLst>
                <a:path w="12457" h="45605" extrusionOk="0">
                  <a:moveTo>
                    <a:pt x="12396" y="38352"/>
                  </a:moveTo>
                  <a:lnTo>
                    <a:pt x="12396" y="0"/>
                  </a:lnTo>
                  <a:lnTo>
                    <a:pt x="12396" y="0"/>
                  </a:lnTo>
                  <a:cubicBezTo>
                    <a:pt x="12349" y="232"/>
                    <a:pt x="12182" y="447"/>
                    <a:pt x="11893" y="613"/>
                  </a:cubicBezTo>
                  <a:lnTo>
                    <a:pt x="1393" y="6676"/>
                  </a:lnTo>
                  <a:cubicBezTo>
                    <a:pt x="1025" y="6888"/>
                    <a:pt x="523" y="6984"/>
                    <a:pt x="0" y="6970"/>
                  </a:cubicBezTo>
                  <a:lnTo>
                    <a:pt x="0" y="45593"/>
                  </a:lnTo>
                  <a:cubicBezTo>
                    <a:pt x="521" y="45605"/>
                    <a:pt x="1025" y="45511"/>
                    <a:pt x="1393" y="45297"/>
                  </a:cubicBezTo>
                  <a:lnTo>
                    <a:pt x="11893" y="39234"/>
                  </a:lnTo>
                  <a:cubicBezTo>
                    <a:pt x="12294" y="39003"/>
                    <a:pt x="12456" y="38680"/>
                    <a:pt x="12396" y="3835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760;p52">
              <a:extLst>
                <a:ext uri="{FF2B5EF4-FFF2-40B4-BE49-F238E27FC236}">
                  <a16:creationId xmlns:a16="http://schemas.microsoft.com/office/drawing/2014/main" id="{FB6BC524-0600-4C4C-94D8-DF775B06F6AE}"/>
                </a:ext>
              </a:extLst>
            </p:cNvPr>
            <p:cNvSpPr/>
            <p:nvPr/>
          </p:nvSpPr>
          <p:spPr>
            <a:xfrm>
              <a:off x="2733350" y="1332950"/>
              <a:ext cx="311800" cy="1142600"/>
            </a:xfrm>
            <a:custGeom>
              <a:avLst/>
              <a:gdLst/>
              <a:ahLst/>
              <a:cxnLst/>
              <a:rect l="l" t="t" r="r" b="b"/>
              <a:pathLst>
                <a:path w="12472" h="45704" extrusionOk="0">
                  <a:moveTo>
                    <a:pt x="10864" y="6663"/>
                  </a:moveTo>
                  <a:lnTo>
                    <a:pt x="795" y="849"/>
                  </a:lnTo>
                  <a:cubicBezTo>
                    <a:pt x="373" y="605"/>
                    <a:pt x="134" y="301"/>
                    <a:pt x="78" y="1"/>
                  </a:cubicBezTo>
                  <a:lnTo>
                    <a:pt x="78" y="38352"/>
                  </a:lnTo>
                  <a:cubicBezTo>
                    <a:pt x="0" y="38731"/>
                    <a:pt x="246" y="39153"/>
                    <a:pt x="795" y="39471"/>
                  </a:cubicBezTo>
                  <a:lnTo>
                    <a:pt x="10865" y="45284"/>
                  </a:lnTo>
                  <a:cubicBezTo>
                    <a:pt x="11324" y="45549"/>
                    <a:pt x="11908" y="45690"/>
                    <a:pt x="12471" y="45704"/>
                  </a:cubicBezTo>
                  <a:lnTo>
                    <a:pt x="12471" y="7081"/>
                  </a:lnTo>
                  <a:cubicBezTo>
                    <a:pt x="11908" y="7067"/>
                    <a:pt x="11324" y="6928"/>
                    <a:pt x="10864" y="6663"/>
                  </a:cubicBezTo>
                  <a:close/>
                </a:path>
              </a:pathLst>
            </a:custGeom>
            <a:solidFill>
              <a:srgbClr val="C3E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761;p52">
              <a:extLst>
                <a:ext uri="{FF2B5EF4-FFF2-40B4-BE49-F238E27FC236}">
                  <a16:creationId xmlns:a16="http://schemas.microsoft.com/office/drawing/2014/main" id="{7B78D2C0-E5F2-41F1-B3C9-A36F10AD01A8}"/>
                </a:ext>
              </a:extLst>
            </p:cNvPr>
            <p:cNvSpPr/>
            <p:nvPr/>
          </p:nvSpPr>
          <p:spPr>
            <a:xfrm>
              <a:off x="2733350" y="1332950"/>
              <a:ext cx="311800" cy="1142600"/>
            </a:xfrm>
            <a:custGeom>
              <a:avLst/>
              <a:gdLst/>
              <a:ahLst/>
              <a:cxnLst/>
              <a:rect l="l" t="t" r="r" b="b"/>
              <a:pathLst>
                <a:path w="12472" h="45704" extrusionOk="0">
                  <a:moveTo>
                    <a:pt x="10864" y="6663"/>
                  </a:moveTo>
                  <a:lnTo>
                    <a:pt x="795" y="849"/>
                  </a:lnTo>
                  <a:cubicBezTo>
                    <a:pt x="373" y="605"/>
                    <a:pt x="134" y="301"/>
                    <a:pt x="78" y="1"/>
                  </a:cubicBezTo>
                  <a:lnTo>
                    <a:pt x="78" y="38352"/>
                  </a:lnTo>
                  <a:cubicBezTo>
                    <a:pt x="0" y="38731"/>
                    <a:pt x="246" y="39153"/>
                    <a:pt x="795" y="39471"/>
                  </a:cubicBezTo>
                  <a:lnTo>
                    <a:pt x="10865" y="45284"/>
                  </a:lnTo>
                  <a:cubicBezTo>
                    <a:pt x="11324" y="45549"/>
                    <a:pt x="11908" y="45690"/>
                    <a:pt x="12471" y="45704"/>
                  </a:cubicBezTo>
                  <a:lnTo>
                    <a:pt x="12471" y="7081"/>
                  </a:lnTo>
                  <a:cubicBezTo>
                    <a:pt x="11908" y="7067"/>
                    <a:pt x="11324" y="6928"/>
                    <a:pt x="10864" y="66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762;p52">
              <a:extLst>
                <a:ext uri="{FF2B5EF4-FFF2-40B4-BE49-F238E27FC236}">
                  <a16:creationId xmlns:a16="http://schemas.microsoft.com/office/drawing/2014/main" id="{67C9B4F6-5B3B-4B8E-9963-F91731EE71F9}"/>
                </a:ext>
              </a:extLst>
            </p:cNvPr>
            <p:cNvSpPr/>
            <p:nvPr/>
          </p:nvSpPr>
          <p:spPr>
            <a:xfrm>
              <a:off x="2314650" y="1723200"/>
              <a:ext cx="632975" cy="358225"/>
            </a:xfrm>
            <a:custGeom>
              <a:avLst/>
              <a:gdLst/>
              <a:ahLst/>
              <a:cxnLst/>
              <a:rect l="l" t="t" r="r" b="b"/>
              <a:pathLst>
                <a:path w="25319" h="14329" extrusionOk="0">
                  <a:moveTo>
                    <a:pt x="12569" y="0"/>
                  </a:moveTo>
                  <a:cubicBezTo>
                    <a:pt x="12080" y="0"/>
                    <a:pt x="11614" y="98"/>
                    <a:pt x="11267" y="298"/>
                  </a:cubicBezTo>
                  <a:lnTo>
                    <a:pt x="767" y="6361"/>
                  </a:lnTo>
                  <a:cubicBezTo>
                    <a:pt x="1" y="6803"/>
                    <a:pt x="98" y="7581"/>
                    <a:pt x="982" y="8091"/>
                  </a:cubicBezTo>
                  <a:lnTo>
                    <a:pt x="11052" y="13906"/>
                  </a:lnTo>
                  <a:cubicBezTo>
                    <a:pt x="11536" y="14185"/>
                    <a:pt x="12158" y="14328"/>
                    <a:pt x="12749" y="14328"/>
                  </a:cubicBezTo>
                  <a:cubicBezTo>
                    <a:pt x="13237" y="14328"/>
                    <a:pt x="13704" y="14230"/>
                    <a:pt x="14051" y="14030"/>
                  </a:cubicBezTo>
                  <a:lnTo>
                    <a:pt x="24552" y="7967"/>
                  </a:lnTo>
                  <a:cubicBezTo>
                    <a:pt x="25318" y="7525"/>
                    <a:pt x="25221" y="6747"/>
                    <a:pt x="24337" y="6236"/>
                  </a:cubicBezTo>
                  <a:lnTo>
                    <a:pt x="14267" y="422"/>
                  </a:lnTo>
                  <a:cubicBezTo>
                    <a:pt x="13783" y="143"/>
                    <a:pt x="13160" y="0"/>
                    <a:pt x="12569" y="0"/>
                  </a:cubicBezTo>
                  <a:close/>
                </a:path>
              </a:pathLst>
            </a:custGeom>
            <a:solidFill>
              <a:srgbClr val="15E5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763;p52">
              <a:extLst>
                <a:ext uri="{FF2B5EF4-FFF2-40B4-BE49-F238E27FC236}">
                  <a16:creationId xmlns:a16="http://schemas.microsoft.com/office/drawing/2014/main" id="{9F52DB02-964F-4F63-9B4B-3354CB07C5FF}"/>
                </a:ext>
              </a:extLst>
            </p:cNvPr>
            <p:cNvSpPr/>
            <p:nvPr/>
          </p:nvSpPr>
          <p:spPr>
            <a:xfrm>
              <a:off x="2631075" y="1907075"/>
              <a:ext cx="311475" cy="807125"/>
            </a:xfrm>
            <a:custGeom>
              <a:avLst/>
              <a:gdLst/>
              <a:ahLst/>
              <a:cxnLst/>
              <a:rect l="l" t="t" r="r" b="b"/>
              <a:pathLst>
                <a:path w="12459" h="32285" extrusionOk="0">
                  <a:moveTo>
                    <a:pt x="12398" y="25031"/>
                  </a:moveTo>
                  <a:lnTo>
                    <a:pt x="12398" y="1"/>
                  </a:lnTo>
                  <a:lnTo>
                    <a:pt x="12398" y="1"/>
                  </a:lnTo>
                  <a:cubicBezTo>
                    <a:pt x="12349" y="231"/>
                    <a:pt x="12184" y="446"/>
                    <a:pt x="11895" y="614"/>
                  </a:cubicBezTo>
                  <a:lnTo>
                    <a:pt x="1394" y="6675"/>
                  </a:lnTo>
                  <a:cubicBezTo>
                    <a:pt x="1026" y="6889"/>
                    <a:pt x="523" y="6983"/>
                    <a:pt x="1" y="6970"/>
                  </a:cubicBezTo>
                  <a:lnTo>
                    <a:pt x="1" y="32271"/>
                  </a:lnTo>
                  <a:cubicBezTo>
                    <a:pt x="523" y="32285"/>
                    <a:pt x="1026" y="32189"/>
                    <a:pt x="1394" y="31978"/>
                  </a:cubicBezTo>
                  <a:lnTo>
                    <a:pt x="11895" y="25915"/>
                  </a:lnTo>
                  <a:cubicBezTo>
                    <a:pt x="12295" y="25683"/>
                    <a:pt x="12458" y="25361"/>
                    <a:pt x="12398" y="250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764;p52">
              <a:extLst>
                <a:ext uri="{FF2B5EF4-FFF2-40B4-BE49-F238E27FC236}">
                  <a16:creationId xmlns:a16="http://schemas.microsoft.com/office/drawing/2014/main" id="{A45C4F13-48AA-44C0-8006-4A73E21E8C21}"/>
                </a:ext>
              </a:extLst>
            </p:cNvPr>
            <p:cNvSpPr/>
            <p:nvPr/>
          </p:nvSpPr>
          <p:spPr>
            <a:xfrm>
              <a:off x="2319300" y="1904275"/>
              <a:ext cx="311850" cy="809600"/>
            </a:xfrm>
            <a:custGeom>
              <a:avLst/>
              <a:gdLst/>
              <a:ahLst/>
              <a:cxnLst/>
              <a:rect l="l" t="t" r="r" b="b"/>
              <a:pathLst>
                <a:path w="12474" h="32384" extrusionOk="0">
                  <a:moveTo>
                    <a:pt x="10867" y="6663"/>
                  </a:moveTo>
                  <a:lnTo>
                    <a:pt x="796" y="848"/>
                  </a:lnTo>
                  <a:cubicBezTo>
                    <a:pt x="373" y="606"/>
                    <a:pt x="134" y="300"/>
                    <a:pt x="78" y="1"/>
                  </a:cubicBezTo>
                  <a:lnTo>
                    <a:pt x="78" y="25032"/>
                  </a:lnTo>
                  <a:cubicBezTo>
                    <a:pt x="1" y="25412"/>
                    <a:pt x="246" y="25833"/>
                    <a:pt x="796" y="26151"/>
                  </a:cubicBezTo>
                  <a:lnTo>
                    <a:pt x="10867" y="31965"/>
                  </a:lnTo>
                  <a:cubicBezTo>
                    <a:pt x="11326" y="32230"/>
                    <a:pt x="11910" y="32370"/>
                    <a:pt x="12473" y="32383"/>
                  </a:cubicBezTo>
                  <a:lnTo>
                    <a:pt x="12473" y="7081"/>
                  </a:lnTo>
                  <a:cubicBezTo>
                    <a:pt x="11909" y="7067"/>
                    <a:pt x="11324" y="6928"/>
                    <a:pt x="10867" y="6663"/>
                  </a:cubicBezTo>
                  <a:close/>
                </a:path>
              </a:pathLst>
            </a:custGeom>
            <a:solidFill>
              <a:srgbClr val="C3E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765;p52">
              <a:extLst>
                <a:ext uri="{FF2B5EF4-FFF2-40B4-BE49-F238E27FC236}">
                  <a16:creationId xmlns:a16="http://schemas.microsoft.com/office/drawing/2014/main" id="{777F858E-709E-44FD-92D8-D23843773554}"/>
                </a:ext>
              </a:extLst>
            </p:cNvPr>
            <p:cNvSpPr/>
            <p:nvPr/>
          </p:nvSpPr>
          <p:spPr>
            <a:xfrm>
              <a:off x="2319300" y="1904275"/>
              <a:ext cx="311850" cy="809600"/>
            </a:xfrm>
            <a:custGeom>
              <a:avLst/>
              <a:gdLst/>
              <a:ahLst/>
              <a:cxnLst/>
              <a:rect l="l" t="t" r="r" b="b"/>
              <a:pathLst>
                <a:path w="12474" h="32384" extrusionOk="0">
                  <a:moveTo>
                    <a:pt x="10867" y="6663"/>
                  </a:moveTo>
                  <a:lnTo>
                    <a:pt x="796" y="848"/>
                  </a:lnTo>
                  <a:cubicBezTo>
                    <a:pt x="373" y="606"/>
                    <a:pt x="134" y="300"/>
                    <a:pt x="78" y="1"/>
                  </a:cubicBezTo>
                  <a:lnTo>
                    <a:pt x="78" y="25032"/>
                  </a:lnTo>
                  <a:cubicBezTo>
                    <a:pt x="1" y="25412"/>
                    <a:pt x="246" y="25833"/>
                    <a:pt x="796" y="26151"/>
                  </a:cubicBezTo>
                  <a:lnTo>
                    <a:pt x="10867" y="31965"/>
                  </a:lnTo>
                  <a:cubicBezTo>
                    <a:pt x="11326" y="32230"/>
                    <a:pt x="11910" y="32370"/>
                    <a:pt x="12473" y="32383"/>
                  </a:cubicBezTo>
                  <a:lnTo>
                    <a:pt x="12473" y="7081"/>
                  </a:lnTo>
                  <a:cubicBezTo>
                    <a:pt x="11909" y="7067"/>
                    <a:pt x="11324" y="6928"/>
                    <a:pt x="10867" y="66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766;p52">
              <a:extLst>
                <a:ext uri="{FF2B5EF4-FFF2-40B4-BE49-F238E27FC236}">
                  <a16:creationId xmlns:a16="http://schemas.microsoft.com/office/drawing/2014/main" id="{F092FEB3-79ED-4227-9D7D-24E8E616B092}"/>
                </a:ext>
              </a:extLst>
            </p:cNvPr>
            <p:cNvSpPr/>
            <p:nvPr/>
          </p:nvSpPr>
          <p:spPr>
            <a:xfrm>
              <a:off x="1909825" y="2197350"/>
              <a:ext cx="632925" cy="358250"/>
            </a:xfrm>
            <a:custGeom>
              <a:avLst/>
              <a:gdLst/>
              <a:ahLst/>
              <a:cxnLst/>
              <a:rect l="l" t="t" r="r" b="b"/>
              <a:pathLst>
                <a:path w="25317" h="14330" extrusionOk="0">
                  <a:moveTo>
                    <a:pt x="12568" y="1"/>
                  </a:moveTo>
                  <a:cubicBezTo>
                    <a:pt x="12079" y="1"/>
                    <a:pt x="11613" y="99"/>
                    <a:pt x="11266" y="299"/>
                  </a:cubicBezTo>
                  <a:lnTo>
                    <a:pt x="765" y="6362"/>
                  </a:lnTo>
                  <a:cubicBezTo>
                    <a:pt x="0" y="6804"/>
                    <a:pt x="97" y="7582"/>
                    <a:pt x="981" y="8094"/>
                  </a:cubicBezTo>
                  <a:lnTo>
                    <a:pt x="11050" y="13907"/>
                  </a:lnTo>
                  <a:cubicBezTo>
                    <a:pt x="11534" y="14186"/>
                    <a:pt x="12158" y="14330"/>
                    <a:pt x="12749" y="14330"/>
                  </a:cubicBezTo>
                  <a:cubicBezTo>
                    <a:pt x="13238" y="14330"/>
                    <a:pt x="13704" y="14232"/>
                    <a:pt x="14050" y="14033"/>
                  </a:cubicBezTo>
                  <a:lnTo>
                    <a:pt x="24550" y="7970"/>
                  </a:lnTo>
                  <a:cubicBezTo>
                    <a:pt x="25316" y="7528"/>
                    <a:pt x="25219" y="6748"/>
                    <a:pt x="24335" y="6238"/>
                  </a:cubicBezTo>
                  <a:lnTo>
                    <a:pt x="14265" y="423"/>
                  </a:lnTo>
                  <a:cubicBezTo>
                    <a:pt x="13781" y="144"/>
                    <a:pt x="13158" y="1"/>
                    <a:pt x="12568" y="1"/>
                  </a:cubicBezTo>
                  <a:close/>
                </a:path>
              </a:pathLst>
            </a:custGeom>
            <a:solidFill>
              <a:srgbClr val="D24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767;p52">
              <a:extLst>
                <a:ext uri="{FF2B5EF4-FFF2-40B4-BE49-F238E27FC236}">
                  <a16:creationId xmlns:a16="http://schemas.microsoft.com/office/drawing/2014/main" id="{C4205384-00E0-471A-962E-0AD81F7B66A3}"/>
                </a:ext>
              </a:extLst>
            </p:cNvPr>
            <p:cNvSpPr/>
            <p:nvPr/>
          </p:nvSpPr>
          <p:spPr>
            <a:xfrm>
              <a:off x="2226200" y="2381250"/>
              <a:ext cx="311475" cy="566725"/>
            </a:xfrm>
            <a:custGeom>
              <a:avLst/>
              <a:gdLst/>
              <a:ahLst/>
              <a:cxnLst/>
              <a:rect l="l" t="t" r="r" b="b"/>
              <a:pathLst>
                <a:path w="12459" h="22669" extrusionOk="0">
                  <a:moveTo>
                    <a:pt x="12398" y="15416"/>
                  </a:moveTo>
                  <a:lnTo>
                    <a:pt x="12398" y="1"/>
                  </a:lnTo>
                  <a:lnTo>
                    <a:pt x="12398" y="1"/>
                  </a:lnTo>
                  <a:cubicBezTo>
                    <a:pt x="12351" y="231"/>
                    <a:pt x="12184" y="446"/>
                    <a:pt x="11895" y="614"/>
                  </a:cubicBezTo>
                  <a:lnTo>
                    <a:pt x="1395" y="6677"/>
                  </a:lnTo>
                  <a:cubicBezTo>
                    <a:pt x="1026" y="6889"/>
                    <a:pt x="523" y="6982"/>
                    <a:pt x="1" y="6970"/>
                  </a:cubicBezTo>
                  <a:lnTo>
                    <a:pt x="1" y="22657"/>
                  </a:lnTo>
                  <a:cubicBezTo>
                    <a:pt x="523" y="22669"/>
                    <a:pt x="1026" y="22575"/>
                    <a:pt x="1395" y="22362"/>
                  </a:cubicBezTo>
                  <a:lnTo>
                    <a:pt x="11895" y="16300"/>
                  </a:lnTo>
                  <a:cubicBezTo>
                    <a:pt x="12296" y="16068"/>
                    <a:pt x="12458" y="15745"/>
                    <a:pt x="12398" y="154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768;p52">
              <a:extLst>
                <a:ext uri="{FF2B5EF4-FFF2-40B4-BE49-F238E27FC236}">
                  <a16:creationId xmlns:a16="http://schemas.microsoft.com/office/drawing/2014/main" id="{4F8D3518-2DAB-4171-B568-29243C9621F4}"/>
                </a:ext>
              </a:extLst>
            </p:cNvPr>
            <p:cNvSpPr/>
            <p:nvPr/>
          </p:nvSpPr>
          <p:spPr>
            <a:xfrm>
              <a:off x="1914425" y="2378450"/>
              <a:ext cx="311850" cy="569225"/>
            </a:xfrm>
            <a:custGeom>
              <a:avLst/>
              <a:gdLst/>
              <a:ahLst/>
              <a:cxnLst/>
              <a:rect l="l" t="t" r="r" b="b"/>
              <a:pathLst>
                <a:path w="12474" h="22769" extrusionOk="0">
                  <a:moveTo>
                    <a:pt x="10866" y="6663"/>
                  </a:moveTo>
                  <a:lnTo>
                    <a:pt x="797" y="850"/>
                  </a:lnTo>
                  <a:cubicBezTo>
                    <a:pt x="375" y="606"/>
                    <a:pt x="134" y="300"/>
                    <a:pt x="80" y="1"/>
                  </a:cubicBezTo>
                  <a:lnTo>
                    <a:pt x="80" y="15418"/>
                  </a:lnTo>
                  <a:cubicBezTo>
                    <a:pt x="1" y="15796"/>
                    <a:pt x="246" y="16218"/>
                    <a:pt x="797" y="16536"/>
                  </a:cubicBezTo>
                  <a:lnTo>
                    <a:pt x="10867" y="22349"/>
                  </a:lnTo>
                  <a:cubicBezTo>
                    <a:pt x="11326" y="22614"/>
                    <a:pt x="11910" y="22755"/>
                    <a:pt x="12473" y="22769"/>
                  </a:cubicBezTo>
                  <a:lnTo>
                    <a:pt x="12473" y="7082"/>
                  </a:lnTo>
                  <a:cubicBezTo>
                    <a:pt x="11909" y="7069"/>
                    <a:pt x="11326" y="6928"/>
                    <a:pt x="10866" y="6663"/>
                  </a:cubicBezTo>
                  <a:close/>
                </a:path>
              </a:pathLst>
            </a:custGeom>
            <a:solidFill>
              <a:srgbClr val="EDB3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769;p52">
              <a:extLst>
                <a:ext uri="{FF2B5EF4-FFF2-40B4-BE49-F238E27FC236}">
                  <a16:creationId xmlns:a16="http://schemas.microsoft.com/office/drawing/2014/main" id="{0522B642-2E5E-48DD-8644-52C63B162C3A}"/>
                </a:ext>
              </a:extLst>
            </p:cNvPr>
            <p:cNvSpPr/>
            <p:nvPr/>
          </p:nvSpPr>
          <p:spPr>
            <a:xfrm>
              <a:off x="1914425" y="2378450"/>
              <a:ext cx="311850" cy="569225"/>
            </a:xfrm>
            <a:custGeom>
              <a:avLst/>
              <a:gdLst/>
              <a:ahLst/>
              <a:cxnLst/>
              <a:rect l="l" t="t" r="r" b="b"/>
              <a:pathLst>
                <a:path w="12474" h="22769" extrusionOk="0">
                  <a:moveTo>
                    <a:pt x="10866" y="6663"/>
                  </a:moveTo>
                  <a:lnTo>
                    <a:pt x="797" y="850"/>
                  </a:lnTo>
                  <a:cubicBezTo>
                    <a:pt x="375" y="606"/>
                    <a:pt x="134" y="300"/>
                    <a:pt x="80" y="1"/>
                  </a:cubicBezTo>
                  <a:lnTo>
                    <a:pt x="80" y="15418"/>
                  </a:lnTo>
                  <a:cubicBezTo>
                    <a:pt x="1" y="15796"/>
                    <a:pt x="246" y="16218"/>
                    <a:pt x="797" y="16536"/>
                  </a:cubicBezTo>
                  <a:lnTo>
                    <a:pt x="10867" y="22349"/>
                  </a:lnTo>
                  <a:cubicBezTo>
                    <a:pt x="11326" y="22614"/>
                    <a:pt x="11910" y="22755"/>
                    <a:pt x="12473" y="22769"/>
                  </a:cubicBezTo>
                  <a:lnTo>
                    <a:pt x="12473" y="7082"/>
                  </a:lnTo>
                  <a:cubicBezTo>
                    <a:pt x="11909" y="7069"/>
                    <a:pt x="11326" y="6928"/>
                    <a:pt x="10866" y="66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70;p52">
              <a:extLst>
                <a:ext uri="{FF2B5EF4-FFF2-40B4-BE49-F238E27FC236}">
                  <a16:creationId xmlns:a16="http://schemas.microsoft.com/office/drawing/2014/main" id="{0A84CA55-B7D2-4780-BC6E-2D0B8627309E}"/>
                </a:ext>
              </a:extLst>
            </p:cNvPr>
            <p:cNvSpPr/>
            <p:nvPr/>
          </p:nvSpPr>
          <p:spPr>
            <a:xfrm>
              <a:off x="2151650" y="276375"/>
              <a:ext cx="1336225" cy="2113950"/>
            </a:xfrm>
            <a:custGeom>
              <a:avLst/>
              <a:gdLst/>
              <a:ahLst/>
              <a:cxnLst/>
              <a:rect l="l" t="t" r="r" b="b"/>
              <a:pathLst>
                <a:path w="53449" h="84558" extrusionOk="0">
                  <a:moveTo>
                    <a:pt x="53448" y="10217"/>
                  </a:moveTo>
                  <a:lnTo>
                    <a:pt x="53312" y="0"/>
                  </a:lnTo>
                  <a:lnTo>
                    <a:pt x="45658" y="9703"/>
                  </a:lnTo>
                  <a:lnTo>
                    <a:pt x="48106" y="9865"/>
                  </a:lnTo>
                  <a:lnTo>
                    <a:pt x="39283" y="33241"/>
                  </a:lnTo>
                  <a:lnTo>
                    <a:pt x="33544" y="20024"/>
                  </a:lnTo>
                  <a:lnTo>
                    <a:pt x="19796" y="60378"/>
                  </a:lnTo>
                  <a:lnTo>
                    <a:pt x="12105" y="49762"/>
                  </a:lnTo>
                  <a:lnTo>
                    <a:pt x="10726" y="53612"/>
                  </a:lnTo>
                  <a:cubicBezTo>
                    <a:pt x="10699" y="53686"/>
                    <a:pt x="8063" y="61035"/>
                    <a:pt x="5466" y="68350"/>
                  </a:cubicBezTo>
                  <a:cubicBezTo>
                    <a:pt x="1" y="83740"/>
                    <a:pt x="228" y="83811"/>
                    <a:pt x="54" y="84557"/>
                  </a:cubicBezTo>
                  <a:cubicBezTo>
                    <a:pt x="54" y="84557"/>
                    <a:pt x="3295" y="83075"/>
                    <a:pt x="3284" y="83112"/>
                  </a:cubicBezTo>
                  <a:cubicBezTo>
                    <a:pt x="3646" y="81792"/>
                    <a:pt x="8534" y="68022"/>
                    <a:pt x="12282" y="57537"/>
                  </a:cubicBezTo>
                  <a:lnTo>
                    <a:pt x="20065" y="68281"/>
                  </a:lnTo>
                  <a:lnTo>
                    <a:pt x="33242" y="29607"/>
                  </a:lnTo>
                  <a:lnTo>
                    <a:pt x="38794" y="42394"/>
                  </a:lnTo>
                  <a:lnTo>
                    <a:pt x="51000" y="10055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71;p52">
              <a:extLst>
                <a:ext uri="{FF2B5EF4-FFF2-40B4-BE49-F238E27FC236}">
                  <a16:creationId xmlns:a16="http://schemas.microsoft.com/office/drawing/2014/main" id="{6BD25E6F-7B4A-4E6C-BACE-EC02A1699EA5}"/>
                </a:ext>
              </a:extLst>
            </p:cNvPr>
            <p:cNvSpPr/>
            <p:nvPr/>
          </p:nvSpPr>
          <p:spPr>
            <a:xfrm>
              <a:off x="2083225" y="1482175"/>
              <a:ext cx="370950" cy="908150"/>
            </a:xfrm>
            <a:custGeom>
              <a:avLst/>
              <a:gdLst/>
              <a:ahLst/>
              <a:cxnLst/>
              <a:rect l="l" t="t" r="r" b="b"/>
              <a:pathLst>
                <a:path w="14838" h="36326" extrusionOk="0">
                  <a:moveTo>
                    <a:pt x="13463" y="5380"/>
                  </a:moveTo>
                  <a:lnTo>
                    <a:pt x="14838" y="1547"/>
                  </a:lnTo>
                  <a:lnTo>
                    <a:pt x="12105" y="1"/>
                  </a:lnTo>
                  <a:lnTo>
                    <a:pt x="10725" y="3849"/>
                  </a:lnTo>
                  <a:cubicBezTo>
                    <a:pt x="10699" y="3923"/>
                    <a:pt x="8063" y="11273"/>
                    <a:pt x="5466" y="18588"/>
                  </a:cubicBezTo>
                  <a:cubicBezTo>
                    <a:pt x="1" y="33977"/>
                    <a:pt x="228" y="34049"/>
                    <a:pt x="54" y="34795"/>
                  </a:cubicBezTo>
                  <a:lnTo>
                    <a:pt x="2791" y="36325"/>
                  </a:lnTo>
                  <a:cubicBezTo>
                    <a:pt x="2965" y="35579"/>
                    <a:pt x="2738" y="35508"/>
                    <a:pt x="8203" y="20118"/>
                  </a:cubicBezTo>
                  <a:cubicBezTo>
                    <a:pt x="10800" y="12803"/>
                    <a:pt x="13436" y="5454"/>
                    <a:pt x="13463" y="53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772;p52">
              <a:extLst>
                <a:ext uri="{FF2B5EF4-FFF2-40B4-BE49-F238E27FC236}">
                  <a16:creationId xmlns:a16="http://schemas.microsoft.com/office/drawing/2014/main" id="{4B9CB5CF-9847-46E2-85C7-CFD266A86EF2}"/>
                </a:ext>
              </a:extLst>
            </p:cNvPr>
            <p:cNvSpPr/>
            <p:nvPr/>
          </p:nvSpPr>
          <p:spPr>
            <a:xfrm>
              <a:off x="2990250" y="238125"/>
              <a:ext cx="494200" cy="869300"/>
            </a:xfrm>
            <a:custGeom>
              <a:avLst/>
              <a:gdLst/>
              <a:ahLst/>
              <a:cxnLst/>
              <a:rect l="l" t="t" r="r" b="b"/>
              <a:pathLst>
                <a:path w="19768" h="34772" extrusionOk="0">
                  <a:moveTo>
                    <a:pt x="14562" y="11395"/>
                  </a:moveTo>
                  <a:lnTo>
                    <a:pt x="12114" y="11233"/>
                  </a:lnTo>
                  <a:lnTo>
                    <a:pt x="19768" y="1530"/>
                  </a:lnTo>
                  <a:lnTo>
                    <a:pt x="17031" y="0"/>
                  </a:lnTo>
                  <a:lnTo>
                    <a:pt x="9375" y="9702"/>
                  </a:lnTo>
                  <a:lnTo>
                    <a:pt x="11451" y="10856"/>
                  </a:lnTo>
                  <a:lnTo>
                    <a:pt x="3967" y="30687"/>
                  </a:lnTo>
                  <a:lnTo>
                    <a:pt x="0" y="21554"/>
                  </a:lnTo>
                  <a:lnTo>
                    <a:pt x="5739" y="3477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773;p52">
              <a:extLst>
                <a:ext uri="{FF2B5EF4-FFF2-40B4-BE49-F238E27FC236}">
                  <a16:creationId xmlns:a16="http://schemas.microsoft.com/office/drawing/2014/main" id="{B0D303C1-B06C-4B7E-9DD7-9F6CFC2E7CDD}"/>
                </a:ext>
              </a:extLst>
            </p:cNvPr>
            <p:cNvSpPr/>
            <p:nvPr/>
          </p:nvSpPr>
          <p:spPr>
            <a:xfrm>
              <a:off x="2454275" y="738700"/>
              <a:ext cx="536000" cy="1047150"/>
            </a:xfrm>
            <a:custGeom>
              <a:avLst/>
              <a:gdLst/>
              <a:ahLst/>
              <a:cxnLst/>
              <a:rect l="l" t="t" r="r" b="b"/>
              <a:pathLst>
                <a:path w="21440" h="41886" extrusionOk="0">
                  <a:moveTo>
                    <a:pt x="21439" y="1531"/>
                  </a:moveTo>
                  <a:lnTo>
                    <a:pt x="18701" y="1"/>
                  </a:lnTo>
                  <a:lnTo>
                    <a:pt x="5473" y="38824"/>
                  </a:lnTo>
                  <a:lnTo>
                    <a:pt x="0" y="31270"/>
                  </a:lnTo>
                  <a:lnTo>
                    <a:pt x="7691" y="4188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774;p52">
              <a:extLst>
                <a:ext uri="{FF2B5EF4-FFF2-40B4-BE49-F238E27FC236}">
                  <a16:creationId xmlns:a16="http://schemas.microsoft.com/office/drawing/2014/main" id="{E251DA69-C6F5-4B4E-AF2E-CB7F8FC61F5B}"/>
                </a:ext>
              </a:extLst>
            </p:cNvPr>
            <p:cNvSpPr/>
            <p:nvPr/>
          </p:nvSpPr>
          <p:spPr>
            <a:xfrm>
              <a:off x="2441475" y="1714775"/>
              <a:ext cx="211825" cy="268600"/>
            </a:xfrm>
            <a:custGeom>
              <a:avLst/>
              <a:gdLst/>
              <a:ahLst/>
              <a:cxnLst/>
              <a:rect l="l" t="t" r="r" b="b"/>
              <a:pathLst>
                <a:path w="8473" h="10744" extrusionOk="0">
                  <a:moveTo>
                    <a:pt x="152" y="1507"/>
                  </a:moveTo>
                  <a:lnTo>
                    <a:pt x="5734" y="9214"/>
                  </a:lnTo>
                  <a:lnTo>
                    <a:pt x="5740" y="9198"/>
                  </a:lnTo>
                  <a:lnTo>
                    <a:pt x="8472" y="10743"/>
                  </a:lnTo>
                  <a:lnTo>
                    <a:pt x="689" y="1"/>
                  </a:lnTo>
                  <a:cubicBezTo>
                    <a:pt x="364" y="912"/>
                    <a:pt x="1" y="1934"/>
                    <a:pt x="152" y="15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775;p52">
              <a:extLst>
                <a:ext uri="{FF2B5EF4-FFF2-40B4-BE49-F238E27FC236}">
                  <a16:creationId xmlns:a16="http://schemas.microsoft.com/office/drawing/2014/main" id="{0E1C7F26-5609-4DB3-9318-C8B91BCE2B79}"/>
                </a:ext>
              </a:extLst>
            </p:cNvPr>
            <p:cNvSpPr/>
            <p:nvPr/>
          </p:nvSpPr>
          <p:spPr>
            <a:xfrm>
              <a:off x="2959900" y="1016525"/>
              <a:ext cx="161625" cy="319725"/>
            </a:xfrm>
            <a:custGeom>
              <a:avLst/>
              <a:gdLst/>
              <a:ahLst/>
              <a:cxnLst/>
              <a:rect l="l" t="t" r="r" b="b"/>
              <a:pathLst>
                <a:path w="6465" h="12789" extrusionOk="0">
                  <a:moveTo>
                    <a:pt x="0" y="2677"/>
                  </a:moveTo>
                  <a:lnTo>
                    <a:pt x="3727" y="11258"/>
                  </a:lnTo>
                  <a:lnTo>
                    <a:pt x="6464" y="12788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776;p52">
              <a:extLst>
                <a:ext uri="{FF2B5EF4-FFF2-40B4-BE49-F238E27FC236}">
                  <a16:creationId xmlns:a16="http://schemas.microsoft.com/office/drawing/2014/main" id="{653EABBD-539B-4483-95E4-0356D7446DB2}"/>
                </a:ext>
              </a:extLst>
            </p:cNvPr>
            <p:cNvSpPr/>
            <p:nvPr/>
          </p:nvSpPr>
          <p:spPr>
            <a:xfrm>
              <a:off x="3587650" y="3388700"/>
              <a:ext cx="2783275" cy="1681450"/>
            </a:xfrm>
            <a:custGeom>
              <a:avLst/>
              <a:gdLst/>
              <a:ahLst/>
              <a:cxnLst/>
              <a:rect l="l" t="t" r="r" b="b"/>
              <a:pathLst>
                <a:path w="111331" h="67258" extrusionOk="0">
                  <a:moveTo>
                    <a:pt x="2683" y="47022"/>
                  </a:moveTo>
                  <a:lnTo>
                    <a:pt x="36497" y="66539"/>
                  </a:lnTo>
                  <a:cubicBezTo>
                    <a:pt x="37742" y="67258"/>
                    <a:pt x="39275" y="67258"/>
                    <a:pt x="40520" y="66539"/>
                  </a:cubicBezTo>
                  <a:lnTo>
                    <a:pt x="108650" y="27205"/>
                  </a:lnTo>
                  <a:cubicBezTo>
                    <a:pt x="111331" y="25656"/>
                    <a:pt x="111331" y="21785"/>
                    <a:pt x="108650" y="20236"/>
                  </a:cubicBezTo>
                  <a:lnTo>
                    <a:pt x="74834" y="720"/>
                  </a:lnTo>
                  <a:cubicBezTo>
                    <a:pt x="73589" y="1"/>
                    <a:pt x="72056" y="1"/>
                    <a:pt x="70811" y="720"/>
                  </a:cubicBezTo>
                  <a:lnTo>
                    <a:pt x="2683" y="40054"/>
                  </a:lnTo>
                  <a:cubicBezTo>
                    <a:pt x="0" y="41603"/>
                    <a:pt x="0" y="45474"/>
                    <a:pt x="2683" y="4702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777;p52">
              <a:extLst>
                <a:ext uri="{FF2B5EF4-FFF2-40B4-BE49-F238E27FC236}">
                  <a16:creationId xmlns:a16="http://schemas.microsoft.com/office/drawing/2014/main" id="{B902F51F-AC70-4FC3-B71E-37D2BE9ECDC3}"/>
                </a:ext>
              </a:extLst>
            </p:cNvPr>
            <p:cNvSpPr/>
            <p:nvPr/>
          </p:nvSpPr>
          <p:spPr>
            <a:xfrm>
              <a:off x="3604400" y="3985175"/>
              <a:ext cx="2749725" cy="1495000"/>
            </a:xfrm>
            <a:custGeom>
              <a:avLst/>
              <a:gdLst/>
              <a:ahLst/>
              <a:cxnLst/>
              <a:rect l="l" t="t" r="r" b="b"/>
              <a:pathLst>
                <a:path w="109989" h="59800" extrusionOk="0">
                  <a:moveTo>
                    <a:pt x="107980" y="3346"/>
                  </a:moveTo>
                  <a:lnTo>
                    <a:pt x="39851" y="42680"/>
                  </a:lnTo>
                  <a:cubicBezTo>
                    <a:pt x="38607" y="43399"/>
                    <a:pt x="37073" y="43399"/>
                    <a:pt x="35829" y="42680"/>
                  </a:cubicBezTo>
                  <a:lnTo>
                    <a:pt x="2013" y="23163"/>
                  </a:lnTo>
                  <a:cubicBezTo>
                    <a:pt x="671" y="22388"/>
                    <a:pt x="1" y="21033"/>
                    <a:pt x="1" y="19678"/>
                  </a:cubicBezTo>
                  <a:lnTo>
                    <a:pt x="1" y="36079"/>
                  </a:lnTo>
                  <a:cubicBezTo>
                    <a:pt x="1" y="37434"/>
                    <a:pt x="671" y="38789"/>
                    <a:pt x="2013" y="39564"/>
                  </a:cubicBezTo>
                  <a:lnTo>
                    <a:pt x="35829" y="59081"/>
                  </a:lnTo>
                  <a:cubicBezTo>
                    <a:pt x="37073" y="59800"/>
                    <a:pt x="38607" y="59800"/>
                    <a:pt x="39851" y="59081"/>
                  </a:cubicBezTo>
                  <a:lnTo>
                    <a:pt x="107980" y="19747"/>
                  </a:lnTo>
                  <a:cubicBezTo>
                    <a:pt x="109262" y="19006"/>
                    <a:pt x="109924" y="2628"/>
                    <a:pt x="109981" y="1335"/>
                  </a:cubicBezTo>
                  <a:lnTo>
                    <a:pt x="109983" y="16442"/>
                  </a:lnTo>
                  <a:cubicBezTo>
                    <a:pt x="109983" y="16442"/>
                    <a:pt x="109986" y="1107"/>
                    <a:pt x="109983" y="1013"/>
                  </a:cubicBezTo>
                  <a:lnTo>
                    <a:pt x="109989" y="0"/>
                  </a:lnTo>
                  <a:cubicBezTo>
                    <a:pt x="109945" y="1307"/>
                    <a:pt x="109274" y="2599"/>
                    <a:pt x="107980" y="334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778;p52">
              <a:extLst>
                <a:ext uri="{FF2B5EF4-FFF2-40B4-BE49-F238E27FC236}">
                  <a16:creationId xmlns:a16="http://schemas.microsoft.com/office/drawing/2014/main" id="{FE2E66FA-DB27-42D2-900E-8F0FB84A8F39}"/>
                </a:ext>
              </a:extLst>
            </p:cNvPr>
            <p:cNvSpPr/>
            <p:nvPr/>
          </p:nvSpPr>
          <p:spPr>
            <a:xfrm>
              <a:off x="5000550" y="4457750"/>
              <a:ext cx="356875" cy="206050"/>
            </a:xfrm>
            <a:custGeom>
              <a:avLst/>
              <a:gdLst/>
              <a:ahLst/>
              <a:cxnLst/>
              <a:rect l="l" t="t" r="r" b="b"/>
              <a:pathLst>
                <a:path w="14275" h="8242" extrusionOk="0">
                  <a:moveTo>
                    <a:pt x="14274" y="724"/>
                  </a:moveTo>
                  <a:lnTo>
                    <a:pt x="1255" y="8242"/>
                  </a:lnTo>
                  <a:lnTo>
                    <a:pt x="0" y="7517"/>
                  </a:lnTo>
                  <a:lnTo>
                    <a:pt x="130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779;p52">
              <a:extLst>
                <a:ext uri="{FF2B5EF4-FFF2-40B4-BE49-F238E27FC236}">
                  <a16:creationId xmlns:a16="http://schemas.microsoft.com/office/drawing/2014/main" id="{27578A53-15E8-435E-B085-A78213F33F0F}"/>
                </a:ext>
              </a:extLst>
            </p:cNvPr>
            <p:cNvSpPr/>
            <p:nvPr/>
          </p:nvSpPr>
          <p:spPr>
            <a:xfrm>
              <a:off x="5382450" y="4241650"/>
              <a:ext cx="349275" cy="201675"/>
            </a:xfrm>
            <a:custGeom>
              <a:avLst/>
              <a:gdLst/>
              <a:ahLst/>
              <a:cxnLst/>
              <a:rect l="l" t="t" r="r" b="b"/>
              <a:pathLst>
                <a:path w="13971" h="8067" extrusionOk="0">
                  <a:moveTo>
                    <a:pt x="13970" y="724"/>
                  </a:moveTo>
                  <a:lnTo>
                    <a:pt x="1255" y="8066"/>
                  </a:lnTo>
                  <a:lnTo>
                    <a:pt x="0" y="7341"/>
                  </a:lnTo>
                  <a:lnTo>
                    <a:pt x="127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780;p52">
              <a:extLst>
                <a:ext uri="{FF2B5EF4-FFF2-40B4-BE49-F238E27FC236}">
                  <a16:creationId xmlns:a16="http://schemas.microsoft.com/office/drawing/2014/main" id="{041F3A5F-A8E3-43DC-9763-A007525D51F5}"/>
                </a:ext>
              </a:extLst>
            </p:cNvPr>
            <p:cNvSpPr/>
            <p:nvPr/>
          </p:nvSpPr>
          <p:spPr>
            <a:xfrm>
              <a:off x="4382750" y="3832575"/>
              <a:ext cx="1465600" cy="875925"/>
            </a:xfrm>
            <a:custGeom>
              <a:avLst/>
              <a:gdLst/>
              <a:ahLst/>
              <a:cxnLst/>
              <a:rect l="l" t="t" r="r" b="b"/>
              <a:pathLst>
                <a:path w="58624" h="35037" extrusionOk="0">
                  <a:moveTo>
                    <a:pt x="0" y="30409"/>
                  </a:moveTo>
                  <a:lnTo>
                    <a:pt x="6233" y="29864"/>
                  </a:lnTo>
                  <a:cubicBezTo>
                    <a:pt x="9934" y="29541"/>
                    <a:pt x="12756" y="27782"/>
                    <a:pt x="13029" y="25628"/>
                  </a:cubicBezTo>
                  <a:lnTo>
                    <a:pt x="14146" y="16813"/>
                  </a:lnTo>
                  <a:cubicBezTo>
                    <a:pt x="14382" y="14960"/>
                    <a:pt x="16513" y="13367"/>
                    <a:pt x="19559" y="12770"/>
                  </a:cubicBezTo>
                  <a:lnTo>
                    <a:pt x="29903" y="10739"/>
                  </a:lnTo>
                  <a:cubicBezTo>
                    <a:pt x="33558" y="10023"/>
                    <a:pt x="35809" y="7901"/>
                    <a:pt x="35255" y="5697"/>
                  </a:cubicBezTo>
                  <a:lnTo>
                    <a:pt x="35255" y="5697"/>
                  </a:lnTo>
                  <a:cubicBezTo>
                    <a:pt x="34484" y="2628"/>
                    <a:pt x="39054" y="0"/>
                    <a:pt x="44365" y="457"/>
                  </a:cubicBezTo>
                  <a:lnTo>
                    <a:pt x="50202" y="959"/>
                  </a:lnTo>
                  <a:lnTo>
                    <a:pt x="58624" y="5819"/>
                  </a:lnTo>
                  <a:lnTo>
                    <a:pt x="8018" y="35037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781;p52">
              <a:extLst>
                <a:ext uri="{FF2B5EF4-FFF2-40B4-BE49-F238E27FC236}">
                  <a16:creationId xmlns:a16="http://schemas.microsoft.com/office/drawing/2014/main" id="{06F4FBE7-3A62-4157-B54C-0BE205EE7E52}"/>
                </a:ext>
              </a:extLst>
            </p:cNvPr>
            <p:cNvSpPr/>
            <p:nvPr/>
          </p:nvSpPr>
          <p:spPr>
            <a:xfrm>
              <a:off x="4515200" y="3876125"/>
              <a:ext cx="1333125" cy="832375"/>
            </a:xfrm>
            <a:custGeom>
              <a:avLst/>
              <a:gdLst/>
              <a:ahLst/>
              <a:cxnLst/>
              <a:rect l="l" t="t" r="r" b="b"/>
              <a:pathLst>
                <a:path w="53325" h="33295" extrusionOk="0">
                  <a:moveTo>
                    <a:pt x="2720" y="33295"/>
                  </a:moveTo>
                  <a:lnTo>
                    <a:pt x="653" y="23441"/>
                  </a:lnTo>
                  <a:cubicBezTo>
                    <a:pt x="1" y="20336"/>
                    <a:pt x="3240" y="17331"/>
                    <a:pt x="8448" y="16470"/>
                  </a:cubicBezTo>
                  <a:cubicBezTo>
                    <a:pt x="8648" y="16436"/>
                    <a:pt x="8851" y="16406"/>
                    <a:pt x="9055" y="16377"/>
                  </a:cubicBezTo>
                  <a:lnTo>
                    <a:pt x="9055" y="16377"/>
                  </a:lnTo>
                  <a:cubicBezTo>
                    <a:pt x="14787" y="15604"/>
                    <a:pt x="19133" y="12903"/>
                    <a:pt x="20049" y="9547"/>
                  </a:cubicBezTo>
                  <a:lnTo>
                    <a:pt x="20952" y="6235"/>
                  </a:lnTo>
                  <a:cubicBezTo>
                    <a:pt x="21450" y="4412"/>
                    <a:pt x="23093" y="2827"/>
                    <a:pt x="25429" y="1719"/>
                  </a:cubicBezTo>
                  <a:cubicBezTo>
                    <a:pt x="28279" y="367"/>
                    <a:pt x="32168" y="1"/>
                    <a:pt x="35665" y="674"/>
                  </a:cubicBezTo>
                  <a:lnTo>
                    <a:pt x="53324" y="407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66000">
                  <a:srgbClr val="E354F7">
                    <a:alpha val="56862"/>
                  </a:srgbClr>
                </a:gs>
                <a:gs pos="100000">
                  <a:srgbClr val="10ECFF">
                    <a:alpha val="8627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82;p52">
              <a:extLst>
                <a:ext uri="{FF2B5EF4-FFF2-40B4-BE49-F238E27FC236}">
                  <a16:creationId xmlns:a16="http://schemas.microsoft.com/office/drawing/2014/main" id="{123A90C2-781F-4182-BEE4-AA0412C85BA0}"/>
                </a:ext>
              </a:extLst>
            </p:cNvPr>
            <p:cNvSpPr/>
            <p:nvPr/>
          </p:nvSpPr>
          <p:spPr>
            <a:xfrm>
              <a:off x="3997625" y="4368550"/>
              <a:ext cx="587250" cy="342825"/>
            </a:xfrm>
            <a:custGeom>
              <a:avLst/>
              <a:gdLst/>
              <a:ahLst/>
              <a:cxnLst/>
              <a:rect l="l" t="t" r="r" b="b"/>
              <a:pathLst>
                <a:path w="23490" h="13713" extrusionOk="0">
                  <a:moveTo>
                    <a:pt x="134" y="0"/>
                  </a:moveTo>
                  <a:lnTo>
                    <a:pt x="1" y="229"/>
                  </a:lnTo>
                  <a:lnTo>
                    <a:pt x="23356" y="13713"/>
                  </a:lnTo>
                  <a:lnTo>
                    <a:pt x="23489" y="13484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83;p52">
              <a:extLst>
                <a:ext uri="{FF2B5EF4-FFF2-40B4-BE49-F238E27FC236}">
                  <a16:creationId xmlns:a16="http://schemas.microsoft.com/office/drawing/2014/main" id="{D23D9FBB-4C33-41F4-84AE-AE00266E8366}"/>
                </a:ext>
              </a:extLst>
            </p:cNvPr>
            <p:cNvSpPr/>
            <p:nvPr/>
          </p:nvSpPr>
          <p:spPr>
            <a:xfrm>
              <a:off x="4178350" y="4264125"/>
              <a:ext cx="587225" cy="342825"/>
            </a:xfrm>
            <a:custGeom>
              <a:avLst/>
              <a:gdLst/>
              <a:ahLst/>
              <a:cxnLst/>
              <a:rect l="l" t="t" r="r" b="b"/>
              <a:pathLst>
                <a:path w="23489" h="13713" extrusionOk="0">
                  <a:moveTo>
                    <a:pt x="133" y="1"/>
                  </a:moveTo>
                  <a:lnTo>
                    <a:pt x="0" y="229"/>
                  </a:lnTo>
                  <a:lnTo>
                    <a:pt x="23357" y="13713"/>
                  </a:lnTo>
                  <a:lnTo>
                    <a:pt x="23489" y="13484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84;p52">
              <a:extLst>
                <a:ext uri="{FF2B5EF4-FFF2-40B4-BE49-F238E27FC236}">
                  <a16:creationId xmlns:a16="http://schemas.microsoft.com/office/drawing/2014/main" id="{7B900D4D-609E-4217-995A-AD3929FEEA88}"/>
                </a:ext>
              </a:extLst>
            </p:cNvPr>
            <p:cNvSpPr/>
            <p:nvPr/>
          </p:nvSpPr>
          <p:spPr>
            <a:xfrm>
              <a:off x="4359100" y="4159825"/>
              <a:ext cx="587225" cy="342875"/>
            </a:xfrm>
            <a:custGeom>
              <a:avLst/>
              <a:gdLst/>
              <a:ahLst/>
              <a:cxnLst/>
              <a:rect l="l" t="t" r="r" b="b"/>
              <a:pathLst>
                <a:path w="23489" h="13715" extrusionOk="0">
                  <a:moveTo>
                    <a:pt x="133" y="0"/>
                  </a:moveTo>
                  <a:lnTo>
                    <a:pt x="0" y="231"/>
                  </a:lnTo>
                  <a:lnTo>
                    <a:pt x="23357" y="13714"/>
                  </a:lnTo>
                  <a:lnTo>
                    <a:pt x="23489" y="13486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85;p52">
              <a:extLst>
                <a:ext uri="{FF2B5EF4-FFF2-40B4-BE49-F238E27FC236}">
                  <a16:creationId xmlns:a16="http://schemas.microsoft.com/office/drawing/2014/main" id="{49E9516E-4724-4B50-BD49-E946409E4100}"/>
                </a:ext>
              </a:extLst>
            </p:cNvPr>
            <p:cNvSpPr/>
            <p:nvPr/>
          </p:nvSpPr>
          <p:spPr>
            <a:xfrm>
              <a:off x="4539800" y="4055450"/>
              <a:ext cx="587250" cy="342825"/>
            </a:xfrm>
            <a:custGeom>
              <a:avLst/>
              <a:gdLst/>
              <a:ahLst/>
              <a:cxnLst/>
              <a:rect l="l" t="t" r="r" b="b"/>
              <a:pathLst>
                <a:path w="23490" h="13713" extrusionOk="0">
                  <a:moveTo>
                    <a:pt x="134" y="0"/>
                  </a:moveTo>
                  <a:lnTo>
                    <a:pt x="1" y="229"/>
                  </a:lnTo>
                  <a:lnTo>
                    <a:pt x="23356" y="13713"/>
                  </a:lnTo>
                  <a:lnTo>
                    <a:pt x="23490" y="13484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86;p52">
              <a:extLst>
                <a:ext uri="{FF2B5EF4-FFF2-40B4-BE49-F238E27FC236}">
                  <a16:creationId xmlns:a16="http://schemas.microsoft.com/office/drawing/2014/main" id="{E6D6AD8F-0664-4C9D-B2DC-C26ED3D2132E}"/>
                </a:ext>
              </a:extLst>
            </p:cNvPr>
            <p:cNvSpPr/>
            <p:nvPr/>
          </p:nvSpPr>
          <p:spPr>
            <a:xfrm>
              <a:off x="4720600" y="3951175"/>
              <a:ext cx="587200" cy="342825"/>
            </a:xfrm>
            <a:custGeom>
              <a:avLst/>
              <a:gdLst/>
              <a:ahLst/>
              <a:cxnLst/>
              <a:rect l="l" t="t" r="r" b="b"/>
              <a:pathLst>
                <a:path w="23488" h="13713" extrusionOk="0">
                  <a:moveTo>
                    <a:pt x="132" y="1"/>
                  </a:moveTo>
                  <a:lnTo>
                    <a:pt x="0" y="229"/>
                  </a:lnTo>
                  <a:lnTo>
                    <a:pt x="23356" y="13713"/>
                  </a:lnTo>
                  <a:lnTo>
                    <a:pt x="23488" y="13484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87;p52">
              <a:extLst>
                <a:ext uri="{FF2B5EF4-FFF2-40B4-BE49-F238E27FC236}">
                  <a16:creationId xmlns:a16="http://schemas.microsoft.com/office/drawing/2014/main" id="{AB023394-17EA-4A0B-9AD1-CA0B546F8F99}"/>
                </a:ext>
              </a:extLst>
            </p:cNvPr>
            <p:cNvSpPr/>
            <p:nvPr/>
          </p:nvSpPr>
          <p:spPr>
            <a:xfrm>
              <a:off x="4901325" y="3846800"/>
              <a:ext cx="587200" cy="342825"/>
            </a:xfrm>
            <a:custGeom>
              <a:avLst/>
              <a:gdLst/>
              <a:ahLst/>
              <a:cxnLst/>
              <a:rect l="l" t="t" r="r" b="b"/>
              <a:pathLst>
                <a:path w="23488" h="13713" extrusionOk="0">
                  <a:moveTo>
                    <a:pt x="132" y="0"/>
                  </a:moveTo>
                  <a:lnTo>
                    <a:pt x="0" y="229"/>
                  </a:lnTo>
                  <a:lnTo>
                    <a:pt x="23356" y="13713"/>
                  </a:lnTo>
                  <a:lnTo>
                    <a:pt x="23487" y="13484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88;p52">
              <a:extLst>
                <a:ext uri="{FF2B5EF4-FFF2-40B4-BE49-F238E27FC236}">
                  <a16:creationId xmlns:a16="http://schemas.microsoft.com/office/drawing/2014/main" id="{4F67EBB2-DDC8-4BDF-8B02-17390EB17566}"/>
                </a:ext>
              </a:extLst>
            </p:cNvPr>
            <p:cNvSpPr/>
            <p:nvPr/>
          </p:nvSpPr>
          <p:spPr>
            <a:xfrm>
              <a:off x="5082025" y="3742450"/>
              <a:ext cx="587250" cy="342850"/>
            </a:xfrm>
            <a:custGeom>
              <a:avLst/>
              <a:gdLst/>
              <a:ahLst/>
              <a:cxnLst/>
              <a:rect l="l" t="t" r="r" b="b"/>
              <a:pathLst>
                <a:path w="23490" h="13714" extrusionOk="0">
                  <a:moveTo>
                    <a:pt x="132" y="1"/>
                  </a:moveTo>
                  <a:lnTo>
                    <a:pt x="1" y="229"/>
                  </a:lnTo>
                  <a:lnTo>
                    <a:pt x="23358" y="13713"/>
                  </a:lnTo>
                  <a:lnTo>
                    <a:pt x="23489" y="13485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89;p52">
              <a:extLst>
                <a:ext uri="{FF2B5EF4-FFF2-40B4-BE49-F238E27FC236}">
                  <a16:creationId xmlns:a16="http://schemas.microsoft.com/office/drawing/2014/main" id="{021A55AC-4E13-453D-8270-EF9B071A81FA}"/>
                </a:ext>
              </a:extLst>
            </p:cNvPr>
            <p:cNvSpPr/>
            <p:nvPr/>
          </p:nvSpPr>
          <p:spPr>
            <a:xfrm>
              <a:off x="5262775" y="3638075"/>
              <a:ext cx="587200" cy="342875"/>
            </a:xfrm>
            <a:custGeom>
              <a:avLst/>
              <a:gdLst/>
              <a:ahLst/>
              <a:cxnLst/>
              <a:rect l="l" t="t" r="r" b="b"/>
              <a:pathLst>
                <a:path w="23488" h="13715" extrusionOk="0">
                  <a:moveTo>
                    <a:pt x="132" y="1"/>
                  </a:moveTo>
                  <a:lnTo>
                    <a:pt x="1" y="231"/>
                  </a:lnTo>
                  <a:lnTo>
                    <a:pt x="23356" y="13715"/>
                  </a:lnTo>
                  <a:lnTo>
                    <a:pt x="23488" y="13486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90;p52">
              <a:extLst>
                <a:ext uri="{FF2B5EF4-FFF2-40B4-BE49-F238E27FC236}">
                  <a16:creationId xmlns:a16="http://schemas.microsoft.com/office/drawing/2014/main" id="{087A4B93-9801-458F-98BF-849935CACCBE}"/>
                </a:ext>
              </a:extLst>
            </p:cNvPr>
            <p:cNvSpPr/>
            <p:nvPr/>
          </p:nvSpPr>
          <p:spPr>
            <a:xfrm>
              <a:off x="4044150" y="4292925"/>
              <a:ext cx="159050" cy="91850"/>
            </a:xfrm>
            <a:custGeom>
              <a:avLst/>
              <a:gdLst/>
              <a:ahLst/>
              <a:cxnLst/>
              <a:rect l="l" t="t" r="r" b="b"/>
              <a:pathLst>
                <a:path w="6362" h="3674" extrusionOk="0">
                  <a:moveTo>
                    <a:pt x="4708" y="1"/>
                  </a:moveTo>
                  <a:lnTo>
                    <a:pt x="0" y="2718"/>
                  </a:lnTo>
                  <a:lnTo>
                    <a:pt x="1655" y="3673"/>
                  </a:lnTo>
                  <a:lnTo>
                    <a:pt x="6361" y="956"/>
                  </a:lnTo>
                  <a:lnTo>
                    <a:pt x="47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91;p52">
              <a:extLst>
                <a:ext uri="{FF2B5EF4-FFF2-40B4-BE49-F238E27FC236}">
                  <a16:creationId xmlns:a16="http://schemas.microsoft.com/office/drawing/2014/main" id="{9A81CFD9-B923-498F-A3FA-8F35BCCD0DD0}"/>
                </a:ext>
              </a:extLst>
            </p:cNvPr>
            <p:cNvSpPr/>
            <p:nvPr/>
          </p:nvSpPr>
          <p:spPr>
            <a:xfrm>
              <a:off x="4583975" y="4708250"/>
              <a:ext cx="86075" cy="49725"/>
            </a:xfrm>
            <a:custGeom>
              <a:avLst/>
              <a:gdLst/>
              <a:ahLst/>
              <a:cxnLst/>
              <a:rect l="l" t="t" r="r" b="b"/>
              <a:pathLst>
                <a:path w="3443" h="1989" extrusionOk="0">
                  <a:moveTo>
                    <a:pt x="1788" y="0"/>
                  </a:moveTo>
                  <a:lnTo>
                    <a:pt x="1" y="1033"/>
                  </a:lnTo>
                  <a:lnTo>
                    <a:pt x="1654" y="1988"/>
                  </a:lnTo>
                  <a:lnTo>
                    <a:pt x="3443" y="954"/>
                  </a:lnTo>
                  <a:lnTo>
                    <a:pt x="17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92;p52">
              <a:extLst>
                <a:ext uri="{FF2B5EF4-FFF2-40B4-BE49-F238E27FC236}">
                  <a16:creationId xmlns:a16="http://schemas.microsoft.com/office/drawing/2014/main" id="{33610E46-24FA-49FB-8A76-0A164A622F6C}"/>
                </a:ext>
              </a:extLst>
            </p:cNvPr>
            <p:cNvSpPr/>
            <p:nvPr/>
          </p:nvSpPr>
          <p:spPr>
            <a:xfrm>
              <a:off x="4764075" y="4604250"/>
              <a:ext cx="86100" cy="49725"/>
            </a:xfrm>
            <a:custGeom>
              <a:avLst/>
              <a:gdLst/>
              <a:ahLst/>
              <a:cxnLst/>
              <a:rect l="l" t="t" r="r" b="b"/>
              <a:pathLst>
                <a:path w="3444" h="1989" extrusionOk="0">
                  <a:moveTo>
                    <a:pt x="1790" y="0"/>
                  </a:moveTo>
                  <a:lnTo>
                    <a:pt x="1" y="1033"/>
                  </a:lnTo>
                  <a:lnTo>
                    <a:pt x="1655" y="1988"/>
                  </a:lnTo>
                  <a:lnTo>
                    <a:pt x="3443" y="954"/>
                  </a:lnTo>
                  <a:lnTo>
                    <a:pt x="17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93;p52">
              <a:extLst>
                <a:ext uri="{FF2B5EF4-FFF2-40B4-BE49-F238E27FC236}">
                  <a16:creationId xmlns:a16="http://schemas.microsoft.com/office/drawing/2014/main" id="{F147AAE0-1F53-40C3-BFC7-5F29F0A3FFB7}"/>
                </a:ext>
              </a:extLst>
            </p:cNvPr>
            <p:cNvSpPr/>
            <p:nvPr/>
          </p:nvSpPr>
          <p:spPr>
            <a:xfrm>
              <a:off x="4944225" y="4500250"/>
              <a:ext cx="86100" cy="49725"/>
            </a:xfrm>
            <a:custGeom>
              <a:avLst/>
              <a:gdLst/>
              <a:ahLst/>
              <a:cxnLst/>
              <a:rect l="l" t="t" r="r" b="b"/>
              <a:pathLst>
                <a:path w="3444" h="1989" extrusionOk="0">
                  <a:moveTo>
                    <a:pt x="1789" y="0"/>
                  </a:moveTo>
                  <a:lnTo>
                    <a:pt x="1" y="1033"/>
                  </a:lnTo>
                  <a:lnTo>
                    <a:pt x="1654" y="1988"/>
                  </a:lnTo>
                  <a:lnTo>
                    <a:pt x="3443" y="956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94;p52">
              <a:extLst>
                <a:ext uri="{FF2B5EF4-FFF2-40B4-BE49-F238E27FC236}">
                  <a16:creationId xmlns:a16="http://schemas.microsoft.com/office/drawing/2014/main" id="{0FD6023E-AC52-4997-ABE4-D272B0740257}"/>
                </a:ext>
              </a:extLst>
            </p:cNvPr>
            <p:cNvSpPr/>
            <p:nvPr/>
          </p:nvSpPr>
          <p:spPr>
            <a:xfrm>
              <a:off x="5124350" y="4396250"/>
              <a:ext cx="86075" cy="49725"/>
            </a:xfrm>
            <a:custGeom>
              <a:avLst/>
              <a:gdLst/>
              <a:ahLst/>
              <a:cxnLst/>
              <a:rect l="l" t="t" r="r" b="b"/>
              <a:pathLst>
                <a:path w="3443" h="1989" extrusionOk="0">
                  <a:moveTo>
                    <a:pt x="1789" y="0"/>
                  </a:moveTo>
                  <a:lnTo>
                    <a:pt x="0" y="1033"/>
                  </a:lnTo>
                  <a:lnTo>
                    <a:pt x="1655" y="1988"/>
                  </a:lnTo>
                  <a:lnTo>
                    <a:pt x="3443" y="956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95;p52">
              <a:extLst>
                <a:ext uri="{FF2B5EF4-FFF2-40B4-BE49-F238E27FC236}">
                  <a16:creationId xmlns:a16="http://schemas.microsoft.com/office/drawing/2014/main" id="{8C90DF42-2754-47FA-86BF-B7862A24F8FD}"/>
                </a:ext>
              </a:extLst>
            </p:cNvPr>
            <p:cNvSpPr/>
            <p:nvPr/>
          </p:nvSpPr>
          <p:spPr>
            <a:xfrm>
              <a:off x="5304450" y="4292250"/>
              <a:ext cx="86125" cy="49725"/>
            </a:xfrm>
            <a:custGeom>
              <a:avLst/>
              <a:gdLst/>
              <a:ahLst/>
              <a:cxnLst/>
              <a:rect l="l" t="t" r="r" b="b"/>
              <a:pathLst>
                <a:path w="3445" h="1989" extrusionOk="0">
                  <a:moveTo>
                    <a:pt x="1790" y="0"/>
                  </a:moveTo>
                  <a:lnTo>
                    <a:pt x="0" y="1033"/>
                  </a:lnTo>
                  <a:lnTo>
                    <a:pt x="1655" y="1988"/>
                  </a:lnTo>
                  <a:lnTo>
                    <a:pt x="3444" y="956"/>
                  </a:lnTo>
                  <a:lnTo>
                    <a:pt x="17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96;p52">
              <a:extLst>
                <a:ext uri="{FF2B5EF4-FFF2-40B4-BE49-F238E27FC236}">
                  <a16:creationId xmlns:a16="http://schemas.microsoft.com/office/drawing/2014/main" id="{0CB5AABF-4DF7-42E0-9D5D-CA2664D15DE9}"/>
                </a:ext>
              </a:extLst>
            </p:cNvPr>
            <p:cNvSpPr/>
            <p:nvPr/>
          </p:nvSpPr>
          <p:spPr>
            <a:xfrm>
              <a:off x="5484600" y="4188250"/>
              <a:ext cx="86075" cy="49700"/>
            </a:xfrm>
            <a:custGeom>
              <a:avLst/>
              <a:gdLst/>
              <a:ahLst/>
              <a:cxnLst/>
              <a:rect l="l" t="t" r="r" b="b"/>
              <a:pathLst>
                <a:path w="3443" h="1988" extrusionOk="0">
                  <a:moveTo>
                    <a:pt x="1790" y="0"/>
                  </a:moveTo>
                  <a:lnTo>
                    <a:pt x="0" y="1033"/>
                  </a:lnTo>
                  <a:lnTo>
                    <a:pt x="1653" y="1988"/>
                  </a:lnTo>
                  <a:lnTo>
                    <a:pt x="3443" y="956"/>
                  </a:lnTo>
                  <a:lnTo>
                    <a:pt x="17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97;p52">
              <a:extLst>
                <a:ext uri="{FF2B5EF4-FFF2-40B4-BE49-F238E27FC236}">
                  <a16:creationId xmlns:a16="http://schemas.microsoft.com/office/drawing/2014/main" id="{27F2D747-272E-492B-8B40-90F3C992A381}"/>
                </a:ext>
              </a:extLst>
            </p:cNvPr>
            <p:cNvSpPr/>
            <p:nvPr/>
          </p:nvSpPr>
          <p:spPr>
            <a:xfrm>
              <a:off x="5664700" y="4084250"/>
              <a:ext cx="86125" cy="49700"/>
            </a:xfrm>
            <a:custGeom>
              <a:avLst/>
              <a:gdLst/>
              <a:ahLst/>
              <a:cxnLst/>
              <a:rect l="l" t="t" r="r" b="b"/>
              <a:pathLst>
                <a:path w="3445" h="1988" extrusionOk="0">
                  <a:moveTo>
                    <a:pt x="1790" y="0"/>
                  </a:moveTo>
                  <a:lnTo>
                    <a:pt x="1" y="1034"/>
                  </a:lnTo>
                  <a:lnTo>
                    <a:pt x="1655" y="1988"/>
                  </a:lnTo>
                  <a:lnTo>
                    <a:pt x="3445" y="956"/>
                  </a:lnTo>
                  <a:lnTo>
                    <a:pt x="17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98;p52">
              <a:extLst>
                <a:ext uri="{FF2B5EF4-FFF2-40B4-BE49-F238E27FC236}">
                  <a16:creationId xmlns:a16="http://schemas.microsoft.com/office/drawing/2014/main" id="{6751B577-9915-4FE3-9D45-05A9A52BBD05}"/>
                </a:ext>
              </a:extLst>
            </p:cNvPr>
            <p:cNvSpPr/>
            <p:nvPr/>
          </p:nvSpPr>
          <p:spPr>
            <a:xfrm>
              <a:off x="5844850" y="3980275"/>
              <a:ext cx="86075" cy="49675"/>
            </a:xfrm>
            <a:custGeom>
              <a:avLst/>
              <a:gdLst/>
              <a:ahLst/>
              <a:cxnLst/>
              <a:rect l="l" t="t" r="r" b="b"/>
              <a:pathLst>
                <a:path w="3443" h="1987" extrusionOk="0">
                  <a:moveTo>
                    <a:pt x="1790" y="1"/>
                  </a:moveTo>
                  <a:lnTo>
                    <a:pt x="1" y="1033"/>
                  </a:lnTo>
                  <a:lnTo>
                    <a:pt x="1654" y="1987"/>
                  </a:lnTo>
                  <a:lnTo>
                    <a:pt x="3443" y="955"/>
                  </a:lnTo>
                  <a:lnTo>
                    <a:pt x="17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99;p52">
              <a:extLst>
                <a:ext uri="{FF2B5EF4-FFF2-40B4-BE49-F238E27FC236}">
                  <a16:creationId xmlns:a16="http://schemas.microsoft.com/office/drawing/2014/main" id="{323E8CE3-0BFE-497A-9C17-8F8C684271E2}"/>
                </a:ext>
              </a:extLst>
            </p:cNvPr>
            <p:cNvSpPr/>
            <p:nvPr/>
          </p:nvSpPr>
          <p:spPr>
            <a:xfrm>
              <a:off x="4405600" y="4084250"/>
              <a:ext cx="159050" cy="91825"/>
            </a:xfrm>
            <a:custGeom>
              <a:avLst/>
              <a:gdLst/>
              <a:ahLst/>
              <a:cxnLst/>
              <a:rect l="l" t="t" r="r" b="b"/>
              <a:pathLst>
                <a:path w="6362" h="3673" extrusionOk="0">
                  <a:moveTo>
                    <a:pt x="4709" y="0"/>
                  </a:moveTo>
                  <a:lnTo>
                    <a:pt x="1" y="2718"/>
                  </a:lnTo>
                  <a:lnTo>
                    <a:pt x="1655" y="3673"/>
                  </a:lnTo>
                  <a:lnTo>
                    <a:pt x="6362" y="956"/>
                  </a:lnTo>
                  <a:lnTo>
                    <a:pt x="47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800;p52">
              <a:extLst>
                <a:ext uri="{FF2B5EF4-FFF2-40B4-BE49-F238E27FC236}">
                  <a16:creationId xmlns:a16="http://schemas.microsoft.com/office/drawing/2014/main" id="{F4EC9E16-2B5D-4392-969D-BD79928E6D65}"/>
                </a:ext>
              </a:extLst>
            </p:cNvPr>
            <p:cNvSpPr/>
            <p:nvPr/>
          </p:nvSpPr>
          <p:spPr>
            <a:xfrm>
              <a:off x="4767075" y="3875575"/>
              <a:ext cx="159050" cy="91825"/>
            </a:xfrm>
            <a:custGeom>
              <a:avLst/>
              <a:gdLst/>
              <a:ahLst/>
              <a:cxnLst/>
              <a:rect l="l" t="t" r="r" b="b"/>
              <a:pathLst>
                <a:path w="6362" h="3673" extrusionOk="0">
                  <a:moveTo>
                    <a:pt x="4708" y="0"/>
                  </a:moveTo>
                  <a:lnTo>
                    <a:pt x="0" y="2717"/>
                  </a:lnTo>
                  <a:lnTo>
                    <a:pt x="1655" y="3673"/>
                  </a:lnTo>
                  <a:lnTo>
                    <a:pt x="6362" y="954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801;p52">
              <a:extLst>
                <a:ext uri="{FF2B5EF4-FFF2-40B4-BE49-F238E27FC236}">
                  <a16:creationId xmlns:a16="http://schemas.microsoft.com/office/drawing/2014/main" id="{6368F9E4-1231-4774-87F7-FCC995B7E9FD}"/>
                </a:ext>
              </a:extLst>
            </p:cNvPr>
            <p:cNvSpPr/>
            <p:nvPr/>
          </p:nvSpPr>
          <p:spPr>
            <a:xfrm>
              <a:off x="5128550" y="3666850"/>
              <a:ext cx="159050" cy="91825"/>
            </a:xfrm>
            <a:custGeom>
              <a:avLst/>
              <a:gdLst/>
              <a:ahLst/>
              <a:cxnLst/>
              <a:rect l="l" t="t" r="r" b="b"/>
              <a:pathLst>
                <a:path w="6362" h="3673" extrusionOk="0">
                  <a:moveTo>
                    <a:pt x="4708" y="0"/>
                  </a:moveTo>
                  <a:lnTo>
                    <a:pt x="0" y="2719"/>
                  </a:lnTo>
                  <a:lnTo>
                    <a:pt x="1655" y="3673"/>
                  </a:lnTo>
                  <a:lnTo>
                    <a:pt x="6361" y="955"/>
                  </a:lnTo>
                  <a:lnTo>
                    <a:pt x="4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802;p52">
              <a:extLst>
                <a:ext uri="{FF2B5EF4-FFF2-40B4-BE49-F238E27FC236}">
                  <a16:creationId xmlns:a16="http://schemas.microsoft.com/office/drawing/2014/main" id="{3FF629EF-AB3A-4B13-9AE8-DD9B19629DF7}"/>
                </a:ext>
              </a:extLst>
            </p:cNvPr>
            <p:cNvSpPr/>
            <p:nvPr/>
          </p:nvSpPr>
          <p:spPr>
            <a:xfrm>
              <a:off x="3927625" y="4390900"/>
              <a:ext cx="55750" cy="29375"/>
            </a:xfrm>
            <a:custGeom>
              <a:avLst/>
              <a:gdLst/>
              <a:ahLst/>
              <a:cxnLst/>
              <a:rect l="l" t="t" r="r" b="b"/>
              <a:pathLst>
                <a:path w="2230" h="1175" extrusionOk="0">
                  <a:moveTo>
                    <a:pt x="1116" y="1"/>
                  </a:moveTo>
                  <a:cubicBezTo>
                    <a:pt x="856" y="1"/>
                    <a:pt x="596" y="58"/>
                    <a:pt x="397" y="172"/>
                  </a:cubicBezTo>
                  <a:cubicBezTo>
                    <a:pt x="0" y="402"/>
                    <a:pt x="0" y="773"/>
                    <a:pt x="397" y="1002"/>
                  </a:cubicBezTo>
                  <a:cubicBezTo>
                    <a:pt x="595" y="1117"/>
                    <a:pt x="855" y="1174"/>
                    <a:pt x="1115" y="1174"/>
                  </a:cubicBezTo>
                  <a:cubicBezTo>
                    <a:pt x="1375" y="1174"/>
                    <a:pt x="1635" y="1117"/>
                    <a:pt x="1833" y="1002"/>
                  </a:cubicBezTo>
                  <a:cubicBezTo>
                    <a:pt x="2230" y="773"/>
                    <a:pt x="2230" y="402"/>
                    <a:pt x="1833" y="172"/>
                  </a:cubicBezTo>
                  <a:cubicBezTo>
                    <a:pt x="1635" y="58"/>
                    <a:pt x="1375" y="1"/>
                    <a:pt x="11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803;p52">
              <a:extLst>
                <a:ext uri="{FF2B5EF4-FFF2-40B4-BE49-F238E27FC236}">
                  <a16:creationId xmlns:a16="http://schemas.microsoft.com/office/drawing/2014/main" id="{E63E250E-C5EA-4A4E-B95F-03AE076664A3}"/>
                </a:ext>
              </a:extLst>
            </p:cNvPr>
            <p:cNvSpPr/>
            <p:nvPr/>
          </p:nvSpPr>
          <p:spPr>
            <a:xfrm>
              <a:off x="3986150" y="4423275"/>
              <a:ext cx="50825" cy="29350"/>
            </a:xfrm>
            <a:custGeom>
              <a:avLst/>
              <a:gdLst/>
              <a:ahLst/>
              <a:cxnLst/>
              <a:rect l="l" t="t" r="r" b="b"/>
              <a:pathLst>
                <a:path w="2033" h="1174" extrusionOk="0">
                  <a:moveTo>
                    <a:pt x="1017" y="0"/>
                  </a:moveTo>
                  <a:cubicBezTo>
                    <a:pt x="455" y="0"/>
                    <a:pt x="1" y="262"/>
                    <a:pt x="1" y="586"/>
                  </a:cubicBezTo>
                  <a:cubicBezTo>
                    <a:pt x="1" y="910"/>
                    <a:pt x="455" y="1173"/>
                    <a:pt x="1017" y="1173"/>
                  </a:cubicBezTo>
                  <a:cubicBezTo>
                    <a:pt x="1577" y="1173"/>
                    <a:pt x="2032" y="910"/>
                    <a:pt x="2032" y="586"/>
                  </a:cubicBezTo>
                  <a:cubicBezTo>
                    <a:pt x="2032" y="262"/>
                    <a:pt x="1577" y="0"/>
                    <a:pt x="10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804;p52">
              <a:extLst>
                <a:ext uri="{FF2B5EF4-FFF2-40B4-BE49-F238E27FC236}">
                  <a16:creationId xmlns:a16="http://schemas.microsoft.com/office/drawing/2014/main" id="{E11E32CC-818A-4CD0-B89D-10E2B6B85635}"/>
                </a:ext>
              </a:extLst>
            </p:cNvPr>
            <p:cNvSpPr/>
            <p:nvPr/>
          </p:nvSpPr>
          <p:spPr>
            <a:xfrm>
              <a:off x="4039725" y="4455625"/>
              <a:ext cx="55800" cy="29325"/>
            </a:xfrm>
            <a:custGeom>
              <a:avLst/>
              <a:gdLst/>
              <a:ahLst/>
              <a:cxnLst/>
              <a:rect l="l" t="t" r="r" b="b"/>
              <a:pathLst>
                <a:path w="2232" h="1173" extrusionOk="0">
                  <a:moveTo>
                    <a:pt x="1116" y="0"/>
                  </a:moveTo>
                  <a:cubicBezTo>
                    <a:pt x="856" y="0"/>
                    <a:pt x="596" y="57"/>
                    <a:pt x="398" y="172"/>
                  </a:cubicBezTo>
                  <a:cubicBezTo>
                    <a:pt x="0" y="400"/>
                    <a:pt x="2" y="773"/>
                    <a:pt x="398" y="1001"/>
                  </a:cubicBezTo>
                  <a:cubicBezTo>
                    <a:pt x="596" y="1116"/>
                    <a:pt x="855" y="1173"/>
                    <a:pt x="1115" y="1173"/>
                  </a:cubicBezTo>
                  <a:cubicBezTo>
                    <a:pt x="1375" y="1173"/>
                    <a:pt x="1636" y="1116"/>
                    <a:pt x="1835" y="1001"/>
                  </a:cubicBezTo>
                  <a:cubicBezTo>
                    <a:pt x="2231" y="773"/>
                    <a:pt x="2231" y="402"/>
                    <a:pt x="1835" y="172"/>
                  </a:cubicBezTo>
                  <a:cubicBezTo>
                    <a:pt x="1636" y="57"/>
                    <a:pt x="1376" y="0"/>
                    <a:pt x="11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805;p52">
              <a:extLst>
                <a:ext uri="{FF2B5EF4-FFF2-40B4-BE49-F238E27FC236}">
                  <a16:creationId xmlns:a16="http://schemas.microsoft.com/office/drawing/2014/main" id="{30A74D5D-019F-44A4-970B-27B017287B37}"/>
                </a:ext>
              </a:extLst>
            </p:cNvPr>
            <p:cNvSpPr/>
            <p:nvPr/>
          </p:nvSpPr>
          <p:spPr>
            <a:xfrm>
              <a:off x="4095750" y="4488000"/>
              <a:ext cx="55825" cy="29350"/>
            </a:xfrm>
            <a:custGeom>
              <a:avLst/>
              <a:gdLst/>
              <a:ahLst/>
              <a:cxnLst/>
              <a:rect l="l" t="t" r="r" b="b"/>
              <a:pathLst>
                <a:path w="2233" h="1174" extrusionOk="0">
                  <a:moveTo>
                    <a:pt x="1116" y="1"/>
                  </a:moveTo>
                  <a:cubicBezTo>
                    <a:pt x="857" y="1"/>
                    <a:pt x="597" y="58"/>
                    <a:pt x="399" y="173"/>
                  </a:cubicBezTo>
                  <a:cubicBezTo>
                    <a:pt x="1" y="401"/>
                    <a:pt x="3" y="772"/>
                    <a:pt x="399" y="1002"/>
                  </a:cubicBezTo>
                  <a:cubicBezTo>
                    <a:pt x="597" y="1116"/>
                    <a:pt x="857" y="1174"/>
                    <a:pt x="1117" y="1174"/>
                  </a:cubicBezTo>
                  <a:cubicBezTo>
                    <a:pt x="1377" y="1174"/>
                    <a:pt x="1637" y="1116"/>
                    <a:pt x="1836" y="1002"/>
                  </a:cubicBezTo>
                  <a:cubicBezTo>
                    <a:pt x="2232" y="772"/>
                    <a:pt x="2231" y="401"/>
                    <a:pt x="1836" y="173"/>
                  </a:cubicBezTo>
                  <a:cubicBezTo>
                    <a:pt x="1637" y="58"/>
                    <a:pt x="1377" y="1"/>
                    <a:pt x="11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806;p52">
              <a:extLst>
                <a:ext uri="{FF2B5EF4-FFF2-40B4-BE49-F238E27FC236}">
                  <a16:creationId xmlns:a16="http://schemas.microsoft.com/office/drawing/2014/main" id="{9ABA05B1-04C2-4253-B3AC-21D63DEBA440}"/>
                </a:ext>
              </a:extLst>
            </p:cNvPr>
            <p:cNvSpPr/>
            <p:nvPr/>
          </p:nvSpPr>
          <p:spPr>
            <a:xfrm>
              <a:off x="4151850" y="4520375"/>
              <a:ext cx="55775" cy="29325"/>
            </a:xfrm>
            <a:custGeom>
              <a:avLst/>
              <a:gdLst/>
              <a:ahLst/>
              <a:cxnLst/>
              <a:rect l="l" t="t" r="r" b="b"/>
              <a:pathLst>
                <a:path w="2231" h="1173" extrusionOk="0">
                  <a:moveTo>
                    <a:pt x="1117" y="0"/>
                  </a:moveTo>
                  <a:cubicBezTo>
                    <a:pt x="857" y="0"/>
                    <a:pt x="596" y="58"/>
                    <a:pt x="397" y="172"/>
                  </a:cubicBezTo>
                  <a:cubicBezTo>
                    <a:pt x="1" y="400"/>
                    <a:pt x="2" y="771"/>
                    <a:pt x="397" y="1001"/>
                  </a:cubicBezTo>
                  <a:cubicBezTo>
                    <a:pt x="595" y="1116"/>
                    <a:pt x="855" y="1173"/>
                    <a:pt x="1115" y="1173"/>
                  </a:cubicBezTo>
                  <a:cubicBezTo>
                    <a:pt x="1375" y="1173"/>
                    <a:pt x="1635" y="1116"/>
                    <a:pt x="1834" y="1001"/>
                  </a:cubicBezTo>
                  <a:cubicBezTo>
                    <a:pt x="2230" y="773"/>
                    <a:pt x="2230" y="400"/>
                    <a:pt x="1834" y="172"/>
                  </a:cubicBezTo>
                  <a:cubicBezTo>
                    <a:pt x="1636" y="58"/>
                    <a:pt x="1377" y="0"/>
                    <a:pt x="11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807;p52">
              <a:extLst>
                <a:ext uri="{FF2B5EF4-FFF2-40B4-BE49-F238E27FC236}">
                  <a16:creationId xmlns:a16="http://schemas.microsoft.com/office/drawing/2014/main" id="{13EFEE31-5648-4C77-9F00-FE3D649D7836}"/>
                </a:ext>
              </a:extLst>
            </p:cNvPr>
            <p:cNvSpPr/>
            <p:nvPr/>
          </p:nvSpPr>
          <p:spPr>
            <a:xfrm>
              <a:off x="4207900" y="4552725"/>
              <a:ext cx="55775" cy="29350"/>
            </a:xfrm>
            <a:custGeom>
              <a:avLst/>
              <a:gdLst/>
              <a:ahLst/>
              <a:cxnLst/>
              <a:rect l="l" t="t" r="r" b="b"/>
              <a:pathLst>
                <a:path w="2231" h="1174" extrusionOk="0">
                  <a:moveTo>
                    <a:pt x="1116" y="1"/>
                  </a:moveTo>
                  <a:cubicBezTo>
                    <a:pt x="856" y="1"/>
                    <a:pt x="596" y="58"/>
                    <a:pt x="397" y="172"/>
                  </a:cubicBezTo>
                  <a:cubicBezTo>
                    <a:pt x="0" y="401"/>
                    <a:pt x="2" y="773"/>
                    <a:pt x="397" y="1002"/>
                  </a:cubicBezTo>
                  <a:cubicBezTo>
                    <a:pt x="595" y="1116"/>
                    <a:pt x="855" y="1173"/>
                    <a:pt x="1115" y="1173"/>
                  </a:cubicBezTo>
                  <a:cubicBezTo>
                    <a:pt x="1375" y="1173"/>
                    <a:pt x="1635" y="1116"/>
                    <a:pt x="1834" y="1002"/>
                  </a:cubicBezTo>
                  <a:cubicBezTo>
                    <a:pt x="2230" y="773"/>
                    <a:pt x="2230" y="402"/>
                    <a:pt x="1834" y="172"/>
                  </a:cubicBezTo>
                  <a:cubicBezTo>
                    <a:pt x="1635" y="58"/>
                    <a:pt x="1376" y="1"/>
                    <a:pt x="11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808;p52">
              <a:extLst>
                <a:ext uri="{FF2B5EF4-FFF2-40B4-BE49-F238E27FC236}">
                  <a16:creationId xmlns:a16="http://schemas.microsoft.com/office/drawing/2014/main" id="{FC564A6C-A072-416F-9C03-46DC553E8ED2}"/>
                </a:ext>
              </a:extLst>
            </p:cNvPr>
            <p:cNvSpPr/>
            <p:nvPr/>
          </p:nvSpPr>
          <p:spPr>
            <a:xfrm>
              <a:off x="4263950" y="4585100"/>
              <a:ext cx="55775" cy="29325"/>
            </a:xfrm>
            <a:custGeom>
              <a:avLst/>
              <a:gdLst/>
              <a:ahLst/>
              <a:cxnLst/>
              <a:rect l="l" t="t" r="r" b="b"/>
              <a:pathLst>
                <a:path w="2231" h="1173" extrusionOk="0">
                  <a:moveTo>
                    <a:pt x="1116" y="0"/>
                  </a:moveTo>
                  <a:cubicBezTo>
                    <a:pt x="856" y="0"/>
                    <a:pt x="596" y="57"/>
                    <a:pt x="397" y="172"/>
                  </a:cubicBezTo>
                  <a:cubicBezTo>
                    <a:pt x="0" y="402"/>
                    <a:pt x="0" y="772"/>
                    <a:pt x="397" y="1001"/>
                  </a:cubicBezTo>
                  <a:cubicBezTo>
                    <a:pt x="595" y="1115"/>
                    <a:pt x="855" y="1173"/>
                    <a:pt x="1115" y="1173"/>
                  </a:cubicBezTo>
                  <a:cubicBezTo>
                    <a:pt x="1375" y="1173"/>
                    <a:pt x="1635" y="1115"/>
                    <a:pt x="1834" y="1001"/>
                  </a:cubicBezTo>
                  <a:cubicBezTo>
                    <a:pt x="2230" y="772"/>
                    <a:pt x="2230" y="402"/>
                    <a:pt x="1834" y="172"/>
                  </a:cubicBezTo>
                  <a:cubicBezTo>
                    <a:pt x="1635" y="57"/>
                    <a:pt x="1376" y="0"/>
                    <a:pt x="11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809;p52">
              <a:extLst>
                <a:ext uri="{FF2B5EF4-FFF2-40B4-BE49-F238E27FC236}">
                  <a16:creationId xmlns:a16="http://schemas.microsoft.com/office/drawing/2014/main" id="{B06E2F0D-2DBF-453A-8C3D-3DC84674E92D}"/>
                </a:ext>
              </a:extLst>
            </p:cNvPr>
            <p:cNvSpPr/>
            <p:nvPr/>
          </p:nvSpPr>
          <p:spPr>
            <a:xfrm>
              <a:off x="5322075" y="3595875"/>
              <a:ext cx="55775" cy="29325"/>
            </a:xfrm>
            <a:custGeom>
              <a:avLst/>
              <a:gdLst/>
              <a:ahLst/>
              <a:cxnLst/>
              <a:rect l="l" t="t" r="r" b="b"/>
              <a:pathLst>
                <a:path w="2231" h="1173" extrusionOk="0">
                  <a:moveTo>
                    <a:pt x="1117" y="0"/>
                  </a:moveTo>
                  <a:cubicBezTo>
                    <a:pt x="857" y="0"/>
                    <a:pt x="597" y="58"/>
                    <a:pt x="399" y="172"/>
                  </a:cubicBezTo>
                  <a:cubicBezTo>
                    <a:pt x="1" y="400"/>
                    <a:pt x="2" y="773"/>
                    <a:pt x="399" y="1001"/>
                  </a:cubicBezTo>
                  <a:cubicBezTo>
                    <a:pt x="597" y="1116"/>
                    <a:pt x="856" y="1173"/>
                    <a:pt x="1116" y="1173"/>
                  </a:cubicBezTo>
                  <a:cubicBezTo>
                    <a:pt x="1376" y="1173"/>
                    <a:pt x="1637" y="1116"/>
                    <a:pt x="1836" y="1001"/>
                  </a:cubicBezTo>
                  <a:cubicBezTo>
                    <a:pt x="2231" y="773"/>
                    <a:pt x="2231" y="400"/>
                    <a:pt x="1836" y="172"/>
                  </a:cubicBezTo>
                  <a:cubicBezTo>
                    <a:pt x="1637" y="58"/>
                    <a:pt x="1377" y="0"/>
                    <a:pt x="11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810;p52">
              <a:extLst>
                <a:ext uri="{FF2B5EF4-FFF2-40B4-BE49-F238E27FC236}">
                  <a16:creationId xmlns:a16="http://schemas.microsoft.com/office/drawing/2014/main" id="{B9CCE494-6B72-490A-8E17-DA8400EDDEA2}"/>
                </a:ext>
              </a:extLst>
            </p:cNvPr>
            <p:cNvSpPr/>
            <p:nvPr/>
          </p:nvSpPr>
          <p:spPr>
            <a:xfrm>
              <a:off x="5378125" y="3628225"/>
              <a:ext cx="55825" cy="29350"/>
            </a:xfrm>
            <a:custGeom>
              <a:avLst/>
              <a:gdLst/>
              <a:ahLst/>
              <a:cxnLst/>
              <a:rect l="l" t="t" r="r" b="b"/>
              <a:pathLst>
                <a:path w="2233" h="1174" extrusionOk="0">
                  <a:moveTo>
                    <a:pt x="1117" y="1"/>
                  </a:moveTo>
                  <a:cubicBezTo>
                    <a:pt x="857" y="1"/>
                    <a:pt x="597" y="58"/>
                    <a:pt x="399" y="172"/>
                  </a:cubicBezTo>
                  <a:cubicBezTo>
                    <a:pt x="1" y="402"/>
                    <a:pt x="2" y="773"/>
                    <a:pt x="399" y="1002"/>
                  </a:cubicBezTo>
                  <a:cubicBezTo>
                    <a:pt x="597" y="1116"/>
                    <a:pt x="857" y="1173"/>
                    <a:pt x="1117" y="1173"/>
                  </a:cubicBezTo>
                  <a:cubicBezTo>
                    <a:pt x="1377" y="1173"/>
                    <a:pt x="1637" y="1116"/>
                    <a:pt x="1836" y="1002"/>
                  </a:cubicBezTo>
                  <a:cubicBezTo>
                    <a:pt x="2232" y="775"/>
                    <a:pt x="2231" y="402"/>
                    <a:pt x="1836" y="172"/>
                  </a:cubicBezTo>
                  <a:cubicBezTo>
                    <a:pt x="1637" y="58"/>
                    <a:pt x="1377" y="1"/>
                    <a:pt x="11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811;p52">
              <a:extLst>
                <a:ext uri="{FF2B5EF4-FFF2-40B4-BE49-F238E27FC236}">
                  <a16:creationId xmlns:a16="http://schemas.microsoft.com/office/drawing/2014/main" id="{AFC739FB-DBF3-4B43-962C-227A322B7C0E}"/>
                </a:ext>
              </a:extLst>
            </p:cNvPr>
            <p:cNvSpPr/>
            <p:nvPr/>
          </p:nvSpPr>
          <p:spPr>
            <a:xfrm>
              <a:off x="5434175" y="3660600"/>
              <a:ext cx="55825" cy="29350"/>
            </a:xfrm>
            <a:custGeom>
              <a:avLst/>
              <a:gdLst/>
              <a:ahLst/>
              <a:cxnLst/>
              <a:rect l="l" t="t" r="r" b="b"/>
              <a:pathLst>
                <a:path w="2233" h="1174" extrusionOk="0">
                  <a:moveTo>
                    <a:pt x="1117" y="0"/>
                  </a:moveTo>
                  <a:cubicBezTo>
                    <a:pt x="857" y="0"/>
                    <a:pt x="597" y="57"/>
                    <a:pt x="399" y="171"/>
                  </a:cubicBezTo>
                  <a:cubicBezTo>
                    <a:pt x="1" y="402"/>
                    <a:pt x="2" y="772"/>
                    <a:pt x="399" y="1001"/>
                  </a:cubicBezTo>
                  <a:cubicBezTo>
                    <a:pt x="597" y="1116"/>
                    <a:pt x="856" y="1174"/>
                    <a:pt x="1116" y="1174"/>
                  </a:cubicBezTo>
                  <a:cubicBezTo>
                    <a:pt x="1376" y="1174"/>
                    <a:pt x="1637" y="1116"/>
                    <a:pt x="1836" y="1001"/>
                  </a:cubicBezTo>
                  <a:cubicBezTo>
                    <a:pt x="2232" y="772"/>
                    <a:pt x="2231" y="402"/>
                    <a:pt x="1836" y="171"/>
                  </a:cubicBezTo>
                  <a:cubicBezTo>
                    <a:pt x="1637" y="57"/>
                    <a:pt x="1377" y="0"/>
                    <a:pt x="11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812;p52">
              <a:extLst>
                <a:ext uri="{FF2B5EF4-FFF2-40B4-BE49-F238E27FC236}">
                  <a16:creationId xmlns:a16="http://schemas.microsoft.com/office/drawing/2014/main" id="{FD29CFBD-2206-478E-88C6-2728056CE2F7}"/>
                </a:ext>
              </a:extLst>
            </p:cNvPr>
            <p:cNvSpPr/>
            <p:nvPr/>
          </p:nvSpPr>
          <p:spPr>
            <a:xfrm>
              <a:off x="5490275" y="3692950"/>
              <a:ext cx="55775" cy="29375"/>
            </a:xfrm>
            <a:custGeom>
              <a:avLst/>
              <a:gdLst/>
              <a:ahLst/>
              <a:cxnLst/>
              <a:rect l="l" t="t" r="r" b="b"/>
              <a:pathLst>
                <a:path w="2231" h="1175" extrusionOk="0">
                  <a:moveTo>
                    <a:pt x="1116" y="1"/>
                  </a:moveTo>
                  <a:cubicBezTo>
                    <a:pt x="856" y="1"/>
                    <a:pt x="596" y="58"/>
                    <a:pt x="397" y="173"/>
                  </a:cubicBezTo>
                  <a:cubicBezTo>
                    <a:pt x="0" y="402"/>
                    <a:pt x="0" y="773"/>
                    <a:pt x="397" y="1003"/>
                  </a:cubicBezTo>
                  <a:cubicBezTo>
                    <a:pt x="595" y="1117"/>
                    <a:pt x="855" y="1174"/>
                    <a:pt x="1115" y="1174"/>
                  </a:cubicBezTo>
                  <a:cubicBezTo>
                    <a:pt x="1375" y="1174"/>
                    <a:pt x="1635" y="1117"/>
                    <a:pt x="1834" y="1003"/>
                  </a:cubicBezTo>
                  <a:cubicBezTo>
                    <a:pt x="2230" y="773"/>
                    <a:pt x="2230" y="402"/>
                    <a:pt x="1834" y="173"/>
                  </a:cubicBezTo>
                  <a:cubicBezTo>
                    <a:pt x="1636" y="58"/>
                    <a:pt x="1376" y="1"/>
                    <a:pt x="11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813;p52">
              <a:extLst>
                <a:ext uri="{FF2B5EF4-FFF2-40B4-BE49-F238E27FC236}">
                  <a16:creationId xmlns:a16="http://schemas.microsoft.com/office/drawing/2014/main" id="{B5D6AE98-78E7-427A-92B5-546F8CC375C3}"/>
                </a:ext>
              </a:extLst>
            </p:cNvPr>
            <p:cNvSpPr/>
            <p:nvPr/>
          </p:nvSpPr>
          <p:spPr>
            <a:xfrm>
              <a:off x="5546325" y="3725350"/>
              <a:ext cx="55775" cy="29325"/>
            </a:xfrm>
            <a:custGeom>
              <a:avLst/>
              <a:gdLst/>
              <a:ahLst/>
              <a:cxnLst/>
              <a:rect l="l" t="t" r="r" b="b"/>
              <a:pathLst>
                <a:path w="2231" h="1173" extrusionOk="0">
                  <a:moveTo>
                    <a:pt x="1116" y="0"/>
                  </a:moveTo>
                  <a:cubicBezTo>
                    <a:pt x="856" y="0"/>
                    <a:pt x="596" y="57"/>
                    <a:pt x="397" y="172"/>
                  </a:cubicBezTo>
                  <a:cubicBezTo>
                    <a:pt x="0" y="400"/>
                    <a:pt x="0" y="771"/>
                    <a:pt x="397" y="1001"/>
                  </a:cubicBezTo>
                  <a:cubicBezTo>
                    <a:pt x="595" y="1116"/>
                    <a:pt x="855" y="1173"/>
                    <a:pt x="1115" y="1173"/>
                  </a:cubicBezTo>
                  <a:cubicBezTo>
                    <a:pt x="1375" y="1173"/>
                    <a:pt x="1635" y="1116"/>
                    <a:pt x="1834" y="1001"/>
                  </a:cubicBezTo>
                  <a:cubicBezTo>
                    <a:pt x="2230" y="771"/>
                    <a:pt x="2229" y="400"/>
                    <a:pt x="1834" y="172"/>
                  </a:cubicBezTo>
                  <a:cubicBezTo>
                    <a:pt x="1636" y="57"/>
                    <a:pt x="1376" y="0"/>
                    <a:pt x="11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814;p52">
              <a:extLst>
                <a:ext uri="{FF2B5EF4-FFF2-40B4-BE49-F238E27FC236}">
                  <a16:creationId xmlns:a16="http://schemas.microsoft.com/office/drawing/2014/main" id="{9C734FF2-3193-4C75-A58E-6CCEE579ECC4}"/>
                </a:ext>
              </a:extLst>
            </p:cNvPr>
            <p:cNvSpPr/>
            <p:nvPr/>
          </p:nvSpPr>
          <p:spPr>
            <a:xfrm>
              <a:off x="5602375" y="3757700"/>
              <a:ext cx="55775" cy="29325"/>
            </a:xfrm>
            <a:custGeom>
              <a:avLst/>
              <a:gdLst/>
              <a:ahLst/>
              <a:cxnLst/>
              <a:rect l="l" t="t" r="r" b="b"/>
              <a:pathLst>
                <a:path w="2231" h="1173" extrusionOk="0">
                  <a:moveTo>
                    <a:pt x="1116" y="1"/>
                  </a:moveTo>
                  <a:cubicBezTo>
                    <a:pt x="856" y="1"/>
                    <a:pt x="596" y="58"/>
                    <a:pt x="397" y="172"/>
                  </a:cubicBezTo>
                  <a:cubicBezTo>
                    <a:pt x="0" y="401"/>
                    <a:pt x="0" y="771"/>
                    <a:pt x="397" y="1002"/>
                  </a:cubicBezTo>
                  <a:cubicBezTo>
                    <a:pt x="595" y="1116"/>
                    <a:pt x="855" y="1173"/>
                    <a:pt x="1115" y="1173"/>
                  </a:cubicBezTo>
                  <a:cubicBezTo>
                    <a:pt x="1375" y="1173"/>
                    <a:pt x="1635" y="1116"/>
                    <a:pt x="1834" y="1002"/>
                  </a:cubicBezTo>
                  <a:cubicBezTo>
                    <a:pt x="2230" y="773"/>
                    <a:pt x="2230" y="401"/>
                    <a:pt x="1834" y="172"/>
                  </a:cubicBezTo>
                  <a:cubicBezTo>
                    <a:pt x="1636" y="58"/>
                    <a:pt x="1376" y="1"/>
                    <a:pt x="11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815;p52">
              <a:extLst>
                <a:ext uri="{FF2B5EF4-FFF2-40B4-BE49-F238E27FC236}">
                  <a16:creationId xmlns:a16="http://schemas.microsoft.com/office/drawing/2014/main" id="{3DBE5CE6-0BB0-4342-8A31-0E054F913EC6}"/>
                </a:ext>
              </a:extLst>
            </p:cNvPr>
            <p:cNvSpPr/>
            <p:nvPr/>
          </p:nvSpPr>
          <p:spPr>
            <a:xfrm>
              <a:off x="5660925" y="3790075"/>
              <a:ext cx="50800" cy="29300"/>
            </a:xfrm>
            <a:custGeom>
              <a:avLst/>
              <a:gdLst/>
              <a:ahLst/>
              <a:cxnLst/>
              <a:rect l="l" t="t" r="r" b="b"/>
              <a:pathLst>
                <a:path w="2032" h="1172" extrusionOk="0">
                  <a:moveTo>
                    <a:pt x="1016" y="0"/>
                  </a:moveTo>
                  <a:cubicBezTo>
                    <a:pt x="456" y="0"/>
                    <a:pt x="0" y="262"/>
                    <a:pt x="0" y="586"/>
                  </a:cubicBezTo>
                  <a:cubicBezTo>
                    <a:pt x="0" y="910"/>
                    <a:pt x="456" y="1172"/>
                    <a:pt x="1016" y="1172"/>
                  </a:cubicBezTo>
                  <a:cubicBezTo>
                    <a:pt x="1578" y="1172"/>
                    <a:pt x="2032" y="910"/>
                    <a:pt x="2032" y="586"/>
                  </a:cubicBezTo>
                  <a:cubicBezTo>
                    <a:pt x="2032" y="262"/>
                    <a:pt x="1578" y="0"/>
                    <a:pt x="10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816;p52">
              <a:extLst>
                <a:ext uri="{FF2B5EF4-FFF2-40B4-BE49-F238E27FC236}">
                  <a16:creationId xmlns:a16="http://schemas.microsoft.com/office/drawing/2014/main" id="{C34FF871-46E5-40BA-96EB-44CD586CD566}"/>
                </a:ext>
              </a:extLst>
            </p:cNvPr>
            <p:cNvSpPr/>
            <p:nvPr/>
          </p:nvSpPr>
          <p:spPr>
            <a:xfrm>
              <a:off x="4868275" y="5025825"/>
              <a:ext cx="97600" cy="128925"/>
            </a:xfrm>
            <a:custGeom>
              <a:avLst/>
              <a:gdLst/>
              <a:ahLst/>
              <a:cxnLst/>
              <a:rect l="l" t="t" r="r" b="b"/>
              <a:pathLst>
                <a:path w="3904" h="5157" extrusionOk="0">
                  <a:moveTo>
                    <a:pt x="3208" y="401"/>
                  </a:moveTo>
                  <a:cubicBezTo>
                    <a:pt x="3903" y="802"/>
                    <a:pt x="3903" y="2101"/>
                    <a:pt x="3208" y="3305"/>
                  </a:cubicBezTo>
                  <a:cubicBezTo>
                    <a:pt x="2515" y="4507"/>
                    <a:pt x="1389" y="5156"/>
                    <a:pt x="694" y="4755"/>
                  </a:cubicBezTo>
                  <a:cubicBezTo>
                    <a:pt x="0" y="4355"/>
                    <a:pt x="0" y="3055"/>
                    <a:pt x="694" y="1853"/>
                  </a:cubicBezTo>
                  <a:cubicBezTo>
                    <a:pt x="1389" y="650"/>
                    <a:pt x="2515" y="0"/>
                    <a:pt x="3208" y="40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817;p52">
              <a:extLst>
                <a:ext uri="{FF2B5EF4-FFF2-40B4-BE49-F238E27FC236}">
                  <a16:creationId xmlns:a16="http://schemas.microsoft.com/office/drawing/2014/main" id="{1A7780CA-2939-4CDD-901D-0ADD0D4000B7}"/>
                </a:ext>
              </a:extLst>
            </p:cNvPr>
            <p:cNvSpPr/>
            <p:nvPr/>
          </p:nvSpPr>
          <p:spPr>
            <a:xfrm>
              <a:off x="5102875" y="4891875"/>
              <a:ext cx="88925" cy="130975"/>
            </a:xfrm>
            <a:custGeom>
              <a:avLst/>
              <a:gdLst/>
              <a:ahLst/>
              <a:cxnLst/>
              <a:rect l="l" t="t" r="r" b="b"/>
              <a:pathLst>
                <a:path w="3557" h="5239" extrusionOk="0">
                  <a:moveTo>
                    <a:pt x="3557" y="1593"/>
                  </a:moveTo>
                  <a:cubicBezTo>
                    <a:pt x="3557" y="2727"/>
                    <a:pt x="2760" y="4106"/>
                    <a:pt x="1779" y="4672"/>
                  </a:cubicBezTo>
                  <a:cubicBezTo>
                    <a:pt x="797" y="5238"/>
                    <a:pt x="1" y="4780"/>
                    <a:pt x="1" y="3646"/>
                  </a:cubicBezTo>
                  <a:cubicBezTo>
                    <a:pt x="1" y="2512"/>
                    <a:pt x="795" y="1134"/>
                    <a:pt x="1779" y="567"/>
                  </a:cubicBezTo>
                  <a:cubicBezTo>
                    <a:pt x="2762" y="1"/>
                    <a:pt x="3557" y="459"/>
                    <a:pt x="3557" y="1593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818;p52">
              <a:extLst>
                <a:ext uri="{FF2B5EF4-FFF2-40B4-BE49-F238E27FC236}">
                  <a16:creationId xmlns:a16="http://schemas.microsoft.com/office/drawing/2014/main" id="{82FD5BEE-8600-4F84-A6FA-17C2475FCDD3}"/>
                </a:ext>
              </a:extLst>
            </p:cNvPr>
            <p:cNvSpPr/>
            <p:nvPr/>
          </p:nvSpPr>
          <p:spPr>
            <a:xfrm>
              <a:off x="5333125" y="4758925"/>
              <a:ext cx="88975" cy="130975"/>
            </a:xfrm>
            <a:custGeom>
              <a:avLst/>
              <a:gdLst/>
              <a:ahLst/>
              <a:cxnLst/>
              <a:rect l="l" t="t" r="r" b="b"/>
              <a:pathLst>
                <a:path w="3559" h="5239" extrusionOk="0">
                  <a:moveTo>
                    <a:pt x="3558" y="1593"/>
                  </a:moveTo>
                  <a:cubicBezTo>
                    <a:pt x="3558" y="2727"/>
                    <a:pt x="2762" y="4106"/>
                    <a:pt x="1780" y="4672"/>
                  </a:cubicBezTo>
                  <a:cubicBezTo>
                    <a:pt x="799" y="5238"/>
                    <a:pt x="1" y="4780"/>
                    <a:pt x="1" y="3646"/>
                  </a:cubicBezTo>
                  <a:cubicBezTo>
                    <a:pt x="1" y="2512"/>
                    <a:pt x="797" y="1134"/>
                    <a:pt x="1780" y="567"/>
                  </a:cubicBezTo>
                  <a:cubicBezTo>
                    <a:pt x="2764" y="1"/>
                    <a:pt x="3558" y="459"/>
                    <a:pt x="3558" y="1593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819;p52">
              <a:extLst>
                <a:ext uri="{FF2B5EF4-FFF2-40B4-BE49-F238E27FC236}">
                  <a16:creationId xmlns:a16="http://schemas.microsoft.com/office/drawing/2014/main" id="{F2822CED-63ED-4416-B6AC-6276C25DD426}"/>
                </a:ext>
              </a:extLst>
            </p:cNvPr>
            <p:cNvSpPr/>
            <p:nvPr/>
          </p:nvSpPr>
          <p:spPr>
            <a:xfrm>
              <a:off x="5563425" y="4625975"/>
              <a:ext cx="88925" cy="131000"/>
            </a:xfrm>
            <a:custGeom>
              <a:avLst/>
              <a:gdLst/>
              <a:ahLst/>
              <a:cxnLst/>
              <a:rect l="l" t="t" r="r" b="b"/>
              <a:pathLst>
                <a:path w="3557" h="5240" extrusionOk="0">
                  <a:moveTo>
                    <a:pt x="3557" y="1593"/>
                  </a:moveTo>
                  <a:cubicBezTo>
                    <a:pt x="3557" y="2727"/>
                    <a:pt x="2760" y="4106"/>
                    <a:pt x="1779" y="4672"/>
                  </a:cubicBezTo>
                  <a:cubicBezTo>
                    <a:pt x="797" y="5240"/>
                    <a:pt x="1" y="4780"/>
                    <a:pt x="1" y="3646"/>
                  </a:cubicBezTo>
                  <a:cubicBezTo>
                    <a:pt x="1" y="2512"/>
                    <a:pt x="797" y="1134"/>
                    <a:pt x="1779" y="567"/>
                  </a:cubicBezTo>
                  <a:cubicBezTo>
                    <a:pt x="2762" y="0"/>
                    <a:pt x="3557" y="459"/>
                    <a:pt x="3557" y="1593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820;p52">
              <a:extLst>
                <a:ext uri="{FF2B5EF4-FFF2-40B4-BE49-F238E27FC236}">
                  <a16:creationId xmlns:a16="http://schemas.microsoft.com/office/drawing/2014/main" id="{FC216535-8829-4D4C-9E51-47655FC06E0A}"/>
                </a:ext>
              </a:extLst>
            </p:cNvPr>
            <p:cNvSpPr/>
            <p:nvPr/>
          </p:nvSpPr>
          <p:spPr>
            <a:xfrm>
              <a:off x="5793675" y="4493025"/>
              <a:ext cx="88975" cy="130975"/>
            </a:xfrm>
            <a:custGeom>
              <a:avLst/>
              <a:gdLst/>
              <a:ahLst/>
              <a:cxnLst/>
              <a:rect l="l" t="t" r="r" b="b"/>
              <a:pathLst>
                <a:path w="3559" h="5239" extrusionOk="0">
                  <a:moveTo>
                    <a:pt x="3558" y="1593"/>
                  </a:moveTo>
                  <a:cubicBezTo>
                    <a:pt x="3558" y="2727"/>
                    <a:pt x="2762" y="4106"/>
                    <a:pt x="1780" y="4672"/>
                  </a:cubicBezTo>
                  <a:cubicBezTo>
                    <a:pt x="799" y="5238"/>
                    <a:pt x="1" y="4779"/>
                    <a:pt x="1" y="3646"/>
                  </a:cubicBezTo>
                  <a:cubicBezTo>
                    <a:pt x="1" y="2512"/>
                    <a:pt x="797" y="1134"/>
                    <a:pt x="1780" y="566"/>
                  </a:cubicBezTo>
                  <a:cubicBezTo>
                    <a:pt x="2764" y="0"/>
                    <a:pt x="3558" y="459"/>
                    <a:pt x="3558" y="1593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821;p52">
              <a:extLst>
                <a:ext uri="{FF2B5EF4-FFF2-40B4-BE49-F238E27FC236}">
                  <a16:creationId xmlns:a16="http://schemas.microsoft.com/office/drawing/2014/main" id="{DFB82481-7EBC-4589-847F-D154F471F5AD}"/>
                </a:ext>
              </a:extLst>
            </p:cNvPr>
            <p:cNvSpPr/>
            <p:nvPr/>
          </p:nvSpPr>
          <p:spPr>
            <a:xfrm>
              <a:off x="6019650" y="4361050"/>
              <a:ext cx="97600" cy="128925"/>
            </a:xfrm>
            <a:custGeom>
              <a:avLst/>
              <a:gdLst/>
              <a:ahLst/>
              <a:cxnLst/>
              <a:rect l="l" t="t" r="r" b="b"/>
              <a:pathLst>
                <a:path w="3904" h="5157" extrusionOk="0">
                  <a:moveTo>
                    <a:pt x="3209" y="402"/>
                  </a:moveTo>
                  <a:cubicBezTo>
                    <a:pt x="3904" y="803"/>
                    <a:pt x="3904" y="2103"/>
                    <a:pt x="3209" y="3305"/>
                  </a:cubicBezTo>
                  <a:cubicBezTo>
                    <a:pt x="2515" y="4507"/>
                    <a:pt x="1389" y="5157"/>
                    <a:pt x="694" y="4757"/>
                  </a:cubicBezTo>
                  <a:cubicBezTo>
                    <a:pt x="1" y="4356"/>
                    <a:pt x="1" y="3055"/>
                    <a:pt x="694" y="1853"/>
                  </a:cubicBezTo>
                  <a:cubicBezTo>
                    <a:pt x="1389" y="651"/>
                    <a:pt x="2514" y="1"/>
                    <a:pt x="3209" y="40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822;p52">
              <a:extLst>
                <a:ext uri="{FF2B5EF4-FFF2-40B4-BE49-F238E27FC236}">
                  <a16:creationId xmlns:a16="http://schemas.microsoft.com/office/drawing/2014/main" id="{73BDD7DB-99E3-4661-A550-1BE60FC0F7F9}"/>
                </a:ext>
              </a:extLst>
            </p:cNvPr>
            <p:cNvSpPr/>
            <p:nvPr/>
          </p:nvSpPr>
          <p:spPr>
            <a:xfrm>
              <a:off x="1623900" y="4063425"/>
              <a:ext cx="2314825" cy="1353550"/>
            </a:xfrm>
            <a:custGeom>
              <a:avLst/>
              <a:gdLst/>
              <a:ahLst/>
              <a:cxnLst/>
              <a:rect l="l" t="t" r="r" b="b"/>
              <a:pathLst>
                <a:path w="92593" h="54142" extrusionOk="0">
                  <a:moveTo>
                    <a:pt x="67728" y="54142"/>
                  </a:moveTo>
                  <a:cubicBezTo>
                    <a:pt x="67602" y="54142"/>
                    <a:pt x="67480" y="54108"/>
                    <a:pt x="67372" y="54046"/>
                  </a:cubicBezTo>
                  <a:lnTo>
                    <a:pt x="474" y="15312"/>
                  </a:lnTo>
                  <a:cubicBezTo>
                    <a:pt x="0" y="15038"/>
                    <a:pt x="0" y="14356"/>
                    <a:pt x="474" y="14082"/>
                  </a:cubicBezTo>
                  <a:lnTo>
                    <a:pt x="24523" y="197"/>
                  </a:lnTo>
                  <a:cubicBezTo>
                    <a:pt x="24862" y="1"/>
                    <a:pt x="25296" y="117"/>
                    <a:pt x="25493" y="458"/>
                  </a:cubicBezTo>
                  <a:cubicBezTo>
                    <a:pt x="25690" y="797"/>
                    <a:pt x="25573" y="1231"/>
                    <a:pt x="25233" y="1428"/>
                  </a:cubicBezTo>
                  <a:lnTo>
                    <a:pt x="2250" y="14699"/>
                  </a:lnTo>
                  <a:lnTo>
                    <a:pt x="67728" y="52610"/>
                  </a:lnTo>
                  <a:lnTo>
                    <a:pt x="91421" y="38931"/>
                  </a:lnTo>
                  <a:cubicBezTo>
                    <a:pt x="91761" y="38731"/>
                    <a:pt x="92199" y="38847"/>
                    <a:pt x="92396" y="39189"/>
                  </a:cubicBezTo>
                  <a:cubicBezTo>
                    <a:pt x="92593" y="39530"/>
                    <a:pt x="92474" y="39966"/>
                    <a:pt x="92131" y="40161"/>
                  </a:cubicBezTo>
                  <a:lnTo>
                    <a:pt x="68084" y="54046"/>
                  </a:lnTo>
                  <a:cubicBezTo>
                    <a:pt x="67975" y="54108"/>
                    <a:pt x="67852" y="54142"/>
                    <a:pt x="67728" y="5414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8823"/>
                  </a:srgbClr>
                </a:gs>
                <a:gs pos="66000">
                  <a:srgbClr val="E354F7">
                    <a:alpha val="22352"/>
                  </a:srgbClr>
                </a:gs>
                <a:gs pos="100000">
                  <a:srgbClr val="10ECFF">
                    <a:alpha val="3372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823;p52">
              <a:extLst>
                <a:ext uri="{FF2B5EF4-FFF2-40B4-BE49-F238E27FC236}">
                  <a16:creationId xmlns:a16="http://schemas.microsoft.com/office/drawing/2014/main" id="{BA6B4D10-494C-4FF4-B288-4AB0BC14C598}"/>
                </a:ext>
              </a:extLst>
            </p:cNvPr>
            <p:cNvSpPr/>
            <p:nvPr/>
          </p:nvSpPr>
          <p:spPr>
            <a:xfrm>
              <a:off x="807000" y="3919500"/>
              <a:ext cx="1346275" cy="777300"/>
            </a:xfrm>
            <a:custGeom>
              <a:avLst/>
              <a:gdLst/>
              <a:ahLst/>
              <a:cxnLst/>
              <a:rect l="l" t="t" r="r" b="b"/>
              <a:pathLst>
                <a:path w="53851" h="31092" extrusionOk="0">
                  <a:moveTo>
                    <a:pt x="40203" y="7880"/>
                  </a:moveTo>
                  <a:cubicBezTo>
                    <a:pt x="39261" y="7337"/>
                    <a:pt x="38243" y="6863"/>
                    <a:pt x="37169" y="6459"/>
                  </a:cubicBezTo>
                  <a:lnTo>
                    <a:pt x="39360" y="1740"/>
                  </a:lnTo>
                  <a:lnTo>
                    <a:pt x="28113" y="1"/>
                  </a:lnTo>
                  <a:lnTo>
                    <a:pt x="25923" y="4721"/>
                  </a:lnTo>
                  <a:cubicBezTo>
                    <a:pt x="23339" y="4801"/>
                    <a:pt x="20779" y="5188"/>
                    <a:pt x="18419" y="5880"/>
                  </a:cubicBezTo>
                  <a:lnTo>
                    <a:pt x="12435" y="2426"/>
                  </a:lnTo>
                  <a:lnTo>
                    <a:pt x="4201" y="7179"/>
                  </a:lnTo>
                  <a:lnTo>
                    <a:pt x="10185" y="10634"/>
                  </a:lnTo>
                  <a:cubicBezTo>
                    <a:pt x="8985" y="11996"/>
                    <a:pt x="8314" y="13475"/>
                    <a:pt x="8176" y="14966"/>
                  </a:cubicBezTo>
                  <a:lnTo>
                    <a:pt x="0" y="16232"/>
                  </a:lnTo>
                  <a:lnTo>
                    <a:pt x="3014" y="22725"/>
                  </a:lnTo>
                  <a:lnTo>
                    <a:pt x="11187" y="21461"/>
                  </a:lnTo>
                  <a:cubicBezTo>
                    <a:pt x="11887" y="22080"/>
                    <a:pt x="12706" y="22667"/>
                    <a:pt x="13649" y="23211"/>
                  </a:cubicBezTo>
                  <a:cubicBezTo>
                    <a:pt x="14590" y="23756"/>
                    <a:pt x="15608" y="24228"/>
                    <a:pt x="16681" y="24632"/>
                  </a:cubicBezTo>
                  <a:lnTo>
                    <a:pt x="14492" y="29351"/>
                  </a:lnTo>
                  <a:lnTo>
                    <a:pt x="25738" y="31092"/>
                  </a:lnTo>
                  <a:lnTo>
                    <a:pt x="27929" y="26372"/>
                  </a:lnTo>
                  <a:cubicBezTo>
                    <a:pt x="30513" y="26291"/>
                    <a:pt x="33073" y="25904"/>
                    <a:pt x="35433" y="25212"/>
                  </a:cubicBezTo>
                  <a:lnTo>
                    <a:pt x="41417" y="28667"/>
                  </a:lnTo>
                  <a:lnTo>
                    <a:pt x="49649" y="23913"/>
                  </a:lnTo>
                  <a:lnTo>
                    <a:pt x="43665" y="20459"/>
                  </a:lnTo>
                  <a:cubicBezTo>
                    <a:pt x="44866" y="19096"/>
                    <a:pt x="45536" y="17617"/>
                    <a:pt x="45674" y="16126"/>
                  </a:cubicBezTo>
                  <a:lnTo>
                    <a:pt x="53850" y="14860"/>
                  </a:lnTo>
                  <a:lnTo>
                    <a:pt x="50838" y="8368"/>
                  </a:lnTo>
                  <a:lnTo>
                    <a:pt x="42664" y="9632"/>
                  </a:lnTo>
                  <a:cubicBezTo>
                    <a:pt x="41964" y="9011"/>
                    <a:pt x="41145" y="8425"/>
                    <a:pt x="40203" y="7880"/>
                  </a:cubicBezTo>
                  <a:close/>
                  <a:moveTo>
                    <a:pt x="33598" y="19397"/>
                  </a:moveTo>
                  <a:cubicBezTo>
                    <a:pt x="29912" y="21524"/>
                    <a:pt x="23938" y="21524"/>
                    <a:pt x="20254" y="19397"/>
                  </a:cubicBezTo>
                  <a:cubicBezTo>
                    <a:pt x="16569" y="17270"/>
                    <a:pt x="16569" y="13820"/>
                    <a:pt x="20254" y="11693"/>
                  </a:cubicBezTo>
                  <a:cubicBezTo>
                    <a:pt x="23938" y="9567"/>
                    <a:pt x="29912" y="9567"/>
                    <a:pt x="33597" y="11693"/>
                  </a:cubicBezTo>
                  <a:cubicBezTo>
                    <a:pt x="37281" y="13820"/>
                    <a:pt x="37283" y="17270"/>
                    <a:pt x="33598" y="1939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824;p52">
              <a:extLst>
                <a:ext uri="{FF2B5EF4-FFF2-40B4-BE49-F238E27FC236}">
                  <a16:creationId xmlns:a16="http://schemas.microsoft.com/office/drawing/2014/main" id="{D350BEB2-DDBB-4468-B51C-05D7DB255ECE}"/>
                </a:ext>
              </a:extLst>
            </p:cNvPr>
            <p:cNvSpPr/>
            <p:nvPr/>
          </p:nvSpPr>
          <p:spPr>
            <a:xfrm>
              <a:off x="1225075" y="4158650"/>
              <a:ext cx="512875" cy="227625"/>
            </a:xfrm>
            <a:custGeom>
              <a:avLst/>
              <a:gdLst/>
              <a:ahLst/>
              <a:cxnLst/>
              <a:rect l="l" t="t" r="r" b="b"/>
              <a:pathLst>
                <a:path w="20515" h="9105" extrusionOk="0">
                  <a:moveTo>
                    <a:pt x="17930" y="9105"/>
                  </a:moveTo>
                  <a:cubicBezTo>
                    <a:pt x="20514" y="6979"/>
                    <a:pt x="20163" y="4027"/>
                    <a:pt x="16875" y="2127"/>
                  </a:cubicBezTo>
                  <a:cubicBezTo>
                    <a:pt x="13190" y="1"/>
                    <a:pt x="7215" y="1"/>
                    <a:pt x="3531" y="2127"/>
                  </a:cubicBezTo>
                  <a:cubicBezTo>
                    <a:pt x="592" y="3824"/>
                    <a:pt x="0" y="6360"/>
                    <a:pt x="1747" y="8396"/>
                  </a:cubicBezTo>
                  <a:cubicBezTo>
                    <a:pt x="2191" y="7879"/>
                    <a:pt x="2784" y="7394"/>
                    <a:pt x="3531" y="6963"/>
                  </a:cubicBezTo>
                  <a:cubicBezTo>
                    <a:pt x="7215" y="4834"/>
                    <a:pt x="13190" y="4834"/>
                    <a:pt x="16875" y="6963"/>
                  </a:cubicBezTo>
                  <a:cubicBezTo>
                    <a:pt x="17621" y="7393"/>
                    <a:pt x="18213" y="7879"/>
                    <a:pt x="18658" y="8396"/>
                  </a:cubicBezTo>
                  <a:cubicBezTo>
                    <a:pt x="18436" y="8652"/>
                    <a:pt x="18192" y="8890"/>
                    <a:pt x="17930" y="91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825;p52">
              <a:extLst>
                <a:ext uri="{FF2B5EF4-FFF2-40B4-BE49-F238E27FC236}">
                  <a16:creationId xmlns:a16="http://schemas.microsoft.com/office/drawing/2014/main" id="{12F48647-2BC3-446B-B8B9-73A728E2DD84}"/>
                </a:ext>
              </a:extLst>
            </p:cNvPr>
            <p:cNvSpPr/>
            <p:nvPr/>
          </p:nvSpPr>
          <p:spPr>
            <a:xfrm>
              <a:off x="807000" y="4326375"/>
              <a:ext cx="417025" cy="326900"/>
            </a:xfrm>
            <a:custGeom>
              <a:avLst/>
              <a:gdLst/>
              <a:ahLst/>
              <a:cxnLst/>
              <a:rect l="l" t="t" r="r" b="b"/>
              <a:pathLst>
                <a:path w="16681" h="13076" extrusionOk="0">
                  <a:moveTo>
                    <a:pt x="13649" y="6936"/>
                  </a:moveTo>
                  <a:cubicBezTo>
                    <a:pt x="12706" y="6392"/>
                    <a:pt x="11887" y="5805"/>
                    <a:pt x="11187" y="5186"/>
                  </a:cubicBezTo>
                  <a:lnTo>
                    <a:pt x="3014" y="6450"/>
                  </a:lnTo>
                  <a:lnTo>
                    <a:pt x="21" y="1"/>
                  </a:lnTo>
                  <a:lnTo>
                    <a:pt x="0" y="4"/>
                  </a:lnTo>
                  <a:lnTo>
                    <a:pt x="21" y="49"/>
                  </a:lnTo>
                  <a:lnTo>
                    <a:pt x="0" y="52"/>
                  </a:lnTo>
                  <a:lnTo>
                    <a:pt x="21" y="98"/>
                  </a:lnTo>
                  <a:lnTo>
                    <a:pt x="0" y="101"/>
                  </a:lnTo>
                  <a:lnTo>
                    <a:pt x="21" y="145"/>
                  </a:lnTo>
                  <a:lnTo>
                    <a:pt x="0" y="148"/>
                  </a:lnTo>
                  <a:lnTo>
                    <a:pt x="21" y="192"/>
                  </a:lnTo>
                  <a:lnTo>
                    <a:pt x="0" y="195"/>
                  </a:lnTo>
                  <a:lnTo>
                    <a:pt x="21" y="240"/>
                  </a:lnTo>
                  <a:lnTo>
                    <a:pt x="0" y="243"/>
                  </a:lnTo>
                  <a:lnTo>
                    <a:pt x="21" y="287"/>
                  </a:lnTo>
                  <a:lnTo>
                    <a:pt x="0" y="290"/>
                  </a:lnTo>
                  <a:lnTo>
                    <a:pt x="21" y="335"/>
                  </a:lnTo>
                  <a:lnTo>
                    <a:pt x="0" y="338"/>
                  </a:lnTo>
                  <a:lnTo>
                    <a:pt x="21" y="384"/>
                  </a:lnTo>
                  <a:lnTo>
                    <a:pt x="0" y="387"/>
                  </a:lnTo>
                  <a:lnTo>
                    <a:pt x="21" y="431"/>
                  </a:lnTo>
                  <a:lnTo>
                    <a:pt x="0" y="434"/>
                  </a:lnTo>
                  <a:lnTo>
                    <a:pt x="21" y="479"/>
                  </a:lnTo>
                  <a:lnTo>
                    <a:pt x="0" y="482"/>
                  </a:lnTo>
                  <a:lnTo>
                    <a:pt x="21" y="526"/>
                  </a:lnTo>
                  <a:lnTo>
                    <a:pt x="0" y="531"/>
                  </a:lnTo>
                  <a:lnTo>
                    <a:pt x="21" y="575"/>
                  </a:lnTo>
                  <a:lnTo>
                    <a:pt x="0" y="578"/>
                  </a:lnTo>
                  <a:lnTo>
                    <a:pt x="21" y="623"/>
                  </a:lnTo>
                  <a:lnTo>
                    <a:pt x="0" y="628"/>
                  </a:lnTo>
                  <a:lnTo>
                    <a:pt x="21" y="671"/>
                  </a:lnTo>
                  <a:lnTo>
                    <a:pt x="0" y="675"/>
                  </a:lnTo>
                  <a:lnTo>
                    <a:pt x="21" y="720"/>
                  </a:lnTo>
                  <a:lnTo>
                    <a:pt x="0" y="721"/>
                  </a:lnTo>
                  <a:lnTo>
                    <a:pt x="21" y="767"/>
                  </a:lnTo>
                  <a:lnTo>
                    <a:pt x="0" y="770"/>
                  </a:lnTo>
                  <a:lnTo>
                    <a:pt x="21" y="814"/>
                  </a:lnTo>
                  <a:lnTo>
                    <a:pt x="0" y="817"/>
                  </a:lnTo>
                  <a:lnTo>
                    <a:pt x="21" y="862"/>
                  </a:lnTo>
                  <a:lnTo>
                    <a:pt x="0" y="865"/>
                  </a:lnTo>
                  <a:lnTo>
                    <a:pt x="21" y="911"/>
                  </a:lnTo>
                  <a:lnTo>
                    <a:pt x="0" y="914"/>
                  </a:lnTo>
                  <a:lnTo>
                    <a:pt x="21" y="959"/>
                  </a:lnTo>
                  <a:lnTo>
                    <a:pt x="0" y="962"/>
                  </a:lnTo>
                  <a:lnTo>
                    <a:pt x="21" y="1006"/>
                  </a:lnTo>
                  <a:lnTo>
                    <a:pt x="0" y="1009"/>
                  </a:lnTo>
                  <a:lnTo>
                    <a:pt x="21" y="1053"/>
                  </a:lnTo>
                  <a:lnTo>
                    <a:pt x="0" y="1056"/>
                  </a:lnTo>
                  <a:lnTo>
                    <a:pt x="21" y="1101"/>
                  </a:lnTo>
                  <a:lnTo>
                    <a:pt x="0" y="1104"/>
                  </a:lnTo>
                  <a:lnTo>
                    <a:pt x="21" y="1148"/>
                  </a:lnTo>
                  <a:lnTo>
                    <a:pt x="0" y="1153"/>
                  </a:lnTo>
                  <a:lnTo>
                    <a:pt x="21" y="1197"/>
                  </a:lnTo>
                  <a:lnTo>
                    <a:pt x="0" y="1200"/>
                  </a:lnTo>
                  <a:lnTo>
                    <a:pt x="21" y="1245"/>
                  </a:lnTo>
                  <a:lnTo>
                    <a:pt x="0" y="1248"/>
                  </a:lnTo>
                  <a:lnTo>
                    <a:pt x="21" y="1292"/>
                  </a:lnTo>
                  <a:lnTo>
                    <a:pt x="0" y="1295"/>
                  </a:lnTo>
                  <a:lnTo>
                    <a:pt x="21" y="1341"/>
                  </a:lnTo>
                  <a:lnTo>
                    <a:pt x="0" y="1344"/>
                  </a:lnTo>
                  <a:lnTo>
                    <a:pt x="21" y="1389"/>
                  </a:lnTo>
                  <a:lnTo>
                    <a:pt x="0" y="1392"/>
                  </a:lnTo>
                  <a:lnTo>
                    <a:pt x="21" y="1436"/>
                  </a:lnTo>
                  <a:lnTo>
                    <a:pt x="0" y="1441"/>
                  </a:lnTo>
                  <a:lnTo>
                    <a:pt x="21" y="1486"/>
                  </a:lnTo>
                  <a:lnTo>
                    <a:pt x="0" y="1489"/>
                  </a:lnTo>
                  <a:lnTo>
                    <a:pt x="21" y="1533"/>
                  </a:lnTo>
                  <a:lnTo>
                    <a:pt x="0" y="1536"/>
                  </a:lnTo>
                  <a:lnTo>
                    <a:pt x="21" y="1580"/>
                  </a:lnTo>
                  <a:lnTo>
                    <a:pt x="0" y="1583"/>
                  </a:lnTo>
                  <a:lnTo>
                    <a:pt x="21" y="1628"/>
                  </a:lnTo>
                  <a:lnTo>
                    <a:pt x="0" y="1631"/>
                  </a:lnTo>
                  <a:lnTo>
                    <a:pt x="21" y="1675"/>
                  </a:lnTo>
                  <a:lnTo>
                    <a:pt x="0" y="1678"/>
                  </a:lnTo>
                  <a:lnTo>
                    <a:pt x="21" y="1725"/>
                  </a:lnTo>
                  <a:lnTo>
                    <a:pt x="0" y="1728"/>
                  </a:lnTo>
                  <a:lnTo>
                    <a:pt x="21" y="1772"/>
                  </a:lnTo>
                  <a:lnTo>
                    <a:pt x="0" y="1775"/>
                  </a:lnTo>
                  <a:lnTo>
                    <a:pt x="21" y="1819"/>
                  </a:lnTo>
                  <a:lnTo>
                    <a:pt x="0" y="1822"/>
                  </a:lnTo>
                  <a:lnTo>
                    <a:pt x="21" y="1867"/>
                  </a:lnTo>
                  <a:lnTo>
                    <a:pt x="0" y="1870"/>
                  </a:lnTo>
                  <a:lnTo>
                    <a:pt x="21" y="1914"/>
                  </a:lnTo>
                  <a:lnTo>
                    <a:pt x="0" y="1917"/>
                  </a:lnTo>
                  <a:lnTo>
                    <a:pt x="21" y="1963"/>
                  </a:lnTo>
                  <a:lnTo>
                    <a:pt x="0" y="1966"/>
                  </a:lnTo>
                  <a:lnTo>
                    <a:pt x="21" y="2011"/>
                  </a:lnTo>
                  <a:lnTo>
                    <a:pt x="0" y="2014"/>
                  </a:lnTo>
                  <a:lnTo>
                    <a:pt x="21" y="2058"/>
                  </a:lnTo>
                  <a:lnTo>
                    <a:pt x="0" y="2061"/>
                  </a:lnTo>
                  <a:lnTo>
                    <a:pt x="21" y="2107"/>
                  </a:lnTo>
                  <a:lnTo>
                    <a:pt x="0" y="2110"/>
                  </a:lnTo>
                  <a:lnTo>
                    <a:pt x="21" y="2154"/>
                  </a:lnTo>
                  <a:lnTo>
                    <a:pt x="0" y="2158"/>
                  </a:lnTo>
                  <a:lnTo>
                    <a:pt x="21" y="2202"/>
                  </a:lnTo>
                  <a:lnTo>
                    <a:pt x="0" y="2205"/>
                  </a:lnTo>
                  <a:lnTo>
                    <a:pt x="21" y="2250"/>
                  </a:lnTo>
                  <a:lnTo>
                    <a:pt x="0" y="2255"/>
                  </a:lnTo>
                  <a:lnTo>
                    <a:pt x="21" y="2299"/>
                  </a:lnTo>
                  <a:lnTo>
                    <a:pt x="0" y="2302"/>
                  </a:lnTo>
                  <a:lnTo>
                    <a:pt x="21" y="2347"/>
                  </a:lnTo>
                  <a:lnTo>
                    <a:pt x="0" y="2349"/>
                  </a:lnTo>
                  <a:lnTo>
                    <a:pt x="21" y="2394"/>
                  </a:lnTo>
                  <a:lnTo>
                    <a:pt x="0" y="2397"/>
                  </a:lnTo>
                  <a:lnTo>
                    <a:pt x="21" y="2441"/>
                  </a:lnTo>
                  <a:lnTo>
                    <a:pt x="0" y="2444"/>
                  </a:lnTo>
                  <a:lnTo>
                    <a:pt x="21" y="2490"/>
                  </a:lnTo>
                  <a:lnTo>
                    <a:pt x="0" y="2493"/>
                  </a:lnTo>
                  <a:lnTo>
                    <a:pt x="21" y="2538"/>
                  </a:lnTo>
                  <a:lnTo>
                    <a:pt x="0" y="2541"/>
                  </a:lnTo>
                  <a:lnTo>
                    <a:pt x="21" y="2586"/>
                  </a:lnTo>
                  <a:lnTo>
                    <a:pt x="0" y="2590"/>
                  </a:lnTo>
                  <a:lnTo>
                    <a:pt x="21" y="2633"/>
                  </a:lnTo>
                  <a:lnTo>
                    <a:pt x="0" y="2636"/>
                  </a:lnTo>
                  <a:lnTo>
                    <a:pt x="21" y="2682"/>
                  </a:lnTo>
                  <a:lnTo>
                    <a:pt x="0" y="2685"/>
                  </a:lnTo>
                  <a:lnTo>
                    <a:pt x="21" y="2729"/>
                  </a:lnTo>
                  <a:lnTo>
                    <a:pt x="0" y="2733"/>
                  </a:lnTo>
                  <a:lnTo>
                    <a:pt x="21" y="2777"/>
                  </a:lnTo>
                  <a:lnTo>
                    <a:pt x="0" y="2780"/>
                  </a:lnTo>
                  <a:lnTo>
                    <a:pt x="21" y="2826"/>
                  </a:lnTo>
                  <a:lnTo>
                    <a:pt x="0" y="2829"/>
                  </a:lnTo>
                  <a:lnTo>
                    <a:pt x="21" y="2873"/>
                  </a:lnTo>
                  <a:lnTo>
                    <a:pt x="0" y="2876"/>
                  </a:lnTo>
                  <a:lnTo>
                    <a:pt x="21" y="2921"/>
                  </a:lnTo>
                  <a:lnTo>
                    <a:pt x="0" y="2924"/>
                  </a:lnTo>
                  <a:lnTo>
                    <a:pt x="21" y="2969"/>
                  </a:lnTo>
                  <a:lnTo>
                    <a:pt x="0" y="2973"/>
                  </a:lnTo>
                  <a:lnTo>
                    <a:pt x="21" y="3016"/>
                  </a:lnTo>
                  <a:lnTo>
                    <a:pt x="0" y="3019"/>
                  </a:lnTo>
                  <a:lnTo>
                    <a:pt x="21" y="3065"/>
                  </a:lnTo>
                  <a:lnTo>
                    <a:pt x="0" y="3068"/>
                  </a:lnTo>
                  <a:lnTo>
                    <a:pt x="21" y="3113"/>
                  </a:lnTo>
                  <a:lnTo>
                    <a:pt x="0" y="3116"/>
                  </a:lnTo>
                  <a:lnTo>
                    <a:pt x="21" y="3160"/>
                  </a:lnTo>
                  <a:lnTo>
                    <a:pt x="0" y="3163"/>
                  </a:lnTo>
                  <a:lnTo>
                    <a:pt x="21" y="3207"/>
                  </a:lnTo>
                  <a:lnTo>
                    <a:pt x="0" y="3210"/>
                  </a:lnTo>
                  <a:lnTo>
                    <a:pt x="21" y="3256"/>
                  </a:lnTo>
                  <a:lnTo>
                    <a:pt x="0" y="3259"/>
                  </a:lnTo>
                  <a:lnTo>
                    <a:pt x="21" y="3303"/>
                  </a:lnTo>
                  <a:lnTo>
                    <a:pt x="0" y="3306"/>
                  </a:lnTo>
                  <a:lnTo>
                    <a:pt x="21" y="3352"/>
                  </a:lnTo>
                  <a:lnTo>
                    <a:pt x="0" y="3356"/>
                  </a:lnTo>
                  <a:lnTo>
                    <a:pt x="21" y="3399"/>
                  </a:lnTo>
                  <a:lnTo>
                    <a:pt x="0" y="3402"/>
                  </a:lnTo>
                  <a:lnTo>
                    <a:pt x="21" y="3448"/>
                  </a:lnTo>
                  <a:lnTo>
                    <a:pt x="0" y="3451"/>
                  </a:lnTo>
                  <a:lnTo>
                    <a:pt x="21" y="3495"/>
                  </a:lnTo>
                  <a:lnTo>
                    <a:pt x="0" y="3498"/>
                  </a:lnTo>
                  <a:lnTo>
                    <a:pt x="21" y="3543"/>
                  </a:lnTo>
                  <a:lnTo>
                    <a:pt x="0" y="3546"/>
                  </a:lnTo>
                  <a:lnTo>
                    <a:pt x="21" y="3592"/>
                  </a:lnTo>
                  <a:lnTo>
                    <a:pt x="0" y="3595"/>
                  </a:lnTo>
                  <a:lnTo>
                    <a:pt x="21" y="3639"/>
                  </a:lnTo>
                  <a:lnTo>
                    <a:pt x="0" y="3642"/>
                  </a:lnTo>
                  <a:lnTo>
                    <a:pt x="21" y="3687"/>
                  </a:lnTo>
                  <a:lnTo>
                    <a:pt x="0" y="3690"/>
                  </a:lnTo>
                  <a:lnTo>
                    <a:pt x="21" y="3734"/>
                  </a:lnTo>
                  <a:lnTo>
                    <a:pt x="0" y="3739"/>
                  </a:lnTo>
                  <a:lnTo>
                    <a:pt x="21" y="3782"/>
                  </a:lnTo>
                  <a:lnTo>
                    <a:pt x="0" y="3785"/>
                  </a:lnTo>
                  <a:lnTo>
                    <a:pt x="21" y="3831"/>
                  </a:lnTo>
                  <a:lnTo>
                    <a:pt x="0" y="3834"/>
                  </a:lnTo>
                  <a:lnTo>
                    <a:pt x="21" y="3878"/>
                  </a:lnTo>
                  <a:lnTo>
                    <a:pt x="0" y="3882"/>
                  </a:lnTo>
                  <a:lnTo>
                    <a:pt x="21" y="3926"/>
                  </a:lnTo>
                  <a:lnTo>
                    <a:pt x="0" y="3929"/>
                  </a:lnTo>
                  <a:lnTo>
                    <a:pt x="21" y="3975"/>
                  </a:lnTo>
                  <a:lnTo>
                    <a:pt x="0" y="3976"/>
                  </a:lnTo>
                  <a:lnTo>
                    <a:pt x="21" y="4022"/>
                  </a:lnTo>
                  <a:lnTo>
                    <a:pt x="0" y="4025"/>
                  </a:lnTo>
                  <a:lnTo>
                    <a:pt x="21" y="4069"/>
                  </a:lnTo>
                  <a:lnTo>
                    <a:pt x="0" y="4072"/>
                  </a:lnTo>
                  <a:lnTo>
                    <a:pt x="21" y="4117"/>
                  </a:lnTo>
                  <a:lnTo>
                    <a:pt x="0" y="4120"/>
                  </a:lnTo>
                  <a:lnTo>
                    <a:pt x="21" y="4165"/>
                  </a:lnTo>
                  <a:lnTo>
                    <a:pt x="0" y="4168"/>
                  </a:lnTo>
                  <a:lnTo>
                    <a:pt x="21" y="4214"/>
                  </a:lnTo>
                  <a:lnTo>
                    <a:pt x="0" y="4217"/>
                  </a:lnTo>
                  <a:lnTo>
                    <a:pt x="21" y="4261"/>
                  </a:lnTo>
                  <a:lnTo>
                    <a:pt x="0" y="4264"/>
                  </a:lnTo>
                  <a:lnTo>
                    <a:pt x="21" y="4309"/>
                  </a:lnTo>
                  <a:lnTo>
                    <a:pt x="0" y="4312"/>
                  </a:lnTo>
                  <a:lnTo>
                    <a:pt x="21" y="4358"/>
                  </a:lnTo>
                  <a:lnTo>
                    <a:pt x="0" y="4361"/>
                  </a:lnTo>
                  <a:lnTo>
                    <a:pt x="21" y="4405"/>
                  </a:lnTo>
                  <a:lnTo>
                    <a:pt x="0" y="4408"/>
                  </a:lnTo>
                  <a:lnTo>
                    <a:pt x="21" y="4453"/>
                  </a:lnTo>
                  <a:lnTo>
                    <a:pt x="0" y="4456"/>
                  </a:lnTo>
                  <a:lnTo>
                    <a:pt x="21" y="4500"/>
                  </a:lnTo>
                  <a:lnTo>
                    <a:pt x="0" y="4503"/>
                  </a:lnTo>
                  <a:lnTo>
                    <a:pt x="21" y="4548"/>
                  </a:lnTo>
                  <a:lnTo>
                    <a:pt x="0" y="4551"/>
                  </a:lnTo>
                  <a:lnTo>
                    <a:pt x="21" y="4597"/>
                  </a:lnTo>
                  <a:lnTo>
                    <a:pt x="0" y="4600"/>
                  </a:lnTo>
                  <a:lnTo>
                    <a:pt x="21" y="4644"/>
                  </a:lnTo>
                  <a:lnTo>
                    <a:pt x="0" y="4647"/>
                  </a:lnTo>
                  <a:lnTo>
                    <a:pt x="21" y="4692"/>
                  </a:lnTo>
                  <a:lnTo>
                    <a:pt x="0" y="4695"/>
                  </a:lnTo>
                  <a:lnTo>
                    <a:pt x="21" y="4741"/>
                  </a:lnTo>
                  <a:lnTo>
                    <a:pt x="0" y="4744"/>
                  </a:lnTo>
                  <a:lnTo>
                    <a:pt x="21" y="4788"/>
                  </a:lnTo>
                  <a:lnTo>
                    <a:pt x="0" y="4791"/>
                  </a:lnTo>
                  <a:lnTo>
                    <a:pt x="3014" y="11283"/>
                  </a:lnTo>
                  <a:lnTo>
                    <a:pt x="11187" y="10018"/>
                  </a:lnTo>
                  <a:cubicBezTo>
                    <a:pt x="11887" y="10639"/>
                    <a:pt x="12706" y="11226"/>
                    <a:pt x="13649" y="11769"/>
                  </a:cubicBezTo>
                  <a:cubicBezTo>
                    <a:pt x="14024" y="11987"/>
                    <a:pt x="14415" y="12189"/>
                    <a:pt x="14813" y="12383"/>
                  </a:cubicBezTo>
                  <a:lnTo>
                    <a:pt x="14490" y="13076"/>
                  </a:lnTo>
                  <a:lnTo>
                    <a:pt x="16681" y="8356"/>
                  </a:lnTo>
                  <a:cubicBezTo>
                    <a:pt x="15608" y="7953"/>
                    <a:pt x="14590" y="7481"/>
                    <a:pt x="13649" y="69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826;p52">
              <a:extLst>
                <a:ext uri="{FF2B5EF4-FFF2-40B4-BE49-F238E27FC236}">
                  <a16:creationId xmlns:a16="http://schemas.microsoft.com/office/drawing/2014/main" id="{6A4EC9FE-7D8A-4CAC-9224-D2AAAB639A52}"/>
                </a:ext>
              </a:extLst>
            </p:cNvPr>
            <p:cNvSpPr/>
            <p:nvPr/>
          </p:nvSpPr>
          <p:spPr>
            <a:xfrm>
              <a:off x="1169250" y="4517275"/>
              <a:ext cx="879000" cy="300375"/>
            </a:xfrm>
            <a:custGeom>
              <a:avLst/>
              <a:gdLst/>
              <a:ahLst/>
              <a:cxnLst/>
              <a:rect l="l" t="t" r="r" b="b"/>
              <a:pathLst>
                <a:path w="35160" h="12015" extrusionOk="0">
                  <a:moveTo>
                    <a:pt x="26927" y="4754"/>
                  </a:moveTo>
                  <a:lnTo>
                    <a:pt x="20943" y="1300"/>
                  </a:lnTo>
                  <a:cubicBezTo>
                    <a:pt x="18583" y="1993"/>
                    <a:pt x="16023" y="2380"/>
                    <a:pt x="13439" y="2459"/>
                  </a:cubicBezTo>
                  <a:lnTo>
                    <a:pt x="11248" y="7181"/>
                  </a:lnTo>
                  <a:lnTo>
                    <a:pt x="0" y="5440"/>
                  </a:lnTo>
                  <a:lnTo>
                    <a:pt x="22" y="5443"/>
                  </a:lnTo>
                  <a:lnTo>
                    <a:pt x="0" y="5487"/>
                  </a:lnTo>
                  <a:lnTo>
                    <a:pt x="22" y="5490"/>
                  </a:lnTo>
                  <a:lnTo>
                    <a:pt x="2" y="5537"/>
                  </a:lnTo>
                  <a:lnTo>
                    <a:pt x="22" y="5540"/>
                  </a:lnTo>
                  <a:lnTo>
                    <a:pt x="2" y="5585"/>
                  </a:lnTo>
                  <a:lnTo>
                    <a:pt x="22" y="5588"/>
                  </a:lnTo>
                  <a:lnTo>
                    <a:pt x="2" y="5632"/>
                  </a:lnTo>
                  <a:lnTo>
                    <a:pt x="22" y="5635"/>
                  </a:lnTo>
                  <a:lnTo>
                    <a:pt x="2" y="5679"/>
                  </a:lnTo>
                  <a:lnTo>
                    <a:pt x="22" y="5682"/>
                  </a:lnTo>
                  <a:lnTo>
                    <a:pt x="2" y="5727"/>
                  </a:lnTo>
                  <a:lnTo>
                    <a:pt x="22" y="5731"/>
                  </a:lnTo>
                  <a:lnTo>
                    <a:pt x="2" y="5774"/>
                  </a:lnTo>
                  <a:lnTo>
                    <a:pt x="22" y="5779"/>
                  </a:lnTo>
                  <a:lnTo>
                    <a:pt x="2" y="5823"/>
                  </a:lnTo>
                  <a:lnTo>
                    <a:pt x="22" y="5826"/>
                  </a:lnTo>
                  <a:lnTo>
                    <a:pt x="2" y="5871"/>
                  </a:lnTo>
                  <a:lnTo>
                    <a:pt x="22" y="5874"/>
                  </a:lnTo>
                  <a:lnTo>
                    <a:pt x="2" y="5918"/>
                  </a:lnTo>
                  <a:lnTo>
                    <a:pt x="22" y="5921"/>
                  </a:lnTo>
                  <a:lnTo>
                    <a:pt x="2" y="5967"/>
                  </a:lnTo>
                  <a:lnTo>
                    <a:pt x="22" y="5970"/>
                  </a:lnTo>
                  <a:lnTo>
                    <a:pt x="2" y="6015"/>
                  </a:lnTo>
                  <a:lnTo>
                    <a:pt x="22" y="6018"/>
                  </a:lnTo>
                  <a:lnTo>
                    <a:pt x="2" y="6062"/>
                  </a:lnTo>
                  <a:lnTo>
                    <a:pt x="22" y="6065"/>
                  </a:lnTo>
                  <a:lnTo>
                    <a:pt x="2" y="6110"/>
                  </a:lnTo>
                  <a:lnTo>
                    <a:pt x="22" y="6114"/>
                  </a:lnTo>
                  <a:lnTo>
                    <a:pt x="2" y="6157"/>
                  </a:lnTo>
                  <a:lnTo>
                    <a:pt x="22" y="6162"/>
                  </a:lnTo>
                  <a:lnTo>
                    <a:pt x="2" y="6206"/>
                  </a:lnTo>
                  <a:lnTo>
                    <a:pt x="22" y="6209"/>
                  </a:lnTo>
                  <a:lnTo>
                    <a:pt x="2" y="6254"/>
                  </a:lnTo>
                  <a:lnTo>
                    <a:pt x="22" y="6257"/>
                  </a:lnTo>
                  <a:lnTo>
                    <a:pt x="2" y="6301"/>
                  </a:lnTo>
                  <a:lnTo>
                    <a:pt x="22" y="6304"/>
                  </a:lnTo>
                  <a:lnTo>
                    <a:pt x="2" y="6351"/>
                  </a:lnTo>
                  <a:lnTo>
                    <a:pt x="22" y="6354"/>
                  </a:lnTo>
                  <a:lnTo>
                    <a:pt x="2" y="6398"/>
                  </a:lnTo>
                  <a:lnTo>
                    <a:pt x="22" y="6401"/>
                  </a:lnTo>
                  <a:lnTo>
                    <a:pt x="2" y="6445"/>
                  </a:lnTo>
                  <a:lnTo>
                    <a:pt x="22" y="6448"/>
                  </a:lnTo>
                  <a:lnTo>
                    <a:pt x="2" y="6493"/>
                  </a:lnTo>
                  <a:lnTo>
                    <a:pt x="22" y="6497"/>
                  </a:lnTo>
                  <a:lnTo>
                    <a:pt x="2" y="6540"/>
                  </a:lnTo>
                  <a:lnTo>
                    <a:pt x="22" y="6543"/>
                  </a:lnTo>
                  <a:lnTo>
                    <a:pt x="2" y="6589"/>
                  </a:lnTo>
                  <a:lnTo>
                    <a:pt x="22" y="6592"/>
                  </a:lnTo>
                  <a:lnTo>
                    <a:pt x="2" y="6637"/>
                  </a:lnTo>
                  <a:lnTo>
                    <a:pt x="22" y="6640"/>
                  </a:lnTo>
                  <a:lnTo>
                    <a:pt x="2" y="6684"/>
                  </a:lnTo>
                  <a:lnTo>
                    <a:pt x="22" y="6687"/>
                  </a:lnTo>
                  <a:lnTo>
                    <a:pt x="2" y="6733"/>
                  </a:lnTo>
                  <a:lnTo>
                    <a:pt x="22" y="6736"/>
                  </a:lnTo>
                  <a:lnTo>
                    <a:pt x="2" y="6780"/>
                  </a:lnTo>
                  <a:lnTo>
                    <a:pt x="22" y="6784"/>
                  </a:lnTo>
                  <a:lnTo>
                    <a:pt x="2" y="6828"/>
                  </a:lnTo>
                  <a:lnTo>
                    <a:pt x="22" y="6831"/>
                  </a:lnTo>
                  <a:lnTo>
                    <a:pt x="2" y="6876"/>
                  </a:lnTo>
                  <a:lnTo>
                    <a:pt x="22" y="6880"/>
                  </a:lnTo>
                  <a:lnTo>
                    <a:pt x="2" y="6923"/>
                  </a:lnTo>
                  <a:lnTo>
                    <a:pt x="22" y="6926"/>
                  </a:lnTo>
                  <a:lnTo>
                    <a:pt x="2" y="6972"/>
                  </a:lnTo>
                  <a:lnTo>
                    <a:pt x="22" y="6975"/>
                  </a:lnTo>
                  <a:lnTo>
                    <a:pt x="2" y="7020"/>
                  </a:lnTo>
                  <a:lnTo>
                    <a:pt x="22" y="7023"/>
                  </a:lnTo>
                  <a:lnTo>
                    <a:pt x="2" y="7067"/>
                  </a:lnTo>
                  <a:lnTo>
                    <a:pt x="22" y="7070"/>
                  </a:lnTo>
                  <a:lnTo>
                    <a:pt x="2" y="7116"/>
                  </a:lnTo>
                  <a:lnTo>
                    <a:pt x="22" y="7119"/>
                  </a:lnTo>
                  <a:lnTo>
                    <a:pt x="2" y="7164"/>
                  </a:lnTo>
                  <a:lnTo>
                    <a:pt x="22" y="7167"/>
                  </a:lnTo>
                  <a:lnTo>
                    <a:pt x="2" y="7213"/>
                  </a:lnTo>
                  <a:lnTo>
                    <a:pt x="22" y="7216"/>
                  </a:lnTo>
                  <a:lnTo>
                    <a:pt x="2" y="7259"/>
                  </a:lnTo>
                  <a:lnTo>
                    <a:pt x="22" y="7263"/>
                  </a:lnTo>
                  <a:lnTo>
                    <a:pt x="2" y="7306"/>
                  </a:lnTo>
                  <a:lnTo>
                    <a:pt x="22" y="7309"/>
                  </a:lnTo>
                  <a:lnTo>
                    <a:pt x="2" y="7355"/>
                  </a:lnTo>
                  <a:lnTo>
                    <a:pt x="22" y="7358"/>
                  </a:lnTo>
                  <a:lnTo>
                    <a:pt x="2" y="7402"/>
                  </a:lnTo>
                  <a:lnTo>
                    <a:pt x="22" y="7406"/>
                  </a:lnTo>
                  <a:lnTo>
                    <a:pt x="2" y="7450"/>
                  </a:lnTo>
                  <a:lnTo>
                    <a:pt x="22" y="7453"/>
                  </a:lnTo>
                  <a:lnTo>
                    <a:pt x="2" y="7499"/>
                  </a:lnTo>
                  <a:lnTo>
                    <a:pt x="22" y="7502"/>
                  </a:lnTo>
                  <a:lnTo>
                    <a:pt x="2" y="7546"/>
                  </a:lnTo>
                  <a:lnTo>
                    <a:pt x="22" y="7549"/>
                  </a:lnTo>
                  <a:lnTo>
                    <a:pt x="2" y="7594"/>
                  </a:lnTo>
                  <a:lnTo>
                    <a:pt x="22" y="7597"/>
                  </a:lnTo>
                  <a:lnTo>
                    <a:pt x="2" y="7642"/>
                  </a:lnTo>
                  <a:lnTo>
                    <a:pt x="22" y="7646"/>
                  </a:lnTo>
                  <a:lnTo>
                    <a:pt x="2" y="7689"/>
                  </a:lnTo>
                  <a:lnTo>
                    <a:pt x="22" y="7692"/>
                  </a:lnTo>
                  <a:lnTo>
                    <a:pt x="2" y="7738"/>
                  </a:lnTo>
                  <a:lnTo>
                    <a:pt x="22" y="7741"/>
                  </a:lnTo>
                  <a:lnTo>
                    <a:pt x="2" y="7785"/>
                  </a:lnTo>
                  <a:lnTo>
                    <a:pt x="22" y="7789"/>
                  </a:lnTo>
                  <a:lnTo>
                    <a:pt x="2" y="7833"/>
                  </a:lnTo>
                  <a:lnTo>
                    <a:pt x="22" y="7836"/>
                  </a:lnTo>
                  <a:lnTo>
                    <a:pt x="2" y="7882"/>
                  </a:lnTo>
                  <a:lnTo>
                    <a:pt x="22" y="7885"/>
                  </a:lnTo>
                  <a:lnTo>
                    <a:pt x="2" y="7929"/>
                  </a:lnTo>
                  <a:lnTo>
                    <a:pt x="22" y="7932"/>
                  </a:lnTo>
                  <a:lnTo>
                    <a:pt x="2" y="7979"/>
                  </a:lnTo>
                  <a:lnTo>
                    <a:pt x="22" y="7982"/>
                  </a:lnTo>
                  <a:lnTo>
                    <a:pt x="2" y="8026"/>
                  </a:lnTo>
                  <a:lnTo>
                    <a:pt x="22" y="8029"/>
                  </a:lnTo>
                  <a:lnTo>
                    <a:pt x="2" y="8072"/>
                  </a:lnTo>
                  <a:lnTo>
                    <a:pt x="22" y="8075"/>
                  </a:lnTo>
                  <a:lnTo>
                    <a:pt x="2" y="8121"/>
                  </a:lnTo>
                  <a:lnTo>
                    <a:pt x="22" y="8124"/>
                  </a:lnTo>
                  <a:lnTo>
                    <a:pt x="2" y="8168"/>
                  </a:lnTo>
                  <a:lnTo>
                    <a:pt x="22" y="8171"/>
                  </a:lnTo>
                  <a:lnTo>
                    <a:pt x="2" y="8216"/>
                  </a:lnTo>
                  <a:lnTo>
                    <a:pt x="22" y="8219"/>
                  </a:lnTo>
                  <a:lnTo>
                    <a:pt x="2" y="8265"/>
                  </a:lnTo>
                  <a:lnTo>
                    <a:pt x="22" y="8268"/>
                  </a:lnTo>
                  <a:lnTo>
                    <a:pt x="2" y="8312"/>
                  </a:lnTo>
                  <a:lnTo>
                    <a:pt x="22" y="8315"/>
                  </a:lnTo>
                  <a:lnTo>
                    <a:pt x="2" y="8360"/>
                  </a:lnTo>
                  <a:lnTo>
                    <a:pt x="22" y="8363"/>
                  </a:lnTo>
                  <a:lnTo>
                    <a:pt x="2" y="8407"/>
                  </a:lnTo>
                  <a:lnTo>
                    <a:pt x="22" y="8412"/>
                  </a:lnTo>
                  <a:lnTo>
                    <a:pt x="2" y="8455"/>
                  </a:lnTo>
                  <a:lnTo>
                    <a:pt x="22" y="8458"/>
                  </a:lnTo>
                  <a:lnTo>
                    <a:pt x="2" y="8504"/>
                  </a:lnTo>
                  <a:lnTo>
                    <a:pt x="22" y="8507"/>
                  </a:lnTo>
                  <a:lnTo>
                    <a:pt x="2" y="8551"/>
                  </a:lnTo>
                  <a:lnTo>
                    <a:pt x="22" y="8554"/>
                  </a:lnTo>
                  <a:lnTo>
                    <a:pt x="2" y="8599"/>
                  </a:lnTo>
                  <a:lnTo>
                    <a:pt x="22" y="8602"/>
                  </a:lnTo>
                  <a:lnTo>
                    <a:pt x="2" y="8648"/>
                  </a:lnTo>
                  <a:lnTo>
                    <a:pt x="22" y="8651"/>
                  </a:lnTo>
                  <a:lnTo>
                    <a:pt x="2" y="8695"/>
                  </a:lnTo>
                  <a:lnTo>
                    <a:pt x="22" y="8698"/>
                  </a:lnTo>
                  <a:lnTo>
                    <a:pt x="2" y="8743"/>
                  </a:lnTo>
                  <a:lnTo>
                    <a:pt x="22" y="8746"/>
                  </a:lnTo>
                  <a:lnTo>
                    <a:pt x="2" y="8792"/>
                  </a:lnTo>
                  <a:lnTo>
                    <a:pt x="22" y="8795"/>
                  </a:lnTo>
                  <a:lnTo>
                    <a:pt x="2" y="8840"/>
                  </a:lnTo>
                  <a:lnTo>
                    <a:pt x="22" y="8843"/>
                  </a:lnTo>
                  <a:lnTo>
                    <a:pt x="2" y="8887"/>
                  </a:lnTo>
                  <a:lnTo>
                    <a:pt x="22" y="8890"/>
                  </a:lnTo>
                  <a:lnTo>
                    <a:pt x="2" y="8934"/>
                  </a:lnTo>
                  <a:lnTo>
                    <a:pt x="22" y="8937"/>
                  </a:lnTo>
                  <a:lnTo>
                    <a:pt x="2" y="8982"/>
                  </a:lnTo>
                  <a:lnTo>
                    <a:pt x="22" y="8985"/>
                  </a:lnTo>
                  <a:lnTo>
                    <a:pt x="2" y="9029"/>
                  </a:lnTo>
                  <a:lnTo>
                    <a:pt x="22" y="9034"/>
                  </a:lnTo>
                  <a:lnTo>
                    <a:pt x="2" y="9078"/>
                  </a:lnTo>
                  <a:lnTo>
                    <a:pt x="22" y="9081"/>
                  </a:lnTo>
                  <a:lnTo>
                    <a:pt x="2" y="9126"/>
                  </a:lnTo>
                  <a:lnTo>
                    <a:pt x="22" y="9129"/>
                  </a:lnTo>
                  <a:lnTo>
                    <a:pt x="2" y="9173"/>
                  </a:lnTo>
                  <a:lnTo>
                    <a:pt x="22" y="9176"/>
                  </a:lnTo>
                  <a:lnTo>
                    <a:pt x="2" y="9221"/>
                  </a:lnTo>
                  <a:lnTo>
                    <a:pt x="22" y="9224"/>
                  </a:lnTo>
                  <a:lnTo>
                    <a:pt x="2" y="9270"/>
                  </a:lnTo>
                  <a:lnTo>
                    <a:pt x="22" y="9273"/>
                  </a:lnTo>
                  <a:lnTo>
                    <a:pt x="2" y="9317"/>
                  </a:lnTo>
                  <a:lnTo>
                    <a:pt x="22" y="9320"/>
                  </a:lnTo>
                  <a:lnTo>
                    <a:pt x="2" y="9365"/>
                  </a:lnTo>
                  <a:lnTo>
                    <a:pt x="22" y="9368"/>
                  </a:lnTo>
                  <a:lnTo>
                    <a:pt x="2" y="9412"/>
                  </a:lnTo>
                  <a:lnTo>
                    <a:pt x="22" y="9417"/>
                  </a:lnTo>
                  <a:lnTo>
                    <a:pt x="2" y="9461"/>
                  </a:lnTo>
                  <a:lnTo>
                    <a:pt x="22" y="9464"/>
                  </a:lnTo>
                  <a:lnTo>
                    <a:pt x="2" y="9509"/>
                  </a:lnTo>
                  <a:lnTo>
                    <a:pt x="22" y="9512"/>
                  </a:lnTo>
                  <a:lnTo>
                    <a:pt x="2" y="9556"/>
                  </a:lnTo>
                  <a:lnTo>
                    <a:pt x="22" y="9559"/>
                  </a:lnTo>
                  <a:lnTo>
                    <a:pt x="2" y="9606"/>
                  </a:lnTo>
                  <a:lnTo>
                    <a:pt x="22" y="9609"/>
                  </a:lnTo>
                  <a:lnTo>
                    <a:pt x="2" y="9653"/>
                  </a:lnTo>
                  <a:lnTo>
                    <a:pt x="22" y="9656"/>
                  </a:lnTo>
                  <a:lnTo>
                    <a:pt x="2" y="9700"/>
                  </a:lnTo>
                  <a:lnTo>
                    <a:pt x="22" y="9703"/>
                  </a:lnTo>
                  <a:lnTo>
                    <a:pt x="2" y="9748"/>
                  </a:lnTo>
                  <a:lnTo>
                    <a:pt x="22" y="9751"/>
                  </a:lnTo>
                  <a:lnTo>
                    <a:pt x="2" y="9795"/>
                  </a:lnTo>
                  <a:lnTo>
                    <a:pt x="22" y="9798"/>
                  </a:lnTo>
                  <a:lnTo>
                    <a:pt x="2" y="9844"/>
                  </a:lnTo>
                  <a:lnTo>
                    <a:pt x="22" y="9847"/>
                  </a:lnTo>
                  <a:lnTo>
                    <a:pt x="2" y="9891"/>
                  </a:lnTo>
                  <a:lnTo>
                    <a:pt x="22" y="9895"/>
                  </a:lnTo>
                  <a:lnTo>
                    <a:pt x="2" y="9939"/>
                  </a:lnTo>
                  <a:lnTo>
                    <a:pt x="22" y="9942"/>
                  </a:lnTo>
                  <a:lnTo>
                    <a:pt x="2" y="9987"/>
                  </a:lnTo>
                  <a:lnTo>
                    <a:pt x="22" y="9990"/>
                  </a:lnTo>
                  <a:lnTo>
                    <a:pt x="2" y="10034"/>
                  </a:lnTo>
                  <a:lnTo>
                    <a:pt x="22" y="10037"/>
                  </a:lnTo>
                  <a:lnTo>
                    <a:pt x="2" y="10083"/>
                  </a:lnTo>
                  <a:lnTo>
                    <a:pt x="22" y="10086"/>
                  </a:lnTo>
                  <a:lnTo>
                    <a:pt x="2" y="10131"/>
                  </a:lnTo>
                  <a:lnTo>
                    <a:pt x="22" y="10134"/>
                  </a:lnTo>
                  <a:lnTo>
                    <a:pt x="2" y="10178"/>
                  </a:lnTo>
                  <a:lnTo>
                    <a:pt x="22" y="10181"/>
                  </a:lnTo>
                  <a:lnTo>
                    <a:pt x="2" y="10227"/>
                  </a:lnTo>
                  <a:lnTo>
                    <a:pt x="22" y="10230"/>
                  </a:lnTo>
                  <a:lnTo>
                    <a:pt x="2" y="10274"/>
                  </a:lnTo>
                  <a:lnTo>
                    <a:pt x="11248" y="12014"/>
                  </a:lnTo>
                  <a:lnTo>
                    <a:pt x="13439" y="7293"/>
                  </a:lnTo>
                  <a:cubicBezTo>
                    <a:pt x="16023" y="7214"/>
                    <a:pt x="18583" y="6827"/>
                    <a:pt x="20943" y="6133"/>
                  </a:cubicBezTo>
                  <a:lnTo>
                    <a:pt x="26927" y="9588"/>
                  </a:lnTo>
                  <a:lnTo>
                    <a:pt x="35159" y="4836"/>
                  </a:lnTo>
                  <a:lnTo>
                    <a:pt x="35118" y="4812"/>
                  </a:lnTo>
                  <a:lnTo>
                    <a:pt x="35159" y="4787"/>
                  </a:lnTo>
                  <a:lnTo>
                    <a:pt x="35118" y="4763"/>
                  </a:lnTo>
                  <a:lnTo>
                    <a:pt x="35159" y="4739"/>
                  </a:lnTo>
                  <a:lnTo>
                    <a:pt x="35118" y="4715"/>
                  </a:lnTo>
                  <a:lnTo>
                    <a:pt x="35159" y="4692"/>
                  </a:lnTo>
                  <a:lnTo>
                    <a:pt x="35118" y="4668"/>
                  </a:lnTo>
                  <a:lnTo>
                    <a:pt x="35159" y="4644"/>
                  </a:lnTo>
                  <a:lnTo>
                    <a:pt x="35118" y="4619"/>
                  </a:lnTo>
                  <a:lnTo>
                    <a:pt x="35159" y="4595"/>
                  </a:lnTo>
                  <a:lnTo>
                    <a:pt x="35118" y="4572"/>
                  </a:lnTo>
                  <a:lnTo>
                    <a:pt x="35159" y="4548"/>
                  </a:lnTo>
                  <a:lnTo>
                    <a:pt x="35118" y="4524"/>
                  </a:lnTo>
                  <a:lnTo>
                    <a:pt x="35159" y="4500"/>
                  </a:lnTo>
                  <a:lnTo>
                    <a:pt x="35118" y="4476"/>
                  </a:lnTo>
                  <a:lnTo>
                    <a:pt x="35159" y="4453"/>
                  </a:lnTo>
                  <a:lnTo>
                    <a:pt x="35118" y="4429"/>
                  </a:lnTo>
                  <a:lnTo>
                    <a:pt x="35159" y="4404"/>
                  </a:lnTo>
                  <a:lnTo>
                    <a:pt x="35118" y="4380"/>
                  </a:lnTo>
                  <a:lnTo>
                    <a:pt x="35159" y="4356"/>
                  </a:lnTo>
                  <a:lnTo>
                    <a:pt x="35118" y="4333"/>
                  </a:lnTo>
                  <a:lnTo>
                    <a:pt x="35159" y="4309"/>
                  </a:lnTo>
                  <a:lnTo>
                    <a:pt x="35118" y="4285"/>
                  </a:lnTo>
                  <a:lnTo>
                    <a:pt x="35159" y="4261"/>
                  </a:lnTo>
                  <a:lnTo>
                    <a:pt x="35118" y="4236"/>
                  </a:lnTo>
                  <a:lnTo>
                    <a:pt x="35159" y="4212"/>
                  </a:lnTo>
                  <a:lnTo>
                    <a:pt x="35118" y="4189"/>
                  </a:lnTo>
                  <a:lnTo>
                    <a:pt x="35159" y="4165"/>
                  </a:lnTo>
                  <a:lnTo>
                    <a:pt x="35118" y="4141"/>
                  </a:lnTo>
                  <a:lnTo>
                    <a:pt x="35159" y="4117"/>
                  </a:lnTo>
                  <a:lnTo>
                    <a:pt x="35118" y="4093"/>
                  </a:lnTo>
                  <a:lnTo>
                    <a:pt x="35159" y="4068"/>
                  </a:lnTo>
                  <a:lnTo>
                    <a:pt x="35118" y="4046"/>
                  </a:lnTo>
                  <a:lnTo>
                    <a:pt x="35159" y="4021"/>
                  </a:lnTo>
                  <a:lnTo>
                    <a:pt x="35118" y="3997"/>
                  </a:lnTo>
                  <a:lnTo>
                    <a:pt x="35159" y="3973"/>
                  </a:lnTo>
                  <a:lnTo>
                    <a:pt x="35118" y="3949"/>
                  </a:lnTo>
                  <a:lnTo>
                    <a:pt x="35159" y="3926"/>
                  </a:lnTo>
                  <a:lnTo>
                    <a:pt x="35118" y="3902"/>
                  </a:lnTo>
                  <a:lnTo>
                    <a:pt x="35159" y="3878"/>
                  </a:lnTo>
                  <a:lnTo>
                    <a:pt x="35118" y="3853"/>
                  </a:lnTo>
                  <a:lnTo>
                    <a:pt x="35159" y="3829"/>
                  </a:lnTo>
                  <a:lnTo>
                    <a:pt x="35118" y="3806"/>
                  </a:lnTo>
                  <a:lnTo>
                    <a:pt x="35159" y="3782"/>
                  </a:lnTo>
                  <a:lnTo>
                    <a:pt x="35118" y="3758"/>
                  </a:lnTo>
                  <a:lnTo>
                    <a:pt x="35159" y="3734"/>
                  </a:lnTo>
                  <a:lnTo>
                    <a:pt x="35118" y="3710"/>
                  </a:lnTo>
                  <a:lnTo>
                    <a:pt x="35159" y="3687"/>
                  </a:lnTo>
                  <a:lnTo>
                    <a:pt x="35118" y="3663"/>
                  </a:lnTo>
                  <a:lnTo>
                    <a:pt x="35159" y="3638"/>
                  </a:lnTo>
                  <a:lnTo>
                    <a:pt x="35118" y="3614"/>
                  </a:lnTo>
                  <a:lnTo>
                    <a:pt x="35159" y="3590"/>
                  </a:lnTo>
                  <a:lnTo>
                    <a:pt x="35118" y="3566"/>
                  </a:lnTo>
                  <a:lnTo>
                    <a:pt x="35159" y="3543"/>
                  </a:lnTo>
                  <a:lnTo>
                    <a:pt x="35118" y="3519"/>
                  </a:lnTo>
                  <a:lnTo>
                    <a:pt x="35159" y="3495"/>
                  </a:lnTo>
                  <a:lnTo>
                    <a:pt x="35118" y="3470"/>
                  </a:lnTo>
                  <a:lnTo>
                    <a:pt x="35159" y="3446"/>
                  </a:lnTo>
                  <a:lnTo>
                    <a:pt x="35118" y="3423"/>
                  </a:lnTo>
                  <a:lnTo>
                    <a:pt x="35159" y="3399"/>
                  </a:lnTo>
                  <a:lnTo>
                    <a:pt x="35118" y="3375"/>
                  </a:lnTo>
                  <a:lnTo>
                    <a:pt x="35159" y="3351"/>
                  </a:lnTo>
                  <a:lnTo>
                    <a:pt x="35118" y="3327"/>
                  </a:lnTo>
                  <a:lnTo>
                    <a:pt x="35159" y="3304"/>
                  </a:lnTo>
                  <a:lnTo>
                    <a:pt x="35118" y="3280"/>
                  </a:lnTo>
                  <a:lnTo>
                    <a:pt x="35159" y="3255"/>
                  </a:lnTo>
                  <a:lnTo>
                    <a:pt x="35118" y="3231"/>
                  </a:lnTo>
                  <a:lnTo>
                    <a:pt x="35159" y="3207"/>
                  </a:lnTo>
                  <a:lnTo>
                    <a:pt x="35118" y="3184"/>
                  </a:lnTo>
                  <a:lnTo>
                    <a:pt x="35159" y="3160"/>
                  </a:lnTo>
                  <a:lnTo>
                    <a:pt x="35118" y="3136"/>
                  </a:lnTo>
                  <a:lnTo>
                    <a:pt x="35159" y="3112"/>
                  </a:lnTo>
                  <a:lnTo>
                    <a:pt x="35118" y="3087"/>
                  </a:lnTo>
                  <a:lnTo>
                    <a:pt x="35159" y="3063"/>
                  </a:lnTo>
                  <a:lnTo>
                    <a:pt x="35118" y="3040"/>
                  </a:lnTo>
                  <a:lnTo>
                    <a:pt x="35159" y="3016"/>
                  </a:lnTo>
                  <a:lnTo>
                    <a:pt x="35118" y="2992"/>
                  </a:lnTo>
                  <a:lnTo>
                    <a:pt x="35159" y="2968"/>
                  </a:lnTo>
                  <a:lnTo>
                    <a:pt x="35118" y="2944"/>
                  </a:lnTo>
                  <a:lnTo>
                    <a:pt x="35159" y="2921"/>
                  </a:lnTo>
                  <a:lnTo>
                    <a:pt x="35118" y="2897"/>
                  </a:lnTo>
                  <a:lnTo>
                    <a:pt x="35159" y="2872"/>
                  </a:lnTo>
                  <a:lnTo>
                    <a:pt x="35118" y="2848"/>
                  </a:lnTo>
                  <a:lnTo>
                    <a:pt x="35159" y="2824"/>
                  </a:lnTo>
                  <a:lnTo>
                    <a:pt x="35118" y="2801"/>
                  </a:lnTo>
                  <a:lnTo>
                    <a:pt x="35159" y="2777"/>
                  </a:lnTo>
                  <a:lnTo>
                    <a:pt x="35118" y="2753"/>
                  </a:lnTo>
                  <a:lnTo>
                    <a:pt x="35159" y="2729"/>
                  </a:lnTo>
                  <a:lnTo>
                    <a:pt x="35118" y="2704"/>
                  </a:lnTo>
                  <a:lnTo>
                    <a:pt x="35159" y="2682"/>
                  </a:lnTo>
                  <a:lnTo>
                    <a:pt x="35118" y="2657"/>
                  </a:lnTo>
                  <a:lnTo>
                    <a:pt x="35159" y="2633"/>
                  </a:lnTo>
                  <a:lnTo>
                    <a:pt x="35118" y="2609"/>
                  </a:lnTo>
                  <a:lnTo>
                    <a:pt x="35159" y="2585"/>
                  </a:lnTo>
                  <a:lnTo>
                    <a:pt x="35118" y="2561"/>
                  </a:lnTo>
                  <a:lnTo>
                    <a:pt x="35159" y="2538"/>
                  </a:lnTo>
                  <a:lnTo>
                    <a:pt x="35118" y="2514"/>
                  </a:lnTo>
                  <a:lnTo>
                    <a:pt x="35159" y="2489"/>
                  </a:lnTo>
                  <a:lnTo>
                    <a:pt x="35118" y="2465"/>
                  </a:lnTo>
                  <a:lnTo>
                    <a:pt x="35159" y="2441"/>
                  </a:lnTo>
                  <a:lnTo>
                    <a:pt x="35118" y="2418"/>
                  </a:lnTo>
                  <a:lnTo>
                    <a:pt x="35159" y="2394"/>
                  </a:lnTo>
                  <a:lnTo>
                    <a:pt x="35118" y="2370"/>
                  </a:lnTo>
                  <a:lnTo>
                    <a:pt x="35159" y="2346"/>
                  </a:lnTo>
                  <a:lnTo>
                    <a:pt x="35118" y="2321"/>
                  </a:lnTo>
                  <a:lnTo>
                    <a:pt x="35159" y="2299"/>
                  </a:lnTo>
                  <a:lnTo>
                    <a:pt x="35118" y="2274"/>
                  </a:lnTo>
                  <a:lnTo>
                    <a:pt x="35159" y="2250"/>
                  </a:lnTo>
                  <a:lnTo>
                    <a:pt x="35118" y="2226"/>
                  </a:lnTo>
                  <a:lnTo>
                    <a:pt x="35159" y="2202"/>
                  </a:lnTo>
                  <a:lnTo>
                    <a:pt x="35118" y="2179"/>
                  </a:lnTo>
                  <a:lnTo>
                    <a:pt x="35159" y="2155"/>
                  </a:lnTo>
                  <a:lnTo>
                    <a:pt x="35118" y="2131"/>
                  </a:lnTo>
                  <a:lnTo>
                    <a:pt x="35159" y="2106"/>
                  </a:lnTo>
                  <a:lnTo>
                    <a:pt x="35118" y="2082"/>
                  </a:lnTo>
                  <a:lnTo>
                    <a:pt x="35159" y="2059"/>
                  </a:lnTo>
                  <a:lnTo>
                    <a:pt x="35118" y="2035"/>
                  </a:lnTo>
                  <a:lnTo>
                    <a:pt x="35159" y="2011"/>
                  </a:lnTo>
                  <a:lnTo>
                    <a:pt x="35118" y="1987"/>
                  </a:lnTo>
                  <a:lnTo>
                    <a:pt x="35159" y="1963"/>
                  </a:lnTo>
                  <a:lnTo>
                    <a:pt x="35118" y="1938"/>
                  </a:lnTo>
                  <a:lnTo>
                    <a:pt x="35159" y="1916"/>
                  </a:lnTo>
                  <a:lnTo>
                    <a:pt x="35118" y="1891"/>
                  </a:lnTo>
                  <a:lnTo>
                    <a:pt x="35159" y="1867"/>
                  </a:lnTo>
                  <a:lnTo>
                    <a:pt x="35118" y="1843"/>
                  </a:lnTo>
                  <a:lnTo>
                    <a:pt x="35159" y="1819"/>
                  </a:lnTo>
                  <a:lnTo>
                    <a:pt x="35118" y="1796"/>
                  </a:lnTo>
                  <a:lnTo>
                    <a:pt x="35159" y="1772"/>
                  </a:lnTo>
                  <a:lnTo>
                    <a:pt x="35118" y="1748"/>
                  </a:lnTo>
                  <a:lnTo>
                    <a:pt x="35159" y="1723"/>
                  </a:lnTo>
                  <a:lnTo>
                    <a:pt x="35118" y="1699"/>
                  </a:lnTo>
                  <a:lnTo>
                    <a:pt x="35159" y="1676"/>
                  </a:lnTo>
                  <a:lnTo>
                    <a:pt x="35118" y="1652"/>
                  </a:lnTo>
                  <a:lnTo>
                    <a:pt x="35159" y="1628"/>
                  </a:lnTo>
                  <a:lnTo>
                    <a:pt x="35118" y="1604"/>
                  </a:lnTo>
                  <a:lnTo>
                    <a:pt x="35159" y="1580"/>
                  </a:lnTo>
                  <a:lnTo>
                    <a:pt x="35118" y="1557"/>
                  </a:lnTo>
                  <a:lnTo>
                    <a:pt x="35159" y="1533"/>
                  </a:lnTo>
                  <a:lnTo>
                    <a:pt x="35118" y="1508"/>
                  </a:lnTo>
                  <a:lnTo>
                    <a:pt x="35159" y="1484"/>
                  </a:lnTo>
                  <a:lnTo>
                    <a:pt x="35118" y="1460"/>
                  </a:lnTo>
                  <a:lnTo>
                    <a:pt x="35159" y="1436"/>
                  </a:lnTo>
                  <a:lnTo>
                    <a:pt x="35118" y="1413"/>
                  </a:lnTo>
                  <a:lnTo>
                    <a:pt x="35159" y="1389"/>
                  </a:lnTo>
                  <a:lnTo>
                    <a:pt x="35118" y="1365"/>
                  </a:lnTo>
                  <a:lnTo>
                    <a:pt x="35159" y="1340"/>
                  </a:lnTo>
                  <a:lnTo>
                    <a:pt x="35118" y="1316"/>
                  </a:lnTo>
                  <a:lnTo>
                    <a:pt x="35159" y="1293"/>
                  </a:lnTo>
                  <a:lnTo>
                    <a:pt x="35118" y="1269"/>
                  </a:lnTo>
                  <a:lnTo>
                    <a:pt x="35159" y="1245"/>
                  </a:lnTo>
                  <a:lnTo>
                    <a:pt x="35118" y="1221"/>
                  </a:lnTo>
                  <a:lnTo>
                    <a:pt x="35159" y="1197"/>
                  </a:lnTo>
                  <a:lnTo>
                    <a:pt x="35118" y="1174"/>
                  </a:lnTo>
                  <a:lnTo>
                    <a:pt x="35159" y="1150"/>
                  </a:lnTo>
                  <a:lnTo>
                    <a:pt x="35118" y="1125"/>
                  </a:lnTo>
                  <a:lnTo>
                    <a:pt x="35159" y="1101"/>
                  </a:lnTo>
                  <a:lnTo>
                    <a:pt x="35118" y="1077"/>
                  </a:lnTo>
                  <a:lnTo>
                    <a:pt x="35159" y="1054"/>
                  </a:lnTo>
                  <a:lnTo>
                    <a:pt x="35118" y="1030"/>
                  </a:lnTo>
                  <a:lnTo>
                    <a:pt x="35159" y="1006"/>
                  </a:lnTo>
                  <a:lnTo>
                    <a:pt x="35118" y="982"/>
                  </a:lnTo>
                  <a:lnTo>
                    <a:pt x="35159" y="957"/>
                  </a:lnTo>
                  <a:lnTo>
                    <a:pt x="35118" y="933"/>
                  </a:lnTo>
                  <a:lnTo>
                    <a:pt x="35159" y="910"/>
                  </a:lnTo>
                  <a:lnTo>
                    <a:pt x="35118" y="886"/>
                  </a:lnTo>
                  <a:lnTo>
                    <a:pt x="35159" y="862"/>
                  </a:lnTo>
                  <a:lnTo>
                    <a:pt x="35118" y="838"/>
                  </a:lnTo>
                  <a:lnTo>
                    <a:pt x="35159" y="814"/>
                  </a:lnTo>
                  <a:lnTo>
                    <a:pt x="35118" y="791"/>
                  </a:lnTo>
                  <a:lnTo>
                    <a:pt x="35159" y="767"/>
                  </a:lnTo>
                  <a:lnTo>
                    <a:pt x="35118" y="742"/>
                  </a:lnTo>
                  <a:lnTo>
                    <a:pt x="35159" y="718"/>
                  </a:lnTo>
                  <a:lnTo>
                    <a:pt x="35118" y="694"/>
                  </a:lnTo>
                  <a:lnTo>
                    <a:pt x="35159" y="671"/>
                  </a:lnTo>
                  <a:lnTo>
                    <a:pt x="35118" y="647"/>
                  </a:lnTo>
                  <a:lnTo>
                    <a:pt x="35159" y="623"/>
                  </a:lnTo>
                  <a:lnTo>
                    <a:pt x="35118" y="599"/>
                  </a:lnTo>
                  <a:lnTo>
                    <a:pt x="35159" y="574"/>
                  </a:lnTo>
                  <a:lnTo>
                    <a:pt x="35118" y="552"/>
                  </a:lnTo>
                  <a:lnTo>
                    <a:pt x="35159" y="527"/>
                  </a:lnTo>
                  <a:lnTo>
                    <a:pt x="35118" y="503"/>
                  </a:lnTo>
                  <a:lnTo>
                    <a:pt x="35159" y="479"/>
                  </a:lnTo>
                  <a:lnTo>
                    <a:pt x="35118" y="455"/>
                  </a:lnTo>
                  <a:lnTo>
                    <a:pt x="35159" y="432"/>
                  </a:lnTo>
                  <a:lnTo>
                    <a:pt x="35118" y="408"/>
                  </a:lnTo>
                  <a:lnTo>
                    <a:pt x="35159" y="384"/>
                  </a:lnTo>
                  <a:lnTo>
                    <a:pt x="35118" y="359"/>
                  </a:lnTo>
                  <a:lnTo>
                    <a:pt x="35159" y="335"/>
                  </a:lnTo>
                  <a:lnTo>
                    <a:pt x="35118" y="311"/>
                  </a:lnTo>
                  <a:lnTo>
                    <a:pt x="35159" y="288"/>
                  </a:lnTo>
                  <a:lnTo>
                    <a:pt x="35118" y="264"/>
                  </a:lnTo>
                  <a:lnTo>
                    <a:pt x="35159" y="240"/>
                  </a:lnTo>
                  <a:lnTo>
                    <a:pt x="35118" y="216"/>
                  </a:lnTo>
                  <a:lnTo>
                    <a:pt x="35159" y="191"/>
                  </a:lnTo>
                  <a:lnTo>
                    <a:pt x="35118" y="169"/>
                  </a:lnTo>
                  <a:lnTo>
                    <a:pt x="35159" y="144"/>
                  </a:lnTo>
                  <a:lnTo>
                    <a:pt x="35118" y="120"/>
                  </a:lnTo>
                  <a:lnTo>
                    <a:pt x="35159" y="96"/>
                  </a:lnTo>
                  <a:lnTo>
                    <a:pt x="35118" y="72"/>
                  </a:lnTo>
                  <a:lnTo>
                    <a:pt x="35159" y="49"/>
                  </a:lnTo>
                  <a:lnTo>
                    <a:pt x="35118" y="25"/>
                  </a:lnTo>
                  <a:lnTo>
                    <a:pt x="351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827;p52">
              <a:extLst>
                <a:ext uri="{FF2B5EF4-FFF2-40B4-BE49-F238E27FC236}">
                  <a16:creationId xmlns:a16="http://schemas.microsoft.com/office/drawing/2014/main" id="{3D5322D6-CF08-4A77-B7CF-5B30E84156C1}"/>
                </a:ext>
              </a:extLst>
            </p:cNvPr>
            <p:cNvSpPr/>
            <p:nvPr/>
          </p:nvSpPr>
          <p:spPr>
            <a:xfrm>
              <a:off x="1898625" y="4291000"/>
              <a:ext cx="254650" cy="167675"/>
            </a:xfrm>
            <a:custGeom>
              <a:avLst/>
              <a:gdLst/>
              <a:ahLst/>
              <a:cxnLst/>
              <a:rect l="l" t="t" r="r" b="b"/>
              <a:pathLst>
                <a:path w="10186" h="6707" extrusionOk="0">
                  <a:moveTo>
                    <a:pt x="10166" y="3"/>
                  </a:moveTo>
                  <a:lnTo>
                    <a:pt x="10185" y="0"/>
                  </a:lnTo>
                  <a:lnTo>
                    <a:pt x="2009" y="1264"/>
                  </a:lnTo>
                  <a:cubicBezTo>
                    <a:pt x="1871" y="2757"/>
                    <a:pt x="1201" y="4235"/>
                    <a:pt x="0" y="5597"/>
                  </a:cubicBezTo>
                  <a:lnTo>
                    <a:pt x="1921" y="6707"/>
                  </a:lnTo>
                  <a:cubicBezTo>
                    <a:pt x="1959" y="6504"/>
                    <a:pt x="1991" y="6303"/>
                    <a:pt x="2009" y="6100"/>
                  </a:cubicBezTo>
                  <a:lnTo>
                    <a:pt x="10185" y="4834"/>
                  </a:lnTo>
                  <a:lnTo>
                    <a:pt x="10166" y="4790"/>
                  </a:lnTo>
                  <a:lnTo>
                    <a:pt x="10185" y="4786"/>
                  </a:lnTo>
                  <a:lnTo>
                    <a:pt x="10166" y="4742"/>
                  </a:lnTo>
                  <a:lnTo>
                    <a:pt x="10185" y="4739"/>
                  </a:lnTo>
                  <a:lnTo>
                    <a:pt x="10166" y="4693"/>
                  </a:lnTo>
                  <a:lnTo>
                    <a:pt x="10185" y="4690"/>
                  </a:lnTo>
                  <a:lnTo>
                    <a:pt x="10166" y="4646"/>
                  </a:lnTo>
                  <a:lnTo>
                    <a:pt x="10185" y="4642"/>
                  </a:lnTo>
                  <a:lnTo>
                    <a:pt x="10166" y="4598"/>
                  </a:lnTo>
                  <a:lnTo>
                    <a:pt x="10185" y="4595"/>
                  </a:lnTo>
                  <a:lnTo>
                    <a:pt x="10166" y="4549"/>
                  </a:lnTo>
                  <a:lnTo>
                    <a:pt x="10185" y="4546"/>
                  </a:lnTo>
                  <a:lnTo>
                    <a:pt x="10166" y="4503"/>
                  </a:lnTo>
                  <a:lnTo>
                    <a:pt x="10185" y="4500"/>
                  </a:lnTo>
                  <a:lnTo>
                    <a:pt x="10166" y="4454"/>
                  </a:lnTo>
                  <a:lnTo>
                    <a:pt x="10185" y="4451"/>
                  </a:lnTo>
                  <a:lnTo>
                    <a:pt x="10166" y="4407"/>
                  </a:lnTo>
                  <a:lnTo>
                    <a:pt x="10185" y="4403"/>
                  </a:lnTo>
                  <a:lnTo>
                    <a:pt x="10166" y="4359"/>
                  </a:lnTo>
                  <a:lnTo>
                    <a:pt x="10185" y="4356"/>
                  </a:lnTo>
                  <a:lnTo>
                    <a:pt x="10166" y="4310"/>
                  </a:lnTo>
                  <a:lnTo>
                    <a:pt x="10185" y="4307"/>
                  </a:lnTo>
                  <a:lnTo>
                    <a:pt x="10166" y="4263"/>
                  </a:lnTo>
                  <a:lnTo>
                    <a:pt x="10185" y="4260"/>
                  </a:lnTo>
                  <a:lnTo>
                    <a:pt x="10166" y="4215"/>
                  </a:lnTo>
                  <a:lnTo>
                    <a:pt x="10185" y="4212"/>
                  </a:lnTo>
                  <a:lnTo>
                    <a:pt x="10166" y="4166"/>
                  </a:lnTo>
                  <a:lnTo>
                    <a:pt x="10185" y="4163"/>
                  </a:lnTo>
                  <a:lnTo>
                    <a:pt x="10166" y="4120"/>
                  </a:lnTo>
                  <a:lnTo>
                    <a:pt x="10185" y="4117"/>
                  </a:lnTo>
                  <a:lnTo>
                    <a:pt x="10166" y="4071"/>
                  </a:lnTo>
                  <a:lnTo>
                    <a:pt x="10185" y="4068"/>
                  </a:lnTo>
                  <a:lnTo>
                    <a:pt x="10166" y="4024"/>
                  </a:lnTo>
                  <a:lnTo>
                    <a:pt x="10185" y="4020"/>
                  </a:lnTo>
                  <a:lnTo>
                    <a:pt x="10166" y="3976"/>
                  </a:lnTo>
                  <a:lnTo>
                    <a:pt x="10185" y="3973"/>
                  </a:lnTo>
                  <a:lnTo>
                    <a:pt x="10166" y="3927"/>
                  </a:lnTo>
                  <a:lnTo>
                    <a:pt x="10185" y="3924"/>
                  </a:lnTo>
                  <a:lnTo>
                    <a:pt x="10166" y="3880"/>
                  </a:lnTo>
                  <a:lnTo>
                    <a:pt x="10185" y="3877"/>
                  </a:lnTo>
                  <a:lnTo>
                    <a:pt x="10166" y="3832"/>
                  </a:lnTo>
                  <a:lnTo>
                    <a:pt x="10185" y="3829"/>
                  </a:lnTo>
                  <a:lnTo>
                    <a:pt x="10166" y="3785"/>
                  </a:lnTo>
                  <a:lnTo>
                    <a:pt x="10185" y="3780"/>
                  </a:lnTo>
                  <a:lnTo>
                    <a:pt x="10166" y="3737"/>
                  </a:lnTo>
                  <a:lnTo>
                    <a:pt x="10185" y="3734"/>
                  </a:lnTo>
                  <a:lnTo>
                    <a:pt x="10166" y="3688"/>
                  </a:lnTo>
                  <a:lnTo>
                    <a:pt x="10185" y="3685"/>
                  </a:lnTo>
                  <a:lnTo>
                    <a:pt x="10166" y="3641"/>
                  </a:lnTo>
                  <a:lnTo>
                    <a:pt x="10185" y="3638"/>
                  </a:lnTo>
                  <a:lnTo>
                    <a:pt x="10166" y="3593"/>
                  </a:lnTo>
                  <a:lnTo>
                    <a:pt x="10185" y="3590"/>
                  </a:lnTo>
                  <a:lnTo>
                    <a:pt x="10166" y="3544"/>
                  </a:lnTo>
                  <a:lnTo>
                    <a:pt x="10185" y="3541"/>
                  </a:lnTo>
                  <a:lnTo>
                    <a:pt x="10166" y="3497"/>
                  </a:lnTo>
                  <a:lnTo>
                    <a:pt x="10185" y="3494"/>
                  </a:lnTo>
                  <a:lnTo>
                    <a:pt x="10166" y="3449"/>
                  </a:lnTo>
                  <a:lnTo>
                    <a:pt x="10185" y="3446"/>
                  </a:lnTo>
                  <a:lnTo>
                    <a:pt x="10166" y="3402"/>
                  </a:lnTo>
                  <a:lnTo>
                    <a:pt x="10185" y="3397"/>
                  </a:lnTo>
                  <a:lnTo>
                    <a:pt x="10166" y="3354"/>
                  </a:lnTo>
                  <a:lnTo>
                    <a:pt x="10185" y="3351"/>
                  </a:lnTo>
                  <a:lnTo>
                    <a:pt x="10166" y="3305"/>
                  </a:lnTo>
                  <a:lnTo>
                    <a:pt x="10185" y="3302"/>
                  </a:lnTo>
                  <a:lnTo>
                    <a:pt x="10166" y="3258"/>
                  </a:lnTo>
                  <a:lnTo>
                    <a:pt x="10185" y="3255"/>
                  </a:lnTo>
                  <a:lnTo>
                    <a:pt x="10166" y="3210"/>
                  </a:lnTo>
                  <a:lnTo>
                    <a:pt x="10185" y="3207"/>
                  </a:lnTo>
                  <a:lnTo>
                    <a:pt x="10166" y="3161"/>
                  </a:lnTo>
                  <a:lnTo>
                    <a:pt x="10185" y="3158"/>
                  </a:lnTo>
                  <a:lnTo>
                    <a:pt x="10166" y="3114"/>
                  </a:lnTo>
                  <a:lnTo>
                    <a:pt x="10185" y="3111"/>
                  </a:lnTo>
                  <a:lnTo>
                    <a:pt x="10166" y="3066"/>
                  </a:lnTo>
                  <a:lnTo>
                    <a:pt x="10185" y="3063"/>
                  </a:lnTo>
                  <a:lnTo>
                    <a:pt x="10166" y="3019"/>
                  </a:lnTo>
                  <a:lnTo>
                    <a:pt x="10185" y="3014"/>
                  </a:lnTo>
                  <a:lnTo>
                    <a:pt x="10166" y="2971"/>
                  </a:lnTo>
                  <a:lnTo>
                    <a:pt x="10185" y="2968"/>
                  </a:lnTo>
                  <a:lnTo>
                    <a:pt x="10166" y="2922"/>
                  </a:lnTo>
                  <a:lnTo>
                    <a:pt x="10185" y="2919"/>
                  </a:lnTo>
                  <a:lnTo>
                    <a:pt x="10166" y="2875"/>
                  </a:lnTo>
                  <a:lnTo>
                    <a:pt x="10185" y="2872"/>
                  </a:lnTo>
                  <a:lnTo>
                    <a:pt x="10166" y="2827"/>
                  </a:lnTo>
                  <a:lnTo>
                    <a:pt x="10185" y="2824"/>
                  </a:lnTo>
                  <a:lnTo>
                    <a:pt x="10166" y="2780"/>
                  </a:lnTo>
                  <a:lnTo>
                    <a:pt x="10185" y="2775"/>
                  </a:lnTo>
                  <a:lnTo>
                    <a:pt x="10166" y="2731"/>
                  </a:lnTo>
                  <a:lnTo>
                    <a:pt x="10185" y="2728"/>
                  </a:lnTo>
                  <a:lnTo>
                    <a:pt x="10166" y="2683"/>
                  </a:lnTo>
                  <a:lnTo>
                    <a:pt x="10185" y="2680"/>
                  </a:lnTo>
                  <a:lnTo>
                    <a:pt x="10166" y="2636"/>
                  </a:lnTo>
                  <a:lnTo>
                    <a:pt x="10185" y="2633"/>
                  </a:lnTo>
                  <a:lnTo>
                    <a:pt x="10166" y="2588"/>
                  </a:lnTo>
                  <a:lnTo>
                    <a:pt x="10185" y="2585"/>
                  </a:lnTo>
                  <a:lnTo>
                    <a:pt x="10166" y="2539"/>
                  </a:lnTo>
                  <a:lnTo>
                    <a:pt x="10185" y="2536"/>
                  </a:lnTo>
                  <a:lnTo>
                    <a:pt x="10166" y="2492"/>
                  </a:lnTo>
                  <a:lnTo>
                    <a:pt x="10185" y="2489"/>
                  </a:lnTo>
                  <a:lnTo>
                    <a:pt x="10166" y="2444"/>
                  </a:lnTo>
                  <a:lnTo>
                    <a:pt x="10185" y="2441"/>
                  </a:lnTo>
                  <a:lnTo>
                    <a:pt x="10166" y="2397"/>
                  </a:lnTo>
                  <a:lnTo>
                    <a:pt x="10185" y="2392"/>
                  </a:lnTo>
                  <a:lnTo>
                    <a:pt x="10166" y="2348"/>
                  </a:lnTo>
                  <a:lnTo>
                    <a:pt x="10185" y="2345"/>
                  </a:lnTo>
                  <a:lnTo>
                    <a:pt x="10166" y="2300"/>
                  </a:lnTo>
                  <a:lnTo>
                    <a:pt x="10185" y="2297"/>
                  </a:lnTo>
                  <a:lnTo>
                    <a:pt x="10166" y="2253"/>
                  </a:lnTo>
                  <a:lnTo>
                    <a:pt x="10185" y="2250"/>
                  </a:lnTo>
                  <a:lnTo>
                    <a:pt x="10166" y="2205"/>
                  </a:lnTo>
                  <a:lnTo>
                    <a:pt x="10185" y="2202"/>
                  </a:lnTo>
                  <a:lnTo>
                    <a:pt x="10166" y="2156"/>
                  </a:lnTo>
                  <a:lnTo>
                    <a:pt x="10185" y="2153"/>
                  </a:lnTo>
                  <a:lnTo>
                    <a:pt x="10166" y="2109"/>
                  </a:lnTo>
                  <a:lnTo>
                    <a:pt x="10185" y="2106"/>
                  </a:lnTo>
                  <a:lnTo>
                    <a:pt x="10166" y="2061"/>
                  </a:lnTo>
                  <a:lnTo>
                    <a:pt x="10185" y="2058"/>
                  </a:lnTo>
                  <a:lnTo>
                    <a:pt x="10166" y="2014"/>
                  </a:lnTo>
                  <a:lnTo>
                    <a:pt x="10185" y="2011"/>
                  </a:lnTo>
                  <a:lnTo>
                    <a:pt x="10166" y="1965"/>
                  </a:lnTo>
                  <a:lnTo>
                    <a:pt x="10185" y="1962"/>
                  </a:lnTo>
                  <a:lnTo>
                    <a:pt x="10166" y="1917"/>
                  </a:lnTo>
                  <a:lnTo>
                    <a:pt x="10185" y="1914"/>
                  </a:lnTo>
                  <a:lnTo>
                    <a:pt x="10166" y="1870"/>
                  </a:lnTo>
                  <a:lnTo>
                    <a:pt x="10185" y="1867"/>
                  </a:lnTo>
                  <a:lnTo>
                    <a:pt x="10166" y="1822"/>
                  </a:lnTo>
                  <a:lnTo>
                    <a:pt x="10185" y="1819"/>
                  </a:lnTo>
                  <a:lnTo>
                    <a:pt x="10166" y="1775"/>
                  </a:lnTo>
                  <a:lnTo>
                    <a:pt x="10185" y="1770"/>
                  </a:lnTo>
                  <a:lnTo>
                    <a:pt x="10166" y="1726"/>
                  </a:lnTo>
                  <a:lnTo>
                    <a:pt x="10185" y="1723"/>
                  </a:lnTo>
                  <a:lnTo>
                    <a:pt x="10166" y="1678"/>
                  </a:lnTo>
                  <a:lnTo>
                    <a:pt x="10185" y="1675"/>
                  </a:lnTo>
                  <a:lnTo>
                    <a:pt x="10166" y="1631"/>
                  </a:lnTo>
                  <a:lnTo>
                    <a:pt x="10185" y="1628"/>
                  </a:lnTo>
                  <a:lnTo>
                    <a:pt x="10166" y="1582"/>
                  </a:lnTo>
                  <a:lnTo>
                    <a:pt x="10185" y="1579"/>
                  </a:lnTo>
                  <a:lnTo>
                    <a:pt x="10166" y="1534"/>
                  </a:lnTo>
                  <a:lnTo>
                    <a:pt x="10185" y="1531"/>
                  </a:lnTo>
                  <a:lnTo>
                    <a:pt x="10166" y="1487"/>
                  </a:lnTo>
                  <a:lnTo>
                    <a:pt x="10185" y="1484"/>
                  </a:lnTo>
                  <a:lnTo>
                    <a:pt x="10166" y="1439"/>
                  </a:lnTo>
                  <a:lnTo>
                    <a:pt x="10185" y="1436"/>
                  </a:lnTo>
                  <a:lnTo>
                    <a:pt x="10166" y="1392"/>
                  </a:lnTo>
                  <a:lnTo>
                    <a:pt x="10185" y="1387"/>
                  </a:lnTo>
                  <a:lnTo>
                    <a:pt x="10166" y="1343"/>
                  </a:lnTo>
                  <a:lnTo>
                    <a:pt x="10185" y="1340"/>
                  </a:lnTo>
                  <a:lnTo>
                    <a:pt x="10166" y="1295"/>
                  </a:lnTo>
                  <a:lnTo>
                    <a:pt x="10185" y="1292"/>
                  </a:lnTo>
                  <a:lnTo>
                    <a:pt x="10166" y="1248"/>
                  </a:lnTo>
                  <a:lnTo>
                    <a:pt x="10185" y="1245"/>
                  </a:lnTo>
                  <a:lnTo>
                    <a:pt x="10166" y="1199"/>
                  </a:lnTo>
                  <a:lnTo>
                    <a:pt x="10185" y="1196"/>
                  </a:lnTo>
                  <a:lnTo>
                    <a:pt x="10166" y="1151"/>
                  </a:lnTo>
                  <a:lnTo>
                    <a:pt x="10185" y="1148"/>
                  </a:lnTo>
                  <a:lnTo>
                    <a:pt x="10166" y="1104"/>
                  </a:lnTo>
                  <a:lnTo>
                    <a:pt x="10185" y="1101"/>
                  </a:lnTo>
                  <a:lnTo>
                    <a:pt x="10166" y="1056"/>
                  </a:lnTo>
                  <a:lnTo>
                    <a:pt x="10185" y="1053"/>
                  </a:lnTo>
                  <a:lnTo>
                    <a:pt x="10166" y="1009"/>
                  </a:lnTo>
                  <a:lnTo>
                    <a:pt x="10185" y="1006"/>
                  </a:lnTo>
                  <a:lnTo>
                    <a:pt x="10166" y="960"/>
                  </a:lnTo>
                  <a:lnTo>
                    <a:pt x="10185" y="957"/>
                  </a:lnTo>
                  <a:lnTo>
                    <a:pt x="10166" y="912"/>
                  </a:lnTo>
                  <a:lnTo>
                    <a:pt x="10185" y="909"/>
                  </a:lnTo>
                  <a:lnTo>
                    <a:pt x="10166" y="865"/>
                  </a:lnTo>
                  <a:lnTo>
                    <a:pt x="10185" y="862"/>
                  </a:lnTo>
                  <a:lnTo>
                    <a:pt x="10166" y="816"/>
                  </a:lnTo>
                  <a:lnTo>
                    <a:pt x="10185" y="813"/>
                  </a:lnTo>
                  <a:lnTo>
                    <a:pt x="10166" y="769"/>
                  </a:lnTo>
                  <a:lnTo>
                    <a:pt x="10185" y="765"/>
                  </a:lnTo>
                  <a:lnTo>
                    <a:pt x="10166" y="721"/>
                  </a:lnTo>
                  <a:lnTo>
                    <a:pt x="10185" y="718"/>
                  </a:lnTo>
                  <a:lnTo>
                    <a:pt x="10166" y="673"/>
                  </a:lnTo>
                  <a:lnTo>
                    <a:pt x="10185" y="670"/>
                  </a:lnTo>
                  <a:lnTo>
                    <a:pt x="10166" y="626"/>
                  </a:lnTo>
                  <a:lnTo>
                    <a:pt x="10185" y="623"/>
                  </a:lnTo>
                  <a:lnTo>
                    <a:pt x="10166" y="577"/>
                  </a:lnTo>
                  <a:lnTo>
                    <a:pt x="10185" y="574"/>
                  </a:lnTo>
                  <a:lnTo>
                    <a:pt x="10166" y="529"/>
                  </a:lnTo>
                  <a:lnTo>
                    <a:pt x="10185" y="526"/>
                  </a:lnTo>
                  <a:lnTo>
                    <a:pt x="10166" y="482"/>
                  </a:lnTo>
                  <a:lnTo>
                    <a:pt x="10185" y="479"/>
                  </a:lnTo>
                  <a:lnTo>
                    <a:pt x="10166" y="433"/>
                  </a:lnTo>
                  <a:lnTo>
                    <a:pt x="10185" y="430"/>
                  </a:lnTo>
                  <a:lnTo>
                    <a:pt x="10166" y="386"/>
                  </a:lnTo>
                  <a:lnTo>
                    <a:pt x="10185" y="382"/>
                  </a:lnTo>
                  <a:lnTo>
                    <a:pt x="10166" y="338"/>
                  </a:lnTo>
                  <a:lnTo>
                    <a:pt x="10185" y="335"/>
                  </a:lnTo>
                  <a:lnTo>
                    <a:pt x="10166" y="290"/>
                  </a:lnTo>
                  <a:lnTo>
                    <a:pt x="10185" y="287"/>
                  </a:lnTo>
                  <a:lnTo>
                    <a:pt x="10166" y="243"/>
                  </a:lnTo>
                  <a:lnTo>
                    <a:pt x="10185" y="240"/>
                  </a:lnTo>
                  <a:lnTo>
                    <a:pt x="10166" y="194"/>
                  </a:lnTo>
                  <a:lnTo>
                    <a:pt x="10185" y="191"/>
                  </a:lnTo>
                  <a:lnTo>
                    <a:pt x="10166" y="147"/>
                  </a:lnTo>
                  <a:lnTo>
                    <a:pt x="10185" y="143"/>
                  </a:lnTo>
                  <a:lnTo>
                    <a:pt x="10166" y="99"/>
                  </a:lnTo>
                  <a:lnTo>
                    <a:pt x="10185" y="96"/>
                  </a:lnTo>
                  <a:lnTo>
                    <a:pt x="10166" y="50"/>
                  </a:lnTo>
                  <a:lnTo>
                    <a:pt x="10185" y="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828;p52">
              <a:extLst>
                <a:ext uri="{FF2B5EF4-FFF2-40B4-BE49-F238E27FC236}">
                  <a16:creationId xmlns:a16="http://schemas.microsoft.com/office/drawing/2014/main" id="{3EBC225D-95FC-46CC-9C71-1F339D31C945}"/>
                </a:ext>
              </a:extLst>
            </p:cNvPr>
            <p:cNvSpPr/>
            <p:nvPr/>
          </p:nvSpPr>
          <p:spPr>
            <a:xfrm>
              <a:off x="1736225" y="3964125"/>
              <a:ext cx="54775" cy="137050"/>
            </a:xfrm>
            <a:custGeom>
              <a:avLst/>
              <a:gdLst/>
              <a:ahLst/>
              <a:cxnLst/>
              <a:rect l="l" t="t" r="r" b="b"/>
              <a:pathLst>
                <a:path w="2191" h="5482" extrusionOk="0">
                  <a:moveTo>
                    <a:pt x="1870" y="5482"/>
                  </a:moveTo>
                  <a:lnTo>
                    <a:pt x="2191" y="4789"/>
                  </a:lnTo>
                  <a:lnTo>
                    <a:pt x="2170" y="4786"/>
                  </a:lnTo>
                  <a:lnTo>
                    <a:pt x="2191" y="4742"/>
                  </a:lnTo>
                  <a:lnTo>
                    <a:pt x="2170" y="4739"/>
                  </a:lnTo>
                  <a:lnTo>
                    <a:pt x="2191" y="4693"/>
                  </a:lnTo>
                  <a:lnTo>
                    <a:pt x="2170" y="4690"/>
                  </a:lnTo>
                  <a:lnTo>
                    <a:pt x="2191" y="4646"/>
                  </a:lnTo>
                  <a:lnTo>
                    <a:pt x="2170" y="4643"/>
                  </a:lnTo>
                  <a:lnTo>
                    <a:pt x="2191" y="4598"/>
                  </a:lnTo>
                  <a:lnTo>
                    <a:pt x="2170" y="4595"/>
                  </a:lnTo>
                  <a:lnTo>
                    <a:pt x="2191" y="4549"/>
                  </a:lnTo>
                  <a:lnTo>
                    <a:pt x="2170" y="4546"/>
                  </a:lnTo>
                  <a:lnTo>
                    <a:pt x="2191" y="4503"/>
                  </a:lnTo>
                  <a:lnTo>
                    <a:pt x="2170" y="4500"/>
                  </a:lnTo>
                  <a:lnTo>
                    <a:pt x="2191" y="4454"/>
                  </a:lnTo>
                  <a:lnTo>
                    <a:pt x="2170" y="4451"/>
                  </a:lnTo>
                  <a:lnTo>
                    <a:pt x="2191" y="4407"/>
                  </a:lnTo>
                  <a:lnTo>
                    <a:pt x="2170" y="4403"/>
                  </a:lnTo>
                  <a:lnTo>
                    <a:pt x="2191" y="4359"/>
                  </a:lnTo>
                  <a:lnTo>
                    <a:pt x="2170" y="4356"/>
                  </a:lnTo>
                  <a:lnTo>
                    <a:pt x="2191" y="4310"/>
                  </a:lnTo>
                  <a:lnTo>
                    <a:pt x="2170" y="4307"/>
                  </a:lnTo>
                  <a:lnTo>
                    <a:pt x="2191" y="4263"/>
                  </a:lnTo>
                  <a:lnTo>
                    <a:pt x="2170" y="4260"/>
                  </a:lnTo>
                  <a:lnTo>
                    <a:pt x="2191" y="4215"/>
                  </a:lnTo>
                  <a:lnTo>
                    <a:pt x="2170" y="4212"/>
                  </a:lnTo>
                  <a:lnTo>
                    <a:pt x="2191" y="4166"/>
                  </a:lnTo>
                  <a:lnTo>
                    <a:pt x="2170" y="4163"/>
                  </a:lnTo>
                  <a:lnTo>
                    <a:pt x="2191" y="4120"/>
                  </a:lnTo>
                  <a:lnTo>
                    <a:pt x="2170" y="4117"/>
                  </a:lnTo>
                  <a:lnTo>
                    <a:pt x="2191" y="4071"/>
                  </a:lnTo>
                  <a:lnTo>
                    <a:pt x="2170" y="4068"/>
                  </a:lnTo>
                  <a:lnTo>
                    <a:pt x="2191" y="4024"/>
                  </a:lnTo>
                  <a:lnTo>
                    <a:pt x="2170" y="4020"/>
                  </a:lnTo>
                  <a:lnTo>
                    <a:pt x="2191" y="3976"/>
                  </a:lnTo>
                  <a:lnTo>
                    <a:pt x="2170" y="3973"/>
                  </a:lnTo>
                  <a:lnTo>
                    <a:pt x="2191" y="3927"/>
                  </a:lnTo>
                  <a:lnTo>
                    <a:pt x="2170" y="3924"/>
                  </a:lnTo>
                  <a:lnTo>
                    <a:pt x="2191" y="3880"/>
                  </a:lnTo>
                  <a:lnTo>
                    <a:pt x="2170" y="3877"/>
                  </a:lnTo>
                  <a:lnTo>
                    <a:pt x="2191" y="3832"/>
                  </a:lnTo>
                  <a:lnTo>
                    <a:pt x="2170" y="3829"/>
                  </a:lnTo>
                  <a:lnTo>
                    <a:pt x="2191" y="3785"/>
                  </a:lnTo>
                  <a:lnTo>
                    <a:pt x="2170" y="3780"/>
                  </a:lnTo>
                  <a:lnTo>
                    <a:pt x="2191" y="3737"/>
                  </a:lnTo>
                  <a:lnTo>
                    <a:pt x="2170" y="3734"/>
                  </a:lnTo>
                  <a:lnTo>
                    <a:pt x="2191" y="3688"/>
                  </a:lnTo>
                  <a:lnTo>
                    <a:pt x="2170" y="3685"/>
                  </a:lnTo>
                  <a:lnTo>
                    <a:pt x="2191" y="3641"/>
                  </a:lnTo>
                  <a:lnTo>
                    <a:pt x="2170" y="3638"/>
                  </a:lnTo>
                  <a:lnTo>
                    <a:pt x="2191" y="3593"/>
                  </a:lnTo>
                  <a:lnTo>
                    <a:pt x="2170" y="3590"/>
                  </a:lnTo>
                  <a:lnTo>
                    <a:pt x="2191" y="3544"/>
                  </a:lnTo>
                  <a:lnTo>
                    <a:pt x="2170" y="3541"/>
                  </a:lnTo>
                  <a:lnTo>
                    <a:pt x="2191" y="3497"/>
                  </a:lnTo>
                  <a:lnTo>
                    <a:pt x="2170" y="3494"/>
                  </a:lnTo>
                  <a:lnTo>
                    <a:pt x="2191" y="3449"/>
                  </a:lnTo>
                  <a:lnTo>
                    <a:pt x="2170" y="3446"/>
                  </a:lnTo>
                  <a:lnTo>
                    <a:pt x="2191" y="3402"/>
                  </a:lnTo>
                  <a:lnTo>
                    <a:pt x="2170" y="3397"/>
                  </a:lnTo>
                  <a:lnTo>
                    <a:pt x="2191" y="3354"/>
                  </a:lnTo>
                  <a:lnTo>
                    <a:pt x="2170" y="3351"/>
                  </a:lnTo>
                  <a:lnTo>
                    <a:pt x="2191" y="3305"/>
                  </a:lnTo>
                  <a:lnTo>
                    <a:pt x="2170" y="3302"/>
                  </a:lnTo>
                  <a:lnTo>
                    <a:pt x="2191" y="3258"/>
                  </a:lnTo>
                  <a:lnTo>
                    <a:pt x="2170" y="3255"/>
                  </a:lnTo>
                  <a:lnTo>
                    <a:pt x="2191" y="3210"/>
                  </a:lnTo>
                  <a:lnTo>
                    <a:pt x="2170" y="3207"/>
                  </a:lnTo>
                  <a:lnTo>
                    <a:pt x="2191" y="3161"/>
                  </a:lnTo>
                  <a:lnTo>
                    <a:pt x="2170" y="3158"/>
                  </a:lnTo>
                  <a:lnTo>
                    <a:pt x="2191" y="3114"/>
                  </a:lnTo>
                  <a:lnTo>
                    <a:pt x="2170" y="3111"/>
                  </a:lnTo>
                  <a:lnTo>
                    <a:pt x="2191" y="3066"/>
                  </a:lnTo>
                  <a:lnTo>
                    <a:pt x="2170" y="3063"/>
                  </a:lnTo>
                  <a:lnTo>
                    <a:pt x="2191" y="3019"/>
                  </a:lnTo>
                  <a:lnTo>
                    <a:pt x="2170" y="3016"/>
                  </a:lnTo>
                  <a:lnTo>
                    <a:pt x="2191" y="2971"/>
                  </a:lnTo>
                  <a:lnTo>
                    <a:pt x="2170" y="2968"/>
                  </a:lnTo>
                  <a:lnTo>
                    <a:pt x="2191" y="2922"/>
                  </a:lnTo>
                  <a:lnTo>
                    <a:pt x="2170" y="2919"/>
                  </a:lnTo>
                  <a:lnTo>
                    <a:pt x="2191" y="2875"/>
                  </a:lnTo>
                  <a:lnTo>
                    <a:pt x="2170" y="2872"/>
                  </a:lnTo>
                  <a:lnTo>
                    <a:pt x="2191" y="2827"/>
                  </a:lnTo>
                  <a:lnTo>
                    <a:pt x="2170" y="2824"/>
                  </a:lnTo>
                  <a:lnTo>
                    <a:pt x="2191" y="2780"/>
                  </a:lnTo>
                  <a:lnTo>
                    <a:pt x="2170" y="2775"/>
                  </a:lnTo>
                  <a:lnTo>
                    <a:pt x="2191" y="2731"/>
                  </a:lnTo>
                  <a:lnTo>
                    <a:pt x="2170" y="2728"/>
                  </a:lnTo>
                  <a:lnTo>
                    <a:pt x="2191" y="2683"/>
                  </a:lnTo>
                  <a:lnTo>
                    <a:pt x="2170" y="2680"/>
                  </a:lnTo>
                  <a:lnTo>
                    <a:pt x="2191" y="2636"/>
                  </a:lnTo>
                  <a:lnTo>
                    <a:pt x="2170" y="2633"/>
                  </a:lnTo>
                  <a:lnTo>
                    <a:pt x="2191" y="2588"/>
                  </a:lnTo>
                  <a:lnTo>
                    <a:pt x="2170" y="2585"/>
                  </a:lnTo>
                  <a:lnTo>
                    <a:pt x="2191" y="2539"/>
                  </a:lnTo>
                  <a:lnTo>
                    <a:pt x="2170" y="2536"/>
                  </a:lnTo>
                  <a:lnTo>
                    <a:pt x="2191" y="2492"/>
                  </a:lnTo>
                  <a:lnTo>
                    <a:pt x="2170" y="2489"/>
                  </a:lnTo>
                  <a:lnTo>
                    <a:pt x="2191" y="2444"/>
                  </a:lnTo>
                  <a:lnTo>
                    <a:pt x="2170" y="2441"/>
                  </a:lnTo>
                  <a:lnTo>
                    <a:pt x="2191" y="2397"/>
                  </a:lnTo>
                  <a:lnTo>
                    <a:pt x="2170" y="2392"/>
                  </a:lnTo>
                  <a:lnTo>
                    <a:pt x="2191" y="2348"/>
                  </a:lnTo>
                  <a:lnTo>
                    <a:pt x="2170" y="2345"/>
                  </a:lnTo>
                  <a:lnTo>
                    <a:pt x="2191" y="2300"/>
                  </a:lnTo>
                  <a:lnTo>
                    <a:pt x="2170" y="2297"/>
                  </a:lnTo>
                  <a:lnTo>
                    <a:pt x="2191" y="2253"/>
                  </a:lnTo>
                  <a:lnTo>
                    <a:pt x="2170" y="2250"/>
                  </a:lnTo>
                  <a:lnTo>
                    <a:pt x="2191" y="2205"/>
                  </a:lnTo>
                  <a:lnTo>
                    <a:pt x="2170" y="2202"/>
                  </a:lnTo>
                  <a:lnTo>
                    <a:pt x="2191" y="2158"/>
                  </a:lnTo>
                  <a:lnTo>
                    <a:pt x="2170" y="2153"/>
                  </a:lnTo>
                  <a:lnTo>
                    <a:pt x="2191" y="2109"/>
                  </a:lnTo>
                  <a:lnTo>
                    <a:pt x="2170" y="2106"/>
                  </a:lnTo>
                  <a:lnTo>
                    <a:pt x="2191" y="2061"/>
                  </a:lnTo>
                  <a:lnTo>
                    <a:pt x="2170" y="2058"/>
                  </a:lnTo>
                  <a:lnTo>
                    <a:pt x="2191" y="2014"/>
                  </a:lnTo>
                  <a:lnTo>
                    <a:pt x="2170" y="2011"/>
                  </a:lnTo>
                  <a:lnTo>
                    <a:pt x="2191" y="1965"/>
                  </a:lnTo>
                  <a:lnTo>
                    <a:pt x="2170" y="1962"/>
                  </a:lnTo>
                  <a:lnTo>
                    <a:pt x="2191" y="1917"/>
                  </a:lnTo>
                  <a:lnTo>
                    <a:pt x="2170" y="1914"/>
                  </a:lnTo>
                  <a:lnTo>
                    <a:pt x="2191" y="1870"/>
                  </a:lnTo>
                  <a:lnTo>
                    <a:pt x="2170" y="1867"/>
                  </a:lnTo>
                  <a:lnTo>
                    <a:pt x="2191" y="1822"/>
                  </a:lnTo>
                  <a:lnTo>
                    <a:pt x="2170" y="1819"/>
                  </a:lnTo>
                  <a:lnTo>
                    <a:pt x="2191" y="1775"/>
                  </a:lnTo>
                  <a:lnTo>
                    <a:pt x="2170" y="1770"/>
                  </a:lnTo>
                  <a:lnTo>
                    <a:pt x="2191" y="1726"/>
                  </a:lnTo>
                  <a:lnTo>
                    <a:pt x="2170" y="1723"/>
                  </a:lnTo>
                  <a:lnTo>
                    <a:pt x="2191" y="1678"/>
                  </a:lnTo>
                  <a:lnTo>
                    <a:pt x="2170" y="1675"/>
                  </a:lnTo>
                  <a:lnTo>
                    <a:pt x="2191" y="1631"/>
                  </a:lnTo>
                  <a:lnTo>
                    <a:pt x="2170" y="1628"/>
                  </a:lnTo>
                  <a:lnTo>
                    <a:pt x="2191" y="1582"/>
                  </a:lnTo>
                  <a:lnTo>
                    <a:pt x="2170" y="1579"/>
                  </a:lnTo>
                  <a:lnTo>
                    <a:pt x="2191" y="1534"/>
                  </a:lnTo>
                  <a:lnTo>
                    <a:pt x="2170" y="1531"/>
                  </a:lnTo>
                  <a:lnTo>
                    <a:pt x="2191" y="1487"/>
                  </a:lnTo>
                  <a:lnTo>
                    <a:pt x="2170" y="1484"/>
                  </a:lnTo>
                  <a:lnTo>
                    <a:pt x="2191" y="1439"/>
                  </a:lnTo>
                  <a:lnTo>
                    <a:pt x="2170" y="1436"/>
                  </a:lnTo>
                  <a:lnTo>
                    <a:pt x="2191" y="1392"/>
                  </a:lnTo>
                  <a:lnTo>
                    <a:pt x="2170" y="1389"/>
                  </a:lnTo>
                  <a:lnTo>
                    <a:pt x="2191" y="1343"/>
                  </a:lnTo>
                  <a:lnTo>
                    <a:pt x="2170" y="1340"/>
                  </a:lnTo>
                  <a:lnTo>
                    <a:pt x="2191" y="1295"/>
                  </a:lnTo>
                  <a:lnTo>
                    <a:pt x="2170" y="1292"/>
                  </a:lnTo>
                  <a:lnTo>
                    <a:pt x="2191" y="1248"/>
                  </a:lnTo>
                  <a:lnTo>
                    <a:pt x="2170" y="1245"/>
                  </a:lnTo>
                  <a:lnTo>
                    <a:pt x="2191" y="1199"/>
                  </a:lnTo>
                  <a:lnTo>
                    <a:pt x="2170" y="1196"/>
                  </a:lnTo>
                  <a:lnTo>
                    <a:pt x="2191" y="1152"/>
                  </a:lnTo>
                  <a:lnTo>
                    <a:pt x="2170" y="1148"/>
                  </a:lnTo>
                  <a:lnTo>
                    <a:pt x="2191" y="1104"/>
                  </a:lnTo>
                  <a:lnTo>
                    <a:pt x="2170" y="1101"/>
                  </a:lnTo>
                  <a:lnTo>
                    <a:pt x="2191" y="1056"/>
                  </a:lnTo>
                  <a:lnTo>
                    <a:pt x="2170" y="1053"/>
                  </a:lnTo>
                  <a:lnTo>
                    <a:pt x="2191" y="1009"/>
                  </a:lnTo>
                  <a:lnTo>
                    <a:pt x="2170" y="1006"/>
                  </a:lnTo>
                  <a:lnTo>
                    <a:pt x="2191" y="960"/>
                  </a:lnTo>
                  <a:lnTo>
                    <a:pt x="2170" y="957"/>
                  </a:lnTo>
                  <a:lnTo>
                    <a:pt x="2191" y="912"/>
                  </a:lnTo>
                  <a:lnTo>
                    <a:pt x="2170" y="909"/>
                  </a:lnTo>
                  <a:lnTo>
                    <a:pt x="2191" y="865"/>
                  </a:lnTo>
                  <a:lnTo>
                    <a:pt x="2170" y="862"/>
                  </a:lnTo>
                  <a:lnTo>
                    <a:pt x="2191" y="816"/>
                  </a:lnTo>
                  <a:lnTo>
                    <a:pt x="2170" y="813"/>
                  </a:lnTo>
                  <a:lnTo>
                    <a:pt x="2191" y="769"/>
                  </a:lnTo>
                  <a:lnTo>
                    <a:pt x="2170" y="765"/>
                  </a:lnTo>
                  <a:lnTo>
                    <a:pt x="2191" y="721"/>
                  </a:lnTo>
                  <a:lnTo>
                    <a:pt x="2170" y="718"/>
                  </a:lnTo>
                  <a:lnTo>
                    <a:pt x="2191" y="673"/>
                  </a:lnTo>
                  <a:lnTo>
                    <a:pt x="2170" y="670"/>
                  </a:lnTo>
                  <a:lnTo>
                    <a:pt x="2191" y="626"/>
                  </a:lnTo>
                  <a:lnTo>
                    <a:pt x="2170" y="623"/>
                  </a:lnTo>
                  <a:lnTo>
                    <a:pt x="2191" y="577"/>
                  </a:lnTo>
                  <a:lnTo>
                    <a:pt x="2170" y="574"/>
                  </a:lnTo>
                  <a:lnTo>
                    <a:pt x="2191" y="529"/>
                  </a:lnTo>
                  <a:lnTo>
                    <a:pt x="2170" y="526"/>
                  </a:lnTo>
                  <a:lnTo>
                    <a:pt x="2191" y="482"/>
                  </a:lnTo>
                  <a:lnTo>
                    <a:pt x="2170" y="479"/>
                  </a:lnTo>
                  <a:lnTo>
                    <a:pt x="2191" y="433"/>
                  </a:lnTo>
                  <a:lnTo>
                    <a:pt x="2170" y="430"/>
                  </a:lnTo>
                  <a:lnTo>
                    <a:pt x="2191" y="386"/>
                  </a:lnTo>
                  <a:lnTo>
                    <a:pt x="2170" y="382"/>
                  </a:lnTo>
                  <a:lnTo>
                    <a:pt x="2191" y="338"/>
                  </a:lnTo>
                  <a:lnTo>
                    <a:pt x="2170" y="335"/>
                  </a:lnTo>
                  <a:lnTo>
                    <a:pt x="2191" y="290"/>
                  </a:lnTo>
                  <a:lnTo>
                    <a:pt x="2170" y="287"/>
                  </a:lnTo>
                  <a:lnTo>
                    <a:pt x="2191" y="243"/>
                  </a:lnTo>
                  <a:lnTo>
                    <a:pt x="2170" y="240"/>
                  </a:lnTo>
                  <a:lnTo>
                    <a:pt x="2191" y="194"/>
                  </a:lnTo>
                  <a:lnTo>
                    <a:pt x="2170" y="191"/>
                  </a:lnTo>
                  <a:lnTo>
                    <a:pt x="2191" y="147"/>
                  </a:lnTo>
                  <a:lnTo>
                    <a:pt x="2170" y="143"/>
                  </a:lnTo>
                  <a:lnTo>
                    <a:pt x="2191" y="99"/>
                  </a:lnTo>
                  <a:lnTo>
                    <a:pt x="2170" y="96"/>
                  </a:lnTo>
                  <a:lnTo>
                    <a:pt x="2191" y="50"/>
                  </a:lnTo>
                  <a:lnTo>
                    <a:pt x="2170" y="47"/>
                  </a:lnTo>
                  <a:lnTo>
                    <a:pt x="2191" y="3"/>
                  </a:lnTo>
                  <a:lnTo>
                    <a:pt x="2170" y="0"/>
                  </a:lnTo>
                  <a:lnTo>
                    <a:pt x="0" y="4674"/>
                  </a:lnTo>
                  <a:cubicBezTo>
                    <a:pt x="647" y="4917"/>
                    <a:pt x="1269" y="5188"/>
                    <a:pt x="1871" y="5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829;p52">
              <a:extLst>
                <a:ext uri="{FF2B5EF4-FFF2-40B4-BE49-F238E27FC236}">
                  <a16:creationId xmlns:a16="http://schemas.microsoft.com/office/drawing/2014/main" id="{F78A1553-601E-4267-82C7-5210434EBA10}"/>
                </a:ext>
              </a:extLst>
            </p:cNvPr>
            <p:cNvSpPr/>
            <p:nvPr/>
          </p:nvSpPr>
          <p:spPr>
            <a:xfrm>
              <a:off x="912000" y="4098975"/>
              <a:ext cx="149650" cy="179525"/>
            </a:xfrm>
            <a:custGeom>
              <a:avLst/>
              <a:gdLst/>
              <a:ahLst/>
              <a:cxnLst/>
              <a:rect l="l" t="t" r="r" b="b"/>
              <a:pathLst>
                <a:path w="5986" h="7181" extrusionOk="0">
                  <a:moveTo>
                    <a:pt x="4064" y="7180"/>
                  </a:moveTo>
                  <a:cubicBezTo>
                    <a:pt x="4309" y="5897"/>
                    <a:pt x="4948" y="4633"/>
                    <a:pt x="5985" y="3455"/>
                  </a:cubicBezTo>
                  <a:lnTo>
                    <a:pt x="1" y="0"/>
                  </a:lnTo>
                  <a:lnTo>
                    <a:pt x="42" y="24"/>
                  </a:lnTo>
                  <a:lnTo>
                    <a:pt x="1" y="49"/>
                  </a:lnTo>
                  <a:lnTo>
                    <a:pt x="42" y="71"/>
                  </a:lnTo>
                  <a:lnTo>
                    <a:pt x="1" y="96"/>
                  </a:lnTo>
                  <a:lnTo>
                    <a:pt x="42" y="120"/>
                  </a:lnTo>
                  <a:lnTo>
                    <a:pt x="1" y="144"/>
                  </a:lnTo>
                  <a:lnTo>
                    <a:pt x="42" y="168"/>
                  </a:lnTo>
                  <a:lnTo>
                    <a:pt x="1" y="191"/>
                  </a:lnTo>
                  <a:lnTo>
                    <a:pt x="42" y="215"/>
                  </a:lnTo>
                  <a:lnTo>
                    <a:pt x="1" y="239"/>
                  </a:lnTo>
                  <a:lnTo>
                    <a:pt x="42" y="264"/>
                  </a:lnTo>
                  <a:lnTo>
                    <a:pt x="1" y="288"/>
                  </a:lnTo>
                  <a:lnTo>
                    <a:pt x="42" y="312"/>
                  </a:lnTo>
                  <a:lnTo>
                    <a:pt x="1" y="335"/>
                  </a:lnTo>
                  <a:lnTo>
                    <a:pt x="42" y="359"/>
                  </a:lnTo>
                  <a:lnTo>
                    <a:pt x="1" y="383"/>
                  </a:lnTo>
                  <a:lnTo>
                    <a:pt x="42" y="407"/>
                  </a:lnTo>
                  <a:lnTo>
                    <a:pt x="1" y="432"/>
                  </a:lnTo>
                  <a:lnTo>
                    <a:pt x="42" y="456"/>
                  </a:lnTo>
                  <a:lnTo>
                    <a:pt x="1" y="480"/>
                  </a:lnTo>
                  <a:lnTo>
                    <a:pt x="42" y="503"/>
                  </a:lnTo>
                  <a:lnTo>
                    <a:pt x="1" y="527"/>
                  </a:lnTo>
                  <a:lnTo>
                    <a:pt x="42" y="550"/>
                  </a:lnTo>
                  <a:lnTo>
                    <a:pt x="1" y="574"/>
                  </a:lnTo>
                  <a:lnTo>
                    <a:pt x="42" y="598"/>
                  </a:lnTo>
                  <a:lnTo>
                    <a:pt x="1" y="622"/>
                  </a:lnTo>
                  <a:lnTo>
                    <a:pt x="42" y="647"/>
                  </a:lnTo>
                  <a:lnTo>
                    <a:pt x="1" y="669"/>
                  </a:lnTo>
                  <a:lnTo>
                    <a:pt x="42" y="694"/>
                  </a:lnTo>
                  <a:lnTo>
                    <a:pt x="1" y="718"/>
                  </a:lnTo>
                  <a:lnTo>
                    <a:pt x="42" y="742"/>
                  </a:lnTo>
                  <a:lnTo>
                    <a:pt x="1" y="766"/>
                  </a:lnTo>
                  <a:lnTo>
                    <a:pt x="42" y="789"/>
                  </a:lnTo>
                  <a:lnTo>
                    <a:pt x="1" y="813"/>
                  </a:lnTo>
                  <a:lnTo>
                    <a:pt x="42" y="837"/>
                  </a:lnTo>
                  <a:lnTo>
                    <a:pt x="1" y="862"/>
                  </a:lnTo>
                  <a:lnTo>
                    <a:pt x="42" y="886"/>
                  </a:lnTo>
                  <a:lnTo>
                    <a:pt x="1" y="910"/>
                  </a:lnTo>
                  <a:lnTo>
                    <a:pt x="42" y="933"/>
                  </a:lnTo>
                  <a:lnTo>
                    <a:pt x="1" y="957"/>
                  </a:lnTo>
                  <a:lnTo>
                    <a:pt x="42" y="981"/>
                  </a:lnTo>
                  <a:lnTo>
                    <a:pt x="1" y="1005"/>
                  </a:lnTo>
                  <a:lnTo>
                    <a:pt x="42" y="1030"/>
                  </a:lnTo>
                  <a:lnTo>
                    <a:pt x="1" y="1052"/>
                  </a:lnTo>
                  <a:lnTo>
                    <a:pt x="42" y="1077"/>
                  </a:lnTo>
                  <a:lnTo>
                    <a:pt x="1" y="1101"/>
                  </a:lnTo>
                  <a:lnTo>
                    <a:pt x="42" y="1125"/>
                  </a:lnTo>
                  <a:lnTo>
                    <a:pt x="1" y="1149"/>
                  </a:lnTo>
                  <a:lnTo>
                    <a:pt x="42" y="1173"/>
                  </a:lnTo>
                  <a:lnTo>
                    <a:pt x="1" y="1196"/>
                  </a:lnTo>
                  <a:lnTo>
                    <a:pt x="42" y="1220"/>
                  </a:lnTo>
                  <a:lnTo>
                    <a:pt x="1" y="1246"/>
                  </a:lnTo>
                  <a:lnTo>
                    <a:pt x="42" y="1269"/>
                  </a:lnTo>
                  <a:lnTo>
                    <a:pt x="1" y="1293"/>
                  </a:lnTo>
                  <a:lnTo>
                    <a:pt x="42" y="1317"/>
                  </a:lnTo>
                  <a:lnTo>
                    <a:pt x="1" y="1340"/>
                  </a:lnTo>
                  <a:lnTo>
                    <a:pt x="42" y="1364"/>
                  </a:lnTo>
                  <a:lnTo>
                    <a:pt x="1" y="1388"/>
                  </a:lnTo>
                  <a:lnTo>
                    <a:pt x="42" y="1411"/>
                  </a:lnTo>
                  <a:lnTo>
                    <a:pt x="1" y="1435"/>
                  </a:lnTo>
                  <a:lnTo>
                    <a:pt x="42" y="1460"/>
                  </a:lnTo>
                  <a:lnTo>
                    <a:pt x="1" y="1484"/>
                  </a:lnTo>
                  <a:lnTo>
                    <a:pt x="42" y="1508"/>
                  </a:lnTo>
                  <a:lnTo>
                    <a:pt x="1" y="1532"/>
                  </a:lnTo>
                  <a:lnTo>
                    <a:pt x="42" y="1556"/>
                  </a:lnTo>
                  <a:lnTo>
                    <a:pt x="1" y="1579"/>
                  </a:lnTo>
                  <a:lnTo>
                    <a:pt x="42" y="1603"/>
                  </a:lnTo>
                  <a:lnTo>
                    <a:pt x="1" y="1628"/>
                  </a:lnTo>
                  <a:lnTo>
                    <a:pt x="42" y="1652"/>
                  </a:lnTo>
                  <a:lnTo>
                    <a:pt x="1" y="1676"/>
                  </a:lnTo>
                  <a:lnTo>
                    <a:pt x="42" y="1699"/>
                  </a:lnTo>
                  <a:lnTo>
                    <a:pt x="1" y="1723"/>
                  </a:lnTo>
                  <a:lnTo>
                    <a:pt x="42" y="1747"/>
                  </a:lnTo>
                  <a:lnTo>
                    <a:pt x="1" y="1771"/>
                  </a:lnTo>
                  <a:lnTo>
                    <a:pt x="42" y="1796"/>
                  </a:lnTo>
                  <a:lnTo>
                    <a:pt x="1" y="1818"/>
                  </a:lnTo>
                  <a:lnTo>
                    <a:pt x="42" y="1843"/>
                  </a:lnTo>
                  <a:lnTo>
                    <a:pt x="1" y="1867"/>
                  </a:lnTo>
                  <a:lnTo>
                    <a:pt x="42" y="1891"/>
                  </a:lnTo>
                  <a:lnTo>
                    <a:pt x="1" y="1915"/>
                  </a:lnTo>
                  <a:lnTo>
                    <a:pt x="42" y="1938"/>
                  </a:lnTo>
                  <a:lnTo>
                    <a:pt x="1" y="1962"/>
                  </a:lnTo>
                  <a:lnTo>
                    <a:pt x="42" y="1986"/>
                  </a:lnTo>
                  <a:lnTo>
                    <a:pt x="1" y="2011"/>
                  </a:lnTo>
                  <a:lnTo>
                    <a:pt x="42" y="2035"/>
                  </a:lnTo>
                  <a:lnTo>
                    <a:pt x="1" y="2059"/>
                  </a:lnTo>
                  <a:lnTo>
                    <a:pt x="42" y="2083"/>
                  </a:lnTo>
                  <a:lnTo>
                    <a:pt x="1" y="2107"/>
                  </a:lnTo>
                  <a:lnTo>
                    <a:pt x="42" y="2130"/>
                  </a:lnTo>
                  <a:lnTo>
                    <a:pt x="1" y="2154"/>
                  </a:lnTo>
                  <a:lnTo>
                    <a:pt x="42" y="2177"/>
                  </a:lnTo>
                  <a:lnTo>
                    <a:pt x="1" y="2201"/>
                  </a:lnTo>
                  <a:lnTo>
                    <a:pt x="42" y="2226"/>
                  </a:lnTo>
                  <a:lnTo>
                    <a:pt x="1" y="2250"/>
                  </a:lnTo>
                  <a:lnTo>
                    <a:pt x="42" y="2274"/>
                  </a:lnTo>
                  <a:lnTo>
                    <a:pt x="1" y="2298"/>
                  </a:lnTo>
                  <a:lnTo>
                    <a:pt x="42" y="2321"/>
                  </a:lnTo>
                  <a:lnTo>
                    <a:pt x="1" y="2345"/>
                  </a:lnTo>
                  <a:lnTo>
                    <a:pt x="42" y="2369"/>
                  </a:lnTo>
                  <a:lnTo>
                    <a:pt x="1" y="2394"/>
                  </a:lnTo>
                  <a:lnTo>
                    <a:pt x="42" y="2418"/>
                  </a:lnTo>
                  <a:lnTo>
                    <a:pt x="1" y="2441"/>
                  </a:lnTo>
                  <a:lnTo>
                    <a:pt x="42" y="2465"/>
                  </a:lnTo>
                  <a:lnTo>
                    <a:pt x="1" y="2489"/>
                  </a:lnTo>
                  <a:lnTo>
                    <a:pt x="42" y="2513"/>
                  </a:lnTo>
                  <a:lnTo>
                    <a:pt x="1" y="2537"/>
                  </a:lnTo>
                  <a:lnTo>
                    <a:pt x="42" y="2562"/>
                  </a:lnTo>
                  <a:lnTo>
                    <a:pt x="1" y="2584"/>
                  </a:lnTo>
                  <a:lnTo>
                    <a:pt x="42" y="2609"/>
                  </a:lnTo>
                  <a:lnTo>
                    <a:pt x="1" y="2633"/>
                  </a:lnTo>
                  <a:lnTo>
                    <a:pt x="42" y="2657"/>
                  </a:lnTo>
                  <a:lnTo>
                    <a:pt x="1" y="2681"/>
                  </a:lnTo>
                  <a:lnTo>
                    <a:pt x="42" y="2704"/>
                  </a:lnTo>
                  <a:lnTo>
                    <a:pt x="1" y="2728"/>
                  </a:lnTo>
                  <a:lnTo>
                    <a:pt x="42" y="2752"/>
                  </a:lnTo>
                  <a:lnTo>
                    <a:pt x="1" y="2777"/>
                  </a:lnTo>
                  <a:lnTo>
                    <a:pt x="42" y="2801"/>
                  </a:lnTo>
                  <a:lnTo>
                    <a:pt x="1" y="2824"/>
                  </a:lnTo>
                  <a:lnTo>
                    <a:pt x="42" y="2848"/>
                  </a:lnTo>
                  <a:lnTo>
                    <a:pt x="1" y="2873"/>
                  </a:lnTo>
                  <a:lnTo>
                    <a:pt x="42" y="2896"/>
                  </a:lnTo>
                  <a:lnTo>
                    <a:pt x="1" y="2920"/>
                  </a:lnTo>
                  <a:lnTo>
                    <a:pt x="42" y="2945"/>
                  </a:lnTo>
                  <a:lnTo>
                    <a:pt x="1" y="2967"/>
                  </a:lnTo>
                  <a:lnTo>
                    <a:pt x="42" y="2992"/>
                  </a:lnTo>
                  <a:lnTo>
                    <a:pt x="1" y="3016"/>
                  </a:lnTo>
                  <a:lnTo>
                    <a:pt x="42" y="3038"/>
                  </a:lnTo>
                  <a:lnTo>
                    <a:pt x="1" y="3063"/>
                  </a:lnTo>
                  <a:lnTo>
                    <a:pt x="42" y="3087"/>
                  </a:lnTo>
                  <a:lnTo>
                    <a:pt x="1" y="3111"/>
                  </a:lnTo>
                  <a:lnTo>
                    <a:pt x="42" y="3135"/>
                  </a:lnTo>
                  <a:lnTo>
                    <a:pt x="1" y="3158"/>
                  </a:lnTo>
                  <a:lnTo>
                    <a:pt x="42" y="3182"/>
                  </a:lnTo>
                  <a:lnTo>
                    <a:pt x="1" y="3207"/>
                  </a:lnTo>
                  <a:lnTo>
                    <a:pt x="42" y="3231"/>
                  </a:lnTo>
                  <a:lnTo>
                    <a:pt x="1" y="3255"/>
                  </a:lnTo>
                  <a:lnTo>
                    <a:pt x="42" y="3279"/>
                  </a:lnTo>
                  <a:lnTo>
                    <a:pt x="1" y="3303"/>
                  </a:lnTo>
                  <a:lnTo>
                    <a:pt x="42" y="3326"/>
                  </a:lnTo>
                  <a:lnTo>
                    <a:pt x="1" y="3350"/>
                  </a:lnTo>
                  <a:lnTo>
                    <a:pt x="42" y="3375"/>
                  </a:lnTo>
                  <a:lnTo>
                    <a:pt x="1" y="3399"/>
                  </a:lnTo>
                  <a:lnTo>
                    <a:pt x="42" y="3423"/>
                  </a:lnTo>
                  <a:lnTo>
                    <a:pt x="1" y="3446"/>
                  </a:lnTo>
                  <a:lnTo>
                    <a:pt x="42" y="3470"/>
                  </a:lnTo>
                  <a:lnTo>
                    <a:pt x="1" y="3494"/>
                  </a:lnTo>
                  <a:lnTo>
                    <a:pt x="42" y="3518"/>
                  </a:lnTo>
                  <a:lnTo>
                    <a:pt x="1" y="3543"/>
                  </a:lnTo>
                  <a:lnTo>
                    <a:pt x="42" y="3565"/>
                  </a:lnTo>
                  <a:lnTo>
                    <a:pt x="1" y="3590"/>
                  </a:lnTo>
                  <a:lnTo>
                    <a:pt x="42" y="3614"/>
                  </a:lnTo>
                  <a:lnTo>
                    <a:pt x="1" y="3638"/>
                  </a:lnTo>
                  <a:lnTo>
                    <a:pt x="42" y="3662"/>
                  </a:lnTo>
                  <a:lnTo>
                    <a:pt x="1" y="3686"/>
                  </a:lnTo>
                  <a:lnTo>
                    <a:pt x="42" y="3711"/>
                  </a:lnTo>
                  <a:lnTo>
                    <a:pt x="1" y="3735"/>
                  </a:lnTo>
                  <a:lnTo>
                    <a:pt x="42" y="3758"/>
                  </a:lnTo>
                  <a:lnTo>
                    <a:pt x="1" y="3782"/>
                  </a:lnTo>
                  <a:lnTo>
                    <a:pt x="42" y="3804"/>
                  </a:lnTo>
                  <a:lnTo>
                    <a:pt x="1" y="3829"/>
                  </a:lnTo>
                  <a:lnTo>
                    <a:pt x="42" y="3853"/>
                  </a:lnTo>
                  <a:lnTo>
                    <a:pt x="1" y="3877"/>
                  </a:lnTo>
                  <a:lnTo>
                    <a:pt x="42" y="3901"/>
                  </a:lnTo>
                  <a:lnTo>
                    <a:pt x="1" y="3926"/>
                  </a:lnTo>
                  <a:lnTo>
                    <a:pt x="42" y="3948"/>
                  </a:lnTo>
                  <a:lnTo>
                    <a:pt x="1" y="3973"/>
                  </a:lnTo>
                  <a:lnTo>
                    <a:pt x="42" y="3997"/>
                  </a:lnTo>
                  <a:lnTo>
                    <a:pt x="1" y="4021"/>
                  </a:lnTo>
                  <a:lnTo>
                    <a:pt x="42" y="4045"/>
                  </a:lnTo>
                  <a:lnTo>
                    <a:pt x="1" y="4068"/>
                  </a:lnTo>
                  <a:lnTo>
                    <a:pt x="42" y="4092"/>
                  </a:lnTo>
                  <a:lnTo>
                    <a:pt x="1" y="4116"/>
                  </a:lnTo>
                  <a:lnTo>
                    <a:pt x="42" y="4141"/>
                  </a:lnTo>
                  <a:lnTo>
                    <a:pt x="1" y="4165"/>
                  </a:lnTo>
                  <a:lnTo>
                    <a:pt x="42" y="4189"/>
                  </a:lnTo>
                  <a:lnTo>
                    <a:pt x="1" y="4212"/>
                  </a:lnTo>
                  <a:lnTo>
                    <a:pt x="42" y="4236"/>
                  </a:lnTo>
                  <a:lnTo>
                    <a:pt x="1" y="4260"/>
                  </a:lnTo>
                  <a:lnTo>
                    <a:pt x="42" y="4284"/>
                  </a:lnTo>
                  <a:lnTo>
                    <a:pt x="1" y="4309"/>
                  </a:lnTo>
                  <a:lnTo>
                    <a:pt x="42" y="4331"/>
                  </a:lnTo>
                  <a:lnTo>
                    <a:pt x="1" y="4356"/>
                  </a:lnTo>
                  <a:lnTo>
                    <a:pt x="42" y="4380"/>
                  </a:lnTo>
                  <a:lnTo>
                    <a:pt x="1" y="4404"/>
                  </a:lnTo>
                  <a:lnTo>
                    <a:pt x="42" y="4428"/>
                  </a:lnTo>
                  <a:lnTo>
                    <a:pt x="1" y="4451"/>
                  </a:lnTo>
                  <a:lnTo>
                    <a:pt x="42" y="4475"/>
                  </a:lnTo>
                  <a:lnTo>
                    <a:pt x="1" y="4501"/>
                  </a:lnTo>
                  <a:lnTo>
                    <a:pt x="42" y="4524"/>
                  </a:lnTo>
                  <a:lnTo>
                    <a:pt x="1" y="4548"/>
                  </a:lnTo>
                  <a:lnTo>
                    <a:pt x="42" y="4572"/>
                  </a:lnTo>
                  <a:lnTo>
                    <a:pt x="1" y="4595"/>
                  </a:lnTo>
                  <a:lnTo>
                    <a:pt x="42" y="4619"/>
                  </a:lnTo>
                  <a:lnTo>
                    <a:pt x="1" y="4643"/>
                  </a:lnTo>
                  <a:lnTo>
                    <a:pt x="42" y="4666"/>
                  </a:lnTo>
                  <a:lnTo>
                    <a:pt x="1" y="4690"/>
                  </a:lnTo>
                  <a:lnTo>
                    <a:pt x="42" y="4714"/>
                  </a:lnTo>
                  <a:lnTo>
                    <a:pt x="1" y="4739"/>
                  </a:lnTo>
                  <a:lnTo>
                    <a:pt x="42" y="4763"/>
                  </a:lnTo>
                  <a:lnTo>
                    <a:pt x="1" y="4785"/>
                  </a:lnTo>
                  <a:lnTo>
                    <a:pt x="42" y="4810"/>
                  </a:lnTo>
                  <a:lnTo>
                    <a:pt x="1" y="48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830;p52">
              <a:extLst>
                <a:ext uri="{FF2B5EF4-FFF2-40B4-BE49-F238E27FC236}">
                  <a16:creationId xmlns:a16="http://schemas.microsoft.com/office/drawing/2014/main" id="{21B2EBE0-0E39-42A1-AED8-0B640DCA2C26}"/>
                </a:ext>
              </a:extLst>
            </p:cNvPr>
            <p:cNvSpPr/>
            <p:nvPr/>
          </p:nvSpPr>
          <p:spPr>
            <a:xfrm>
              <a:off x="1024025" y="3001350"/>
              <a:ext cx="99375" cy="505325"/>
            </a:xfrm>
            <a:custGeom>
              <a:avLst/>
              <a:gdLst/>
              <a:ahLst/>
              <a:cxnLst/>
              <a:rect l="l" t="t" r="r" b="b"/>
              <a:pathLst>
                <a:path w="3975" h="20213" extrusionOk="0">
                  <a:moveTo>
                    <a:pt x="3975" y="17919"/>
                  </a:moveTo>
                  <a:lnTo>
                    <a:pt x="1" y="20212"/>
                  </a:lnTo>
                  <a:lnTo>
                    <a:pt x="1" y="2296"/>
                  </a:lnTo>
                  <a:lnTo>
                    <a:pt x="397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66000">
                  <a:srgbClr val="E354F7">
                    <a:alpha val="56862"/>
                  </a:srgbClr>
                </a:gs>
                <a:gs pos="100000">
                  <a:srgbClr val="10ECFF">
                    <a:alpha val="8627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831;p52">
              <a:extLst>
                <a:ext uri="{FF2B5EF4-FFF2-40B4-BE49-F238E27FC236}">
                  <a16:creationId xmlns:a16="http://schemas.microsoft.com/office/drawing/2014/main" id="{B23DBB73-F772-4790-BEAD-90E89712A87D}"/>
                </a:ext>
              </a:extLst>
            </p:cNvPr>
            <p:cNvSpPr/>
            <p:nvPr/>
          </p:nvSpPr>
          <p:spPr>
            <a:xfrm>
              <a:off x="1174725" y="2732050"/>
              <a:ext cx="99375" cy="687600"/>
            </a:xfrm>
            <a:custGeom>
              <a:avLst/>
              <a:gdLst/>
              <a:ahLst/>
              <a:cxnLst/>
              <a:rect l="l" t="t" r="r" b="b"/>
              <a:pathLst>
                <a:path w="3975" h="27504" extrusionOk="0">
                  <a:moveTo>
                    <a:pt x="3975" y="25210"/>
                  </a:moveTo>
                  <a:lnTo>
                    <a:pt x="1" y="27504"/>
                  </a:lnTo>
                  <a:lnTo>
                    <a:pt x="1" y="2294"/>
                  </a:lnTo>
                  <a:lnTo>
                    <a:pt x="397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66000">
                  <a:srgbClr val="E354F7">
                    <a:alpha val="56862"/>
                  </a:srgbClr>
                </a:gs>
                <a:gs pos="100000">
                  <a:srgbClr val="10ECFF">
                    <a:alpha val="8627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832;p52">
              <a:extLst>
                <a:ext uri="{FF2B5EF4-FFF2-40B4-BE49-F238E27FC236}">
                  <a16:creationId xmlns:a16="http://schemas.microsoft.com/office/drawing/2014/main" id="{91E6DA41-8B68-45C8-B143-407092AF399F}"/>
                </a:ext>
              </a:extLst>
            </p:cNvPr>
            <p:cNvSpPr/>
            <p:nvPr/>
          </p:nvSpPr>
          <p:spPr>
            <a:xfrm>
              <a:off x="1174725" y="2577900"/>
              <a:ext cx="99375" cy="162075"/>
            </a:xfrm>
            <a:custGeom>
              <a:avLst/>
              <a:gdLst/>
              <a:ahLst/>
              <a:cxnLst/>
              <a:rect l="l" t="t" r="r" b="b"/>
              <a:pathLst>
                <a:path w="3975" h="6483" extrusionOk="0">
                  <a:moveTo>
                    <a:pt x="3975" y="1"/>
                  </a:moveTo>
                  <a:lnTo>
                    <a:pt x="1" y="2294"/>
                  </a:lnTo>
                  <a:lnTo>
                    <a:pt x="1" y="6483"/>
                  </a:lnTo>
                  <a:lnTo>
                    <a:pt x="3975" y="4189"/>
                  </a:lnTo>
                  <a:lnTo>
                    <a:pt x="39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833;p52">
              <a:extLst>
                <a:ext uri="{FF2B5EF4-FFF2-40B4-BE49-F238E27FC236}">
                  <a16:creationId xmlns:a16="http://schemas.microsoft.com/office/drawing/2014/main" id="{B89799B0-6348-4A98-9116-E366F25F0152}"/>
                </a:ext>
              </a:extLst>
            </p:cNvPr>
            <p:cNvSpPr/>
            <p:nvPr/>
          </p:nvSpPr>
          <p:spPr>
            <a:xfrm>
              <a:off x="1174725" y="2500425"/>
              <a:ext cx="99375" cy="93350"/>
            </a:xfrm>
            <a:custGeom>
              <a:avLst/>
              <a:gdLst/>
              <a:ahLst/>
              <a:cxnLst/>
              <a:rect l="l" t="t" r="r" b="b"/>
              <a:pathLst>
                <a:path w="3975" h="3734" extrusionOk="0">
                  <a:moveTo>
                    <a:pt x="3975" y="1"/>
                  </a:moveTo>
                  <a:lnTo>
                    <a:pt x="1" y="2294"/>
                  </a:lnTo>
                  <a:lnTo>
                    <a:pt x="1" y="3734"/>
                  </a:lnTo>
                  <a:lnTo>
                    <a:pt x="3975" y="1440"/>
                  </a:lnTo>
                  <a:lnTo>
                    <a:pt x="39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834;p52">
              <a:extLst>
                <a:ext uri="{FF2B5EF4-FFF2-40B4-BE49-F238E27FC236}">
                  <a16:creationId xmlns:a16="http://schemas.microsoft.com/office/drawing/2014/main" id="{01B9B88F-BF46-4B46-A2E0-12A9A8F1AE44}"/>
                </a:ext>
              </a:extLst>
            </p:cNvPr>
            <p:cNvSpPr/>
            <p:nvPr/>
          </p:nvSpPr>
          <p:spPr>
            <a:xfrm>
              <a:off x="1325475" y="2977475"/>
              <a:ext cx="99325" cy="355175"/>
            </a:xfrm>
            <a:custGeom>
              <a:avLst/>
              <a:gdLst/>
              <a:ahLst/>
              <a:cxnLst/>
              <a:rect l="l" t="t" r="r" b="b"/>
              <a:pathLst>
                <a:path w="3973" h="14207" extrusionOk="0">
                  <a:moveTo>
                    <a:pt x="3973" y="11913"/>
                  </a:moveTo>
                  <a:lnTo>
                    <a:pt x="1" y="14206"/>
                  </a:lnTo>
                  <a:lnTo>
                    <a:pt x="1" y="2294"/>
                  </a:lnTo>
                  <a:lnTo>
                    <a:pt x="3973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66000">
                  <a:srgbClr val="E354F7">
                    <a:alpha val="56862"/>
                  </a:srgbClr>
                </a:gs>
                <a:gs pos="100000">
                  <a:srgbClr val="10ECFF">
                    <a:alpha val="8627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835;p52">
              <a:extLst>
                <a:ext uri="{FF2B5EF4-FFF2-40B4-BE49-F238E27FC236}">
                  <a16:creationId xmlns:a16="http://schemas.microsoft.com/office/drawing/2014/main" id="{6CB682BA-D893-4826-BF17-E6B93B2246A7}"/>
                </a:ext>
              </a:extLst>
            </p:cNvPr>
            <p:cNvSpPr/>
            <p:nvPr/>
          </p:nvSpPr>
          <p:spPr>
            <a:xfrm>
              <a:off x="1325475" y="2864700"/>
              <a:ext cx="99325" cy="120725"/>
            </a:xfrm>
            <a:custGeom>
              <a:avLst/>
              <a:gdLst/>
              <a:ahLst/>
              <a:cxnLst/>
              <a:rect l="l" t="t" r="r" b="b"/>
              <a:pathLst>
                <a:path w="3973" h="4829" extrusionOk="0">
                  <a:moveTo>
                    <a:pt x="3973" y="0"/>
                  </a:moveTo>
                  <a:lnTo>
                    <a:pt x="1" y="2295"/>
                  </a:lnTo>
                  <a:lnTo>
                    <a:pt x="1" y="4828"/>
                  </a:lnTo>
                  <a:lnTo>
                    <a:pt x="3973" y="2535"/>
                  </a:lnTo>
                  <a:lnTo>
                    <a:pt x="39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836;p52">
              <a:extLst>
                <a:ext uri="{FF2B5EF4-FFF2-40B4-BE49-F238E27FC236}">
                  <a16:creationId xmlns:a16="http://schemas.microsoft.com/office/drawing/2014/main" id="{11D5E1E9-704B-4A73-88C3-CC8B3CC1EEFF}"/>
                </a:ext>
              </a:extLst>
            </p:cNvPr>
            <p:cNvSpPr/>
            <p:nvPr/>
          </p:nvSpPr>
          <p:spPr>
            <a:xfrm>
              <a:off x="1325475" y="2783625"/>
              <a:ext cx="99325" cy="89050"/>
            </a:xfrm>
            <a:custGeom>
              <a:avLst/>
              <a:gdLst/>
              <a:ahLst/>
              <a:cxnLst/>
              <a:rect l="l" t="t" r="r" b="b"/>
              <a:pathLst>
                <a:path w="3973" h="3562" extrusionOk="0">
                  <a:moveTo>
                    <a:pt x="3973" y="1"/>
                  </a:moveTo>
                  <a:lnTo>
                    <a:pt x="1" y="2294"/>
                  </a:lnTo>
                  <a:lnTo>
                    <a:pt x="1" y="3561"/>
                  </a:lnTo>
                  <a:lnTo>
                    <a:pt x="3973" y="1268"/>
                  </a:lnTo>
                  <a:lnTo>
                    <a:pt x="39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837;p52">
              <a:extLst>
                <a:ext uri="{FF2B5EF4-FFF2-40B4-BE49-F238E27FC236}">
                  <a16:creationId xmlns:a16="http://schemas.microsoft.com/office/drawing/2014/main" id="{69A389A8-87F9-4B61-A225-A591E9E824D0}"/>
                </a:ext>
              </a:extLst>
            </p:cNvPr>
            <p:cNvSpPr/>
            <p:nvPr/>
          </p:nvSpPr>
          <p:spPr>
            <a:xfrm>
              <a:off x="1018550" y="2897475"/>
              <a:ext cx="99375" cy="120700"/>
            </a:xfrm>
            <a:custGeom>
              <a:avLst/>
              <a:gdLst/>
              <a:ahLst/>
              <a:cxnLst/>
              <a:rect l="l" t="t" r="r" b="b"/>
              <a:pathLst>
                <a:path w="3975" h="4828" extrusionOk="0">
                  <a:moveTo>
                    <a:pt x="3974" y="0"/>
                  </a:moveTo>
                  <a:lnTo>
                    <a:pt x="0" y="2295"/>
                  </a:lnTo>
                  <a:lnTo>
                    <a:pt x="0" y="4828"/>
                  </a:lnTo>
                  <a:lnTo>
                    <a:pt x="3974" y="2535"/>
                  </a:lnTo>
                  <a:lnTo>
                    <a:pt x="39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838;p52">
              <a:extLst>
                <a:ext uri="{FF2B5EF4-FFF2-40B4-BE49-F238E27FC236}">
                  <a16:creationId xmlns:a16="http://schemas.microsoft.com/office/drawing/2014/main" id="{5A76876E-32F7-4BB4-A6E8-A0EFE5D885C7}"/>
                </a:ext>
              </a:extLst>
            </p:cNvPr>
            <p:cNvSpPr/>
            <p:nvPr/>
          </p:nvSpPr>
          <p:spPr>
            <a:xfrm>
              <a:off x="1018550" y="2816400"/>
              <a:ext cx="99375" cy="89050"/>
            </a:xfrm>
            <a:custGeom>
              <a:avLst/>
              <a:gdLst/>
              <a:ahLst/>
              <a:cxnLst/>
              <a:rect l="l" t="t" r="r" b="b"/>
              <a:pathLst>
                <a:path w="3975" h="3562" extrusionOk="0">
                  <a:moveTo>
                    <a:pt x="3974" y="1"/>
                  </a:moveTo>
                  <a:lnTo>
                    <a:pt x="0" y="2294"/>
                  </a:lnTo>
                  <a:lnTo>
                    <a:pt x="0" y="3561"/>
                  </a:lnTo>
                  <a:lnTo>
                    <a:pt x="3974" y="1268"/>
                  </a:lnTo>
                  <a:lnTo>
                    <a:pt x="39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839;p52">
              <a:extLst>
                <a:ext uri="{FF2B5EF4-FFF2-40B4-BE49-F238E27FC236}">
                  <a16:creationId xmlns:a16="http://schemas.microsoft.com/office/drawing/2014/main" id="{2C590E10-37D9-4020-A0BA-AFE28A88A623}"/>
                </a:ext>
              </a:extLst>
            </p:cNvPr>
            <p:cNvSpPr/>
            <p:nvPr/>
          </p:nvSpPr>
          <p:spPr>
            <a:xfrm>
              <a:off x="3664500" y="1475175"/>
              <a:ext cx="99375" cy="505325"/>
            </a:xfrm>
            <a:custGeom>
              <a:avLst/>
              <a:gdLst/>
              <a:ahLst/>
              <a:cxnLst/>
              <a:rect l="l" t="t" r="r" b="b"/>
              <a:pathLst>
                <a:path w="3975" h="20213" extrusionOk="0">
                  <a:moveTo>
                    <a:pt x="3975" y="17919"/>
                  </a:moveTo>
                  <a:lnTo>
                    <a:pt x="1" y="20212"/>
                  </a:lnTo>
                  <a:lnTo>
                    <a:pt x="1" y="2296"/>
                  </a:lnTo>
                  <a:lnTo>
                    <a:pt x="397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8627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840;p52">
              <a:extLst>
                <a:ext uri="{FF2B5EF4-FFF2-40B4-BE49-F238E27FC236}">
                  <a16:creationId xmlns:a16="http://schemas.microsoft.com/office/drawing/2014/main" id="{B9FE3CC4-4824-44DC-B287-B5760158612F}"/>
                </a:ext>
              </a:extLst>
            </p:cNvPr>
            <p:cNvSpPr/>
            <p:nvPr/>
          </p:nvSpPr>
          <p:spPr>
            <a:xfrm>
              <a:off x="3815250" y="1205875"/>
              <a:ext cx="99325" cy="687600"/>
            </a:xfrm>
            <a:custGeom>
              <a:avLst/>
              <a:gdLst/>
              <a:ahLst/>
              <a:cxnLst/>
              <a:rect l="l" t="t" r="r" b="b"/>
              <a:pathLst>
                <a:path w="3973" h="27504" extrusionOk="0">
                  <a:moveTo>
                    <a:pt x="3973" y="25210"/>
                  </a:moveTo>
                  <a:lnTo>
                    <a:pt x="0" y="27504"/>
                  </a:lnTo>
                  <a:lnTo>
                    <a:pt x="0" y="2294"/>
                  </a:lnTo>
                  <a:lnTo>
                    <a:pt x="3973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8627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841;p52">
              <a:extLst>
                <a:ext uri="{FF2B5EF4-FFF2-40B4-BE49-F238E27FC236}">
                  <a16:creationId xmlns:a16="http://schemas.microsoft.com/office/drawing/2014/main" id="{90E52750-2404-487F-A60D-E21A697A0322}"/>
                </a:ext>
              </a:extLst>
            </p:cNvPr>
            <p:cNvSpPr/>
            <p:nvPr/>
          </p:nvSpPr>
          <p:spPr>
            <a:xfrm>
              <a:off x="3815250" y="1051725"/>
              <a:ext cx="99325" cy="162075"/>
            </a:xfrm>
            <a:custGeom>
              <a:avLst/>
              <a:gdLst/>
              <a:ahLst/>
              <a:cxnLst/>
              <a:rect l="l" t="t" r="r" b="b"/>
              <a:pathLst>
                <a:path w="3973" h="6483" extrusionOk="0">
                  <a:moveTo>
                    <a:pt x="3973" y="0"/>
                  </a:moveTo>
                  <a:lnTo>
                    <a:pt x="0" y="2294"/>
                  </a:lnTo>
                  <a:lnTo>
                    <a:pt x="0" y="6483"/>
                  </a:lnTo>
                  <a:lnTo>
                    <a:pt x="3973" y="4189"/>
                  </a:lnTo>
                  <a:lnTo>
                    <a:pt x="3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842;p52">
              <a:extLst>
                <a:ext uri="{FF2B5EF4-FFF2-40B4-BE49-F238E27FC236}">
                  <a16:creationId xmlns:a16="http://schemas.microsoft.com/office/drawing/2014/main" id="{293A6160-1D19-464A-9CF1-9510E5B25C1D}"/>
                </a:ext>
              </a:extLst>
            </p:cNvPr>
            <p:cNvSpPr/>
            <p:nvPr/>
          </p:nvSpPr>
          <p:spPr>
            <a:xfrm>
              <a:off x="3815250" y="974250"/>
              <a:ext cx="99325" cy="93350"/>
            </a:xfrm>
            <a:custGeom>
              <a:avLst/>
              <a:gdLst/>
              <a:ahLst/>
              <a:cxnLst/>
              <a:rect l="l" t="t" r="r" b="b"/>
              <a:pathLst>
                <a:path w="3973" h="3734" extrusionOk="0">
                  <a:moveTo>
                    <a:pt x="3973" y="1"/>
                  </a:moveTo>
                  <a:lnTo>
                    <a:pt x="0" y="2294"/>
                  </a:lnTo>
                  <a:lnTo>
                    <a:pt x="0" y="3734"/>
                  </a:lnTo>
                  <a:lnTo>
                    <a:pt x="3973" y="1440"/>
                  </a:lnTo>
                  <a:lnTo>
                    <a:pt x="3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843;p52">
              <a:extLst>
                <a:ext uri="{FF2B5EF4-FFF2-40B4-BE49-F238E27FC236}">
                  <a16:creationId xmlns:a16="http://schemas.microsoft.com/office/drawing/2014/main" id="{55609313-5315-4709-A3A4-25000181550D}"/>
                </a:ext>
              </a:extLst>
            </p:cNvPr>
            <p:cNvSpPr/>
            <p:nvPr/>
          </p:nvSpPr>
          <p:spPr>
            <a:xfrm>
              <a:off x="3965950" y="1451300"/>
              <a:ext cx="99325" cy="355175"/>
            </a:xfrm>
            <a:custGeom>
              <a:avLst/>
              <a:gdLst/>
              <a:ahLst/>
              <a:cxnLst/>
              <a:rect l="l" t="t" r="r" b="b"/>
              <a:pathLst>
                <a:path w="3973" h="14207" extrusionOk="0">
                  <a:moveTo>
                    <a:pt x="3973" y="11913"/>
                  </a:moveTo>
                  <a:lnTo>
                    <a:pt x="1" y="14206"/>
                  </a:lnTo>
                  <a:lnTo>
                    <a:pt x="1" y="2294"/>
                  </a:lnTo>
                  <a:lnTo>
                    <a:pt x="3973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8627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844;p52">
              <a:extLst>
                <a:ext uri="{FF2B5EF4-FFF2-40B4-BE49-F238E27FC236}">
                  <a16:creationId xmlns:a16="http://schemas.microsoft.com/office/drawing/2014/main" id="{0766356F-A9C5-42C8-BE56-985C6BAEE791}"/>
                </a:ext>
              </a:extLst>
            </p:cNvPr>
            <p:cNvSpPr/>
            <p:nvPr/>
          </p:nvSpPr>
          <p:spPr>
            <a:xfrm>
              <a:off x="3965950" y="1338525"/>
              <a:ext cx="99325" cy="120700"/>
            </a:xfrm>
            <a:custGeom>
              <a:avLst/>
              <a:gdLst/>
              <a:ahLst/>
              <a:cxnLst/>
              <a:rect l="l" t="t" r="r" b="b"/>
              <a:pathLst>
                <a:path w="3973" h="4828" extrusionOk="0">
                  <a:moveTo>
                    <a:pt x="3973" y="0"/>
                  </a:moveTo>
                  <a:lnTo>
                    <a:pt x="1" y="2295"/>
                  </a:lnTo>
                  <a:lnTo>
                    <a:pt x="1" y="4828"/>
                  </a:lnTo>
                  <a:lnTo>
                    <a:pt x="3973" y="2535"/>
                  </a:lnTo>
                  <a:lnTo>
                    <a:pt x="3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45;p52">
              <a:extLst>
                <a:ext uri="{FF2B5EF4-FFF2-40B4-BE49-F238E27FC236}">
                  <a16:creationId xmlns:a16="http://schemas.microsoft.com/office/drawing/2014/main" id="{995D75CC-3F10-4028-B807-87BD84745B9F}"/>
                </a:ext>
              </a:extLst>
            </p:cNvPr>
            <p:cNvSpPr/>
            <p:nvPr/>
          </p:nvSpPr>
          <p:spPr>
            <a:xfrm>
              <a:off x="3965950" y="1257450"/>
              <a:ext cx="99325" cy="89050"/>
            </a:xfrm>
            <a:custGeom>
              <a:avLst/>
              <a:gdLst/>
              <a:ahLst/>
              <a:cxnLst/>
              <a:rect l="l" t="t" r="r" b="b"/>
              <a:pathLst>
                <a:path w="3973" h="3562" extrusionOk="0">
                  <a:moveTo>
                    <a:pt x="3973" y="1"/>
                  </a:moveTo>
                  <a:lnTo>
                    <a:pt x="1" y="2294"/>
                  </a:lnTo>
                  <a:lnTo>
                    <a:pt x="1" y="3561"/>
                  </a:lnTo>
                  <a:lnTo>
                    <a:pt x="3973" y="1268"/>
                  </a:lnTo>
                  <a:lnTo>
                    <a:pt x="3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46;p52">
              <a:extLst>
                <a:ext uri="{FF2B5EF4-FFF2-40B4-BE49-F238E27FC236}">
                  <a16:creationId xmlns:a16="http://schemas.microsoft.com/office/drawing/2014/main" id="{C3745869-BCEF-45DE-B9D0-0DD9F3D5EEEB}"/>
                </a:ext>
              </a:extLst>
            </p:cNvPr>
            <p:cNvSpPr/>
            <p:nvPr/>
          </p:nvSpPr>
          <p:spPr>
            <a:xfrm>
              <a:off x="3659025" y="1371300"/>
              <a:ext cx="99375" cy="120700"/>
            </a:xfrm>
            <a:custGeom>
              <a:avLst/>
              <a:gdLst/>
              <a:ahLst/>
              <a:cxnLst/>
              <a:rect l="l" t="t" r="r" b="b"/>
              <a:pathLst>
                <a:path w="3975" h="4828" extrusionOk="0">
                  <a:moveTo>
                    <a:pt x="3974" y="0"/>
                  </a:moveTo>
                  <a:lnTo>
                    <a:pt x="0" y="2295"/>
                  </a:lnTo>
                  <a:lnTo>
                    <a:pt x="0" y="4828"/>
                  </a:lnTo>
                  <a:lnTo>
                    <a:pt x="3974" y="2535"/>
                  </a:lnTo>
                  <a:lnTo>
                    <a:pt x="39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47;p52">
              <a:extLst>
                <a:ext uri="{FF2B5EF4-FFF2-40B4-BE49-F238E27FC236}">
                  <a16:creationId xmlns:a16="http://schemas.microsoft.com/office/drawing/2014/main" id="{D4612D6D-F126-4985-8682-E735A27D42A2}"/>
                </a:ext>
              </a:extLst>
            </p:cNvPr>
            <p:cNvSpPr/>
            <p:nvPr/>
          </p:nvSpPr>
          <p:spPr>
            <a:xfrm>
              <a:off x="3659025" y="1290225"/>
              <a:ext cx="99375" cy="89050"/>
            </a:xfrm>
            <a:custGeom>
              <a:avLst/>
              <a:gdLst/>
              <a:ahLst/>
              <a:cxnLst/>
              <a:rect l="l" t="t" r="r" b="b"/>
              <a:pathLst>
                <a:path w="3975" h="3562" extrusionOk="0">
                  <a:moveTo>
                    <a:pt x="3974" y="1"/>
                  </a:moveTo>
                  <a:lnTo>
                    <a:pt x="0" y="2294"/>
                  </a:lnTo>
                  <a:lnTo>
                    <a:pt x="0" y="3561"/>
                  </a:lnTo>
                  <a:lnTo>
                    <a:pt x="3974" y="1268"/>
                  </a:lnTo>
                  <a:lnTo>
                    <a:pt x="39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48;p52">
              <a:extLst>
                <a:ext uri="{FF2B5EF4-FFF2-40B4-BE49-F238E27FC236}">
                  <a16:creationId xmlns:a16="http://schemas.microsoft.com/office/drawing/2014/main" id="{05A6BAE1-6029-42FB-B528-C4A53B06CCD6}"/>
                </a:ext>
              </a:extLst>
            </p:cNvPr>
            <p:cNvSpPr/>
            <p:nvPr/>
          </p:nvSpPr>
          <p:spPr>
            <a:xfrm>
              <a:off x="4880000" y="2267575"/>
              <a:ext cx="802700" cy="317050"/>
            </a:xfrm>
            <a:custGeom>
              <a:avLst/>
              <a:gdLst/>
              <a:ahLst/>
              <a:cxnLst/>
              <a:rect l="l" t="t" r="r" b="b"/>
              <a:pathLst>
                <a:path w="32108" h="12682" extrusionOk="0">
                  <a:moveTo>
                    <a:pt x="12335" y="0"/>
                  </a:moveTo>
                  <a:lnTo>
                    <a:pt x="1" y="9098"/>
                  </a:lnTo>
                  <a:cubicBezTo>
                    <a:pt x="7930" y="12681"/>
                    <a:pt x="19369" y="12280"/>
                    <a:pt x="26487" y="8170"/>
                  </a:cubicBezTo>
                  <a:cubicBezTo>
                    <a:pt x="29481" y="6441"/>
                    <a:pt x="31451" y="4207"/>
                    <a:pt x="32108" y="1791"/>
                  </a:cubicBezTo>
                  <a:close/>
                </a:path>
              </a:pathLst>
            </a:custGeom>
            <a:gradFill>
              <a:gsLst>
                <a:gs pos="0">
                  <a:srgbClr val="AFCAE0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9;p52">
              <a:extLst>
                <a:ext uri="{FF2B5EF4-FFF2-40B4-BE49-F238E27FC236}">
                  <a16:creationId xmlns:a16="http://schemas.microsoft.com/office/drawing/2014/main" id="{FE1B9869-D679-492E-9104-C727EFF9115B}"/>
                </a:ext>
              </a:extLst>
            </p:cNvPr>
            <p:cNvSpPr/>
            <p:nvPr/>
          </p:nvSpPr>
          <p:spPr>
            <a:xfrm>
              <a:off x="4640525" y="1980875"/>
              <a:ext cx="547875" cy="514175"/>
            </a:xfrm>
            <a:custGeom>
              <a:avLst/>
              <a:gdLst/>
              <a:ahLst/>
              <a:cxnLst/>
              <a:rect l="l" t="t" r="r" b="b"/>
              <a:pathLst>
                <a:path w="21915" h="20567" extrusionOk="0">
                  <a:moveTo>
                    <a:pt x="21914" y="11468"/>
                  </a:moveTo>
                  <a:lnTo>
                    <a:pt x="19462" y="1"/>
                  </a:lnTo>
                  <a:cubicBezTo>
                    <a:pt x="15037" y="317"/>
                    <a:pt x="10918" y="1477"/>
                    <a:pt x="7765" y="3298"/>
                  </a:cubicBezTo>
                  <a:cubicBezTo>
                    <a:pt x="0" y="7780"/>
                    <a:pt x="0" y="15156"/>
                    <a:pt x="7765" y="19638"/>
                  </a:cubicBezTo>
                  <a:cubicBezTo>
                    <a:pt x="8337" y="19968"/>
                    <a:pt x="8942" y="20279"/>
                    <a:pt x="9581" y="205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0;p52">
              <a:extLst>
                <a:ext uri="{FF2B5EF4-FFF2-40B4-BE49-F238E27FC236}">
                  <a16:creationId xmlns:a16="http://schemas.microsoft.com/office/drawing/2014/main" id="{E3DB9151-9775-41E5-956D-523F06B929A8}"/>
                </a:ext>
              </a:extLst>
            </p:cNvPr>
            <p:cNvSpPr/>
            <p:nvPr/>
          </p:nvSpPr>
          <p:spPr>
            <a:xfrm>
              <a:off x="5127075" y="1969975"/>
              <a:ext cx="580375" cy="342375"/>
            </a:xfrm>
            <a:custGeom>
              <a:avLst/>
              <a:gdLst/>
              <a:ahLst/>
              <a:cxnLst/>
              <a:rect l="l" t="t" r="r" b="b"/>
              <a:pathLst>
                <a:path w="23215" h="13695" extrusionOk="0">
                  <a:moveTo>
                    <a:pt x="2452" y="11904"/>
                  </a:moveTo>
                  <a:lnTo>
                    <a:pt x="22223" y="13695"/>
                  </a:lnTo>
                  <a:cubicBezTo>
                    <a:pt x="23215" y="10050"/>
                    <a:pt x="21123" y="6344"/>
                    <a:pt x="16604" y="3734"/>
                  </a:cubicBezTo>
                  <a:cubicBezTo>
                    <a:pt x="12247" y="1219"/>
                    <a:pt x="6114" y="1"/>
                    <a:pt x="0" y="43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51;p52">
              <a:extLst>
                <a:ext uri="{FF2B5EF4-FFF2-40B4-BE49-F238E27FC236}">
                  <a16:creationId xmlns:a16="http://schemas.microsoft.com/office/drawing/2014/main" id="{E4325BE1-1841-457B-BCEC-14C5605CC62F}"/>
                </a:ext>
              </a:extLst>
            </p:cNvPr>
            <p:cNvSpPr/>
            <p:nvPr/>
          </p:nvSpPr>
          <p:spPr>
            <a:xfrm>
              <a:off x="4880000" y="2312325"/>
              <a:ext cx="802700" cy="434875"/>
            </a:xfrm>
            <a:custGeom>
              <a:avLst/>
              <a:gdLst/>
              <a:ahLst/>
              <a:cxnLst/>
              <a:rect l="l" t="t" r="r" b="b"/>
              <a:pathLst>
                <a:path w="32108" h="17395" extrusionOk="0">
                  <a:moveTo>
                    <a:pt x="26487" y="6380"/>
                  </a:moveTo>
                  <a:cubicBezTo>
                    <a:pt x="29481" y="4651"/>
                    <a:pt x="31451" y="2417"/>
                    <a:pt x="32108" y="1"/>
                  </a:cubicBezTo>
                  <a:lnTo>
                    <a:pt x="32108" y="6506"/>
                  </a:lnTo>
                  <a:cubicBezTo>
                    <a:pt x="31451" y="8920"/>
                    <a:pt x="29483" y="11155"/>
                    <a:pt x="26487" y="12884"/>
                  </a:cubicBezTo>
                  <a:cubicBezTo>
                    <a:pt x="19369" y="16995"/>
                    <a:pt x="7929" y="17395"/>
                    <a:pt x="1" y="13813"/>
                  </a:cubicBezTo>
                  <a:lnTo>
                    <a:pt x="1" y="7308"/>
                  </a:lnTo>
                  <a:cubicBezTo>
                    <a:pt x="7929" y="10891"/>
                    <a:pt x="19369" y="10490"/>
                    <a:pt x="26487" y="63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52;p52">
              <a:extLst>
                <a:ext uri="{FF2B5EF4-FFF2-40B4-BE49-F238E27FC236}">
                  <a16:creationId xmlns:a16="http://schemas.microsoft.com/office/drawing/2014/main" id="{B1FE72B6-7439-4FB7-9FDF-09803EB41387}"/>
                </a:ext>
              </a:extLst>
            </p:cNvPr>
            <p:cNvSpPr/>
            <p:nvPr/>
          </p:nvSpPr>
          <p:spPr>
            <a:xfrm>
              <a:off x="4688550" y="2268900"/>
              <a:ext cx="191475" cy="388775"/>
            </a:xfrm>
            <a:custGeom>
              <a:avLst/>
              <a:gdLst/>
              <a:ahLst/>
              <a:cxnLst/>
              <a:rect l="l" t="t" r="r" b="b"/>
              <a:pathLst>
                <a:path w="7659" h="15551" extrusionOk="0">
                  <a:moveTo>
                    <a:pt x="5842" y="8117"/>
                  </a:moveTo>
                  <a:cubicBezTo>
                    <a:pt x="6414" y="8447"/>
                    <a:pt x="7020" y="8758"/>
                    <a:pt x="7659" y="9045"/>
                  </a:cubicBezTo>
                  <a:lnTo>
                    <a:pt x="7659" y="15550"/>
                  </a:lnTo>
                  <a:cubicBezTo>
                    <a:pt x="7021" y="15263"/>
                    <a:pt x="6416" y="14952"/>
                    <a:pt x="5842" y="14621"/>
                  </a:cubicBezTo>
                  <a:cubicBezTo>
                    <a:pt x="1938" y="12367"/>
                    <a:pt x="0" y="9381"/>
                    <a:pt x="23" y="6399"/>
                  </a:cubicBezTo>
                  <a:lnTo>
                    <a:pt x="23" y="104"/>
                  </a:lnTo>
                  <a:lnTo>
                    <a:pt x="23" y="0"/>
                  </a:lnTo>
                  <a:cubicBezTo>
                    <a:pt x="46" y="2947"/>
                    <a:pt x="1985" y="5890"/>
                    <a:pt x="5842" y="8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5077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5"/>
          <p:cNvSpPr txBox="1">
            <a:spLocks noGrp="1"/>
          </p:cNvSpPr>
          <p:nvPr>
            <p:ph type="title"/>
          </p:nvPr>
        </p:nvSpPr>
        <p:spPr>
          <a:xfrm>
            <a:off x="442196" y="208993"/>
            <a:ext cx="7760338" cy="709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l-GR" sz="2800" dirty="0">
                <a:latin typeface="Arial Narrow" panose="020B0606020202030204" pitchFamily="34" charset="0"/>
              </a:rPr>
              <a:t>Προτεινόμενο μοντέλο:</a:t>
            </a:r>
            <a:endParaRPr sz="2800" dirty="0">
              <a:latin typeface="Arial Narrow" panose="020B0606020202030204" pitchFamily="34" charset="0"/>
            </a:endParaRPr>
          </a:p>
        </p:txBody>
      </p:sp>
      <p:sp>
        <p:nvSpPr>
          <p:cNvPr id="45" name="Google Shape;253;p32">
            <a:extLst>
              <a:ext uri="{FF2B5EF4-FFF2-40B4-BE49-F238E27FC236}">
                <a16:creationId xmlns:a16="http://schemas.microsoft.com/office/drawing/2014/main" id="{9E1F778F-ED20-4B57-9D1D-0AE05D27F284}"/>
              </a:ext>
            </a:extLst>
          </p:cNvPr>
          <p:cNvSpPr txBox="1">
            <a:spLocks/>
          </p:cNvSpPr>
          <p:nvPr/>
        </p:nvSpPr>
        <p:spPr>
          <a:xfrm>
            <a:off x="7491984" y="-138156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  <a:t>0</a:t>
            </a:r>
            <a:r>
              <a:rPr lang="el-G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</a:rPr>
              <a:t>2</a:t>
            </a:r>
            <a:endParaRPr lang="en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Google Shape;915;p39">
            <a:extLst>
              <a:ext uri="{FF2B5EF4-FFF2-40B4-BE49-F238E27FC236}">
                <a16:creationId xmlns:a16="http://schemas.microsoft.com/office/drawing/2014/main" id="{F034F1B2-DE94-4105-9A5E-A9646A9F22B6}"/>
              </a:ext>
            </a:extLst>
          </p:cNvPr>
          <p:cNvSpPr txBox="1">
            <a:spLocks/>
          </p:cNvSpPr>
          <p:nvPr/>
        </p:nvSpPr>
        <p:spPr>
          <a:xfrm>
            <a:off x="190250" y="918444"/>
            <a:ext cx="4473194" cy="2623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/>
            <a:endParaRPr lang="el-GR" sz="1600" dirty="0">
              <a:latin typeface="+mn-lt"/>
            </a:endParaRPr>
          </a:p>
        </p:txBody>
      </p:sp>
      <p:sp>
        <p:nvSpPr>
          <p:cNvPr id="6" name="Google Shape;915;p39">
            <a:extLst>
              <a:ext uri="{FF2B5EF4-FFF2-40B4-BE49-F238E27FC236}">
                <a16:creationId xmlns:a16="http://schemas.microsoft.com/office/drawing/2014/main" id="{1AC658BD-2883-4D94-B7DE-42720DE520F4}"/>
              </a:ext>
            </a:extLst>
          </p:cNvPr>
          <p:cNvSpPr txBox="1">
            <a:spLocks/>
          </p:cNvSpPr>
          <p:nvPr/>
        </p:nvSpPr>
        <p:spPr>
          <a:xfrm>
            <a:off x="0" y="678972"/>
            <a:ext cx="9144000" cy="4351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/>
            <a:r>
              <a:rPr lang="el-GR" sz="1700" dirty="0">
                <a:solidFill>
                  <a:schemeClr val="accent3"/>
                </a:solidFill>
                <a:latin typeface="+mn-lt"/>
              </a:rPr>
              <a:t>Στο πείραμα</a:t>
            </a:r>
            <a:r>
              <a:rPr lang="en-US" sz="17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l-GR" sz="1700" dirty="0">
                <a:solidFill>
                  <a:schemeClr val="accent3"/>
                </a:solidFill>
                <a:latin typeface="+mn-lt"/>
              </a:rPr>
              <a:t>της εξέτασης του μοντέλου χρησιμοποιήθηκαν δύο σύνολα δεδομένων: </a:t>
            </a:r>
            <a:r>
              <a:rPr lang="en-US" sz="1700" dirty="0">
                <a:solidFill>
                  <a:schemeClr val="accent3"/>
                </a:solidFill>
                <a:latin typeface="+mn-lt"/>
              </a:rPr>
              <a:t>NASA Kennedy Space server (07,08/1995) </a:t>
            </a:r>
            <a:r>
              <a:rPr lang="el-GR" sz="1700" dirty="0">
                <a:solidFill>
                  <a:schemeClr val="accent3"/>
                </a:solidFill>
                <a:latin typeface="+mn-lt"/>
              </a:rPr>
              <a:t>και </a:t>
            </a:r>
            <a:r>
              <a:rPr lang="en-US" sz="1700" dirty="0" err="1">
                <a:solidFill>
                  <a:schemeClr val="accent3"/>
                </a:solidFill>
                <a:latin typeface="+mn-lt"/>
              </a:rPr>
              <a:t>ClarkNet</a:t>
            </a:r>
            <a:r>
              <a:rPr lang="en-US" sz="1700" dirty="0">
                <a:solidFill>
                  <a:schemeClr val="accent3"/>
                </a:solidFill>
                <a:latin typeface="+mn-lt"/>
              </a:rPr>
              <a:t> Web server (08,09/1995).</a:t>
            </a:r>
            <a:r>
              <a:rPr lang="el-GR" sz="1700" dirty="0">
                <a:solidFill>
                  <a:schemeClr val="accent3"/>
                </a:solidFill>
                <a:latin typeface="+mn-lt"/>
              </a:rPr>
              <a:t> </a:t>
            </a:r>
            <a:br>
              <a:rPr lang="el-GR" sz="1700" dirty="0">
                <a:solidFill>
                  <a:schemeClr val="accent3"/>
                </a:solidFill>
                <a:latin typeface="+mn-lt"/>
              </a:rPr>
            </a:br>
            <a:r>
              <a:rPr lang="el-GR" sz="1700" dirty="0">
                <a:solidFill>
                  <a:schemeClr val="accent3"/>
                </a:solidFill>
              </a:rPr>
              <a:t>Για την αξιολόγηση του αποτελέσματος των τιμών </a:t>
            </a:r>
            <a:r>
              <a:rPr lang="el-GR" sz="1700" dirty="0" err="1">
                <a:solidFill>
                  <a:schemeClr val="accent3"/>
                </a:solidFill>
              </a:rPr>
              <a:t>κανονικοποίησης</a:t>
            </a:r>
            <a:r>
              <a:rPr lang="el-GR" sz="1700" dirty="0">
                <a:solidFill>
                  <a:schemeClr val="accent3"/>
                </a:solidFill>
              </a:rPr>
              <a:t>, δοκιμάστηκαν 4 μέγιστες τιμές. Αν μια σελίδα δεν βρίσκεται στην περίοδο λειτουργίας χρήστη, τότε η τιμή του αντίστοιχου </a:t>
            </a:r>
            <a:r>
              <a:rPr lang="el-GR" sz="1700" dirty="0" err="1">
                <a:solidFill>
                  <a:schemeClr val="accent3"/>
                </a:solidFill>
              </a:rPr>
              <a:t>κανονικοποιημένου</a:t>
            </a:r>
            <a:r>
              <a:rPr lang="el-GR" sz="1700" dirty="0">
                <a:solidFill>
                  <a:schemeClr val="accent3"/>
                </a:solidFill>
              </a:rPr>
              <a:t> χρόνου ορίζεται σε 0.</a:t>
            </a:r>
          </a:p>
          <a:p>
            <a:pPr marL="139700"/>
            <a:endParaRPr lang="el-GR" sz="1700" dirty="0">
              <a:solidFill>
                <a:schemeClr val="accent3"/>
              </a:solidFill>
            </a:endParaRPr>
          </a:p>
          <a:p>
            <a:pPr marL="139700"/>
            <a:r>
              <a:rPr lang="el-GR" sz="1700" dirty="0">
                <a:solidFill>
                  <a:schemeClr val="accent3"/>
                </a:solidFill>
                <a:latin typeface="+mn-lt"/>
              </a:rPr>
              <a:t>Προτείνεται ένα μέτρο ομοιότητας συνεδρίας που βασίζεται στη μέθοδο ευθυγράμμισης ακολουθίας </a:t>
            </a:r>
            <a:r>
              <a:rPr lang="el-GR" sz="1700" dirty="0" err="1">
                <a:solidFill>
                  <a:schemeClr val="accent3"/>
                </a:solidFill>
                <a:latin typeface="+mn-lt"/>
              </a:rPr>
              <a:t>FastLSA</a:t>
            </a:r>
            <a:r>
              <a:rPr lang="el-GR" sz="1700" dirty="0">
                <a:solidFill>
                  <a:schemeClr val="accent3"/>
                </a:solidFill>
                <a:latin typeface="+mn-lt"/>
              </a:rPr>
              <a:t>. Επειδή οι περίοδοι χρήσης είναι διατεταγμένες σε URL, μπορούμε να τις αποκαλούμε ακολουθίες ιστοσελίδων. Το πρόβλημα της εύρεσης της βέλτιστης </a:t>
            </a:r>
          </a:p>
          <a:p>
            <a:pPr marL="139700"/>
            <a:r>
              <a:rPr lang="el-GR" sz="1700" dirty="0">
                <a:solidFill>
                  <a:schemeClr val="accent3"/>
                </a:solidFill>
                <a:latin typeface="+mn-lt"/>
              </a:rPr>
              <a:t>στοίχισης ακολουθίας λύνεται με τη χρήση δυναμικού προγραμματισμού. Κάθε ασυμφωνία ή κενό που εισάγεται στις ακολουθίες βαθμολογείται με πέναλτι -1. Η ομοιότητα υπολογίζεται, έπειτα, έτσι ώστε μόνο το ίδιο ταίριασμα ομοιότητας να  έχει τιμή ομοιότητας 1. Το μέτρο αυτό αποτελείται από τη συνιστώσα βαθμολογίας  ευθυγράμμισης -πόσο παρόμοιες είναι δύο συναρτήσεις στην περιοχή επικάλυψής τους- και από τη συνιστώσα τοπικής ομοιότητας.</a:t>
            </a:r>
          </a:p>
          <a:p>
            <a:pPr marL="139700"/>
            <a:endParaRPr lang="el-GR" sz="1600" dirty="0">
              <a:solidFill>
                <a:schemeClr val="accent3"/>
              </a:solidFill>
              <a:latin typeface="+mn-lt"/>
            </a:endParaRPr>
          </a:p>
        </p:txBody>
      </p:sp>
      <p:grpSp>
        <p:nvGrpSpPr>
          <p:cNvPr id="7" name="Google Shape;8993;p58">
            <a:extLst>
              <a:ext uri="{FF2B5EF4-FFF2-40B4-BE49-F238E27FC236}">
                <a16:creationId xmlns:a16="http://schemas.microsoft.com/office/drawing/2014/main" id="{C4A9157C-A435-42A2-8370-E50A74D7E47A}"/>
              </a:ext>
            </a:extLst>
          </p:cNvPr>
          <p:cNvGrpSpPr/>
          <p:nvPr/>
        </p:nvGrpSpPr>
        <p:grpSpPr>
          <a:xfrm>
            <a:off x="6869680" y="4464528"/>
            <a:ext cx="1565716" cy="366729"/>
            <a:chOff x="1247650" y="2075423"/>
            <a:chExt cx="6648477" cy="1557238"/>
          </a:xfrm>
        </p:grpSpPr>
        <p:sp>
          <p:nvSpPr>
            <p:cNvPr id="8" name="Google Shape;8994;p58">
              <a:extLst>
                <a:ext uri="{FF2B5EF4-FFF2-40B4-BE49-F238E27FC236}">
                  <a16:creationId xmlns:a16="http://schemas.microsoft.com/office/drawing/2014/main" id="{3504715C-F06E-44DE-92B9-196BA7B1158C}"/>
                </a:ext>
              </a:extLst>
            </p:cNvPr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995;p58">
              <a:extLst>
                <a:ext uri="{FF2B5EF4-FFF2-40B4-BE49-F238E27FC236}">
                  <a16:creationId xmlns:a16="http://schemas.microsoft.com/office/drawing/2014/main" id="{82B47B15-FE8A-44A4-B47A-18BD2ADCD6F3}"/>
                </a:ext>
              </a:extLst>
            </p:cNvPr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996;p58">
              <a:extLst>
                <a:ext uri="{FF2B5EF4-FFF2-40B4-BE49-F238E27FC236}">
                  <a16:creationId xmlns:a16="http://schemas.microsoft.com/office/drawing/2014/main" id="{1B3A97A2-17C6-4D68-82BB-B1CB48542C72}"/>
                </a:ext>
              </a:extLst>
            </p:cNvPr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997;p58">
              <a:extLst>
                <a:ext uri="{FF2B5EF4-FFF2-40B4-BE49-F238E27FC236}">
                  <a16:creationId xmlns:a16="http://schemas.microsoft.com/office/drawing/2014/main" id="{EE889DA6-644F-41CC-81CF-B21713C39D28}"/>
                </a:ext>
              </a:extLst>
            </p:cNvPr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998;p58">
              <a:extLst>
                <a:ext uri="{FF2B5EF4-FFF2-40B4-BE49-F238E27FC236}">
                  <a16:creationId xmlns:a16="http://schemas.microsoft.com/office/drawing/2014/main" id="{772DBE4C-0D86-43A5-8DBB-B4B8C9D74652}"/>
                </a:ext>
              </a:extLst>
            </p:cNvPr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999;p58">
              <a:extLst>
                <a:ext uri="{FF2B5EF4-FFF2-40B4-BE49-F238E27FC236}">
                  <a16:creationId xmlns:a16="http://schemas.microsoft.com/office/drawing/2014/main" id="{1379DA66-2804-445F-9874-B03180EB2042}"/>
                </a:ext>
              </a:extLst>
            </p:cNvPr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37397151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Marketing Agenc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0ECFF"/>
      </a:accent1>
      <a:accent2>
        <a:srgbClr val="E354F7"/>
      </a:accent2>
      <a:accent3>
        <a:srgbClr val="FFFFFF"/>
      </a:accent3>
      <a:accent4>
        <a:srgbClr val="3E22BC"/>
      </a:accent4>
      <a:accent5>
        <a:srgbClr val="80E0FF"/>
      </a:accent5>
      <a:accent6>
        <a:srgbClr val="CFE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1439</Words>
  <Application>Microsoft Office PowerPoint</Application>
  <PresentationFormat>Προβολή στην οθόνη (16:9)</PresentationFormat>
  <Paragraphs>127</Paragraphs>
  <Slides>20</Slides>
  <Notes>17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7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20</vt:i4>
      </vt:variant>
    </vt:vector>
  </HeadingPairs>
  <TitlesOfParts>
    <vt:vector size="28" baseType="lpstr">
      <vt:lpstr>Bahnschrift Condensed</vt:lpstr>
      <vt:lpstr>Fjalla One</vt:lpstr>
      <vt:lpstr>Arial Narrow</vt:lpstr>
      <vt:lpstr>Abel</vt:lpstr>
      <vt:lpstr>Arial</vt:lpstr>
      <vt:lpstr>Wingdings</vt:lpstr>
      <vt:lpstr>Calibri</vt:lpstr>
      <vt:lpstr>Digital Marketing Agency by Slidesgo</vt:lpstr>
      <vt:lpstr>Εξόρυξη δεδομένων και συμπεριφορά χρήστη στον Ιστό</vt:lpstr>
      <vt:lpstr>Εισαγωγή</vt:lpstr>
      <vt:lpstr>01</vt:lpstr>
      <vt:lpstr>Εξατομίκευση Ιστού:</vt:lpstr>
      <vt:lpstr>Δημιουργία προφίλ χρήστη</vt:lpstr>
      <vt:lpstr>Συλλογή και ανάλυση δεδομένων</vt:lpstr>
      <vt:lpstr>Ερευνητικές πρωτοβουλίες</vt:lpstr>
      <vt:lpstr>Πρόβλεψη συμπεριφοράς χρήστη</vt:lpstr>
      <vt:lpstr>Προτεινόμενο μοντέλο:</vt:lpstr>
      <vt:lpstr>Προτεινόμενο μοντέλο (2)</vt:lpstr>
      <vt:lpstr>Παρουσίαση του PowerPoint</vt:lpstr>
      <vt:lpstr>Μοντέλα εντοπισμού χρηστών</vt:lpstr>
      <vt:lpstr>Προσεγγίσεις για τη μοντελοποίηση των δεδομένων clickstream </vt:lpstr>
      <vt:lpstr>Δομή ενός συνόλου δεδομένων clickstream</vt:lpstr>
      <vt:lpstr>Υλοποίηση μιας διαδικασίας Markov (jump process)</vt:lpstr>
      <vt:lpstr> Εξόρυξη ιστοσελίδων </vt:lpstr>
      <vt:lpstr> Ανάλυση της δομής των ιστοσελίδων </vt:lpstr>
      <vt:lpstr>Υβριδικό μοντέλο πρόβλεψης </vt:lpstr>
      <vt:lpstr>H Online φάση: </vt:lpstr>
      <vt:lpstr>Σας ευχαριστούμε για την προσοχή σας!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Εξόρυξη δεδομένων και συμπεριφορά χρήστη στον Ιστό</dc:title>
  <dc:creator>Athanasia Zekiria</dc:creator>
  <cp:lastModifiedBy>ΑΓΚΟ ΜΠΕΣΙΑΝΑ</cp:lastModifiedBy>
  <cp:revision>29</cp:revision>
  <dcterms:modified xsi:type="dcterms:W3CDTF">2023-08-08T16:25:33Z</dcterms:modified>
</cp:coreProperties>
</file>