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4" r:id="rId5"/>
    <p:sldId id="267" r:id="rId6"/>
    <p:sldId id="268" r:id="rId7"/>
    <p:sldId id="270" r:id="rId8"/>
    <p:sldId id="269" r:id="rId9"/>
    <p:sldId id="259" r:id="rId10"/>
    <p:sldId id="273" r:id="rId11"/>
    <p:sldId id="276" r:id="rId12"/>
    <p:sldId id="277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4F919-95BC-46E7-95C4-3B6822CDCB8A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529725-073D-4489-A48B-01539D9E444D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Presentation Layer</a:t>
          </a:r>
          <a:endParaRPr lang="en-US" dirty="0"/>
        </a:p>
      </dgm:t>
    </dgm:pt>
    <dgm:pt modelId="{3B468F1D-2CA9-4B45-A93A-CFB036F36461}" type="parTrans" cxnId="{923A13BF-2300-4195-A457-3BD4F67D2CA0}">
      <dgm:prSet/>
      <dgm:spPr/>
      <dgm:t>
        <a:bodyPr/>
        <a:lstStyle/>
        <a:p>
          <a:endParaRPr lang="en-US"/>
        </a:p>
      </dgm:t>
    </dgm:pt>
    <dgm:pt modelId="{3B9C9570-414B-4F6F-A178-DA0C5E9CE562}" type="sibTrans" cxnId="{923A13BF-2300-4195-A457-3BD4F67D2CA0}">
      <dgm:prSet/>
      <dgm:spPr/>
      <dgm:t>
        <a:bodyPr/>
        <a:lstStyle/>
        <a:p>
          <a:endParaRPr lang="en-US"/>
        </a:p>
      </dgm:t>
    </dgm:pt>
    <dgm:pt modelId="{294F3118-65C8-4B2F-939D-B561C2B9D83A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ConsoleMenu</a:t>
          </a:r>
          <a:endParaRPr lang="en-US" dirty="0">
            <a:solidFill>
              <a:schemeClr val="tx1"/>
            </a:solidFill>
          </a:endParaRPr>
        </a:p>
      </dgm:t>
    </dgm:pt>
    <dgm:pt modelId="{1ABD9D10-66EB-4B1E-AC6C-7BF40F8E79BA}" type="parTrans" cxnId="{E0393387-D6C0-4880-B907-206CAD3D5A3B}">
      <dgm:prSet/>
      <dgm:spPr/>
      <dgm:t>
        <a:bodyPr/>
        <a:lstStyle/>
        <a:p>
          <a:endParaRPr lang="en-US"/>
        </a:p>
      </dgm:t>
    </dgm:pt>
    <dgm:pt modelId="{04BA980D-1195-4176-B24E-F420F56B5C46}" type="sibTrans" cxnId="{E0393387-D6C0-4880-B907-206CAD3D5A3B}">
      <dgm:prSet/>
      <dgm:spPr/>
      <dgm:t>
        <a:bodyPr/>
        <a:lstStyle/>
        <a:p>
          <a:endParaRPr lang="en-US"/>
        </a:p>
      </dgm:t>
    </dgm:pt>
    <dgm:pt modelId="{7501F2FD-EADA-4E3A-B3EE-1F80428BAA5A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Business Layer</a:t>
          </a:r>
          <a:endParaRPr lang="en-US" dirty="0"/>
        </a:p>
      </dgm:t>
    </dgm:pt>
    <dgm:pt modelId="{6FD5B642-DB4F-45D1-9EB8-2692743041D1}" type="parTrans" cxnId="{B9483978-BE23-4454-96EF-F3A2EB204AEB}">
      <dgm:prSet/>
      <dgm:spPr/>
      <dgm:t>
        <a:bodyPr/>
        <a:lstStyle/>
        <a:p>
          <a:endParaRPr lang="en-US"/>
        </a:p>
      </dgm:t>
    </dgm:pt>
    <dgm:pt modelId="{B528040C-8114-494B-BED2-7FCA1FCA32F0}" type="sibTrans" cxnId="{B9483978-BE23-4454-96EF-F3A2EB204AEB}">
      <dgm:prSet/>
      <dgm:spPr/>
      <dgm:t>
        <a:bodyPr/>
        <a:lstStyle/>
        <a:p>
          <a:endParaRPr lang="en-US"/>
        </a:p>
      </dgm:t>
    </dgm:pt>
    <dgm:pt modelId="{11A90B32-5ED4-4D6A-92FC-0A21F227E1DB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BusinessLogic</a:t>
          </a:r>
          <a:endParaRPr lang="en-US" dirty="0">
            <a:solidFill>
              <a:schemeClr val="tx1"/>
            </a:solidFill>
          </a:endParaRPr>
        </a:p>
      </dgm:t>
    </dgm:pt>
    <dgm:pt modelId="{108F6F28-8008-4B49-9E9F-349024AD12B5}" type="parTrans" cxnId="{B06B5ED2-7BB5-4F1A-91D1-839300510D16}">
      <dgm:prSet/>
      <dgm:spPr/>
      <dgm:t>
        <a:bodyPr/>
        <a:lstStyle/>
        <a:p>
          <a:endParaRPr lang="en-US"/>
        </a:p>
      </dgm:t>
    </dgm:pt>
    <dgm:pt modelId="{4085DAB3-9802-45CC-B983-FBC3FA9FEE79}" type="sibTrans" cxnId="{B06B5ED2-7BB5-4F1A-91D1-839300510D16}">
      <dgm:prSet/>
      <dgm:spPr/>
      <dgm:t>
        <a:bodyPr/>
        <a:lstStyle/>
        <a:p>
          <a:endParaRPr lang="en-US"/>
        </a:p>
      </dgm:t>
    </dgm:pt>
    <dgm:pt modelId="{AFF6C772-FF23-4C15-8EAC-514A95F2BDC8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FileUtilities</a:t>
          </a:r>
          <a:endParaRPr lang="en-US" dirty="0">
            <a:solidFill>
              <a:schemeClr val="tx1"/>
            </a:solidFill>
          </a:endParaRPr>
        </a:p>
      </dgm:t>
    </dgm:pt>
    <dgm:pt modelId="{368675B8-8BEC-4C96-8181-97F71406C0C6}" type="parTrans" cxnId="{AA584B2F-B5EA-4526-B2CD-21C00213A653}">
      <dgm:prSet/>
      <dgm:spPr/>
      <dgm:t>
        <a:bodyPr/>
        <a:lstStyle/>
        <a:p>
          <a:endParaRPr lang="en-US"/>
        </a:p>
      </dgm:t>
    </dgm:pt>
    <dgm:pt modelId="{FFC96F9F-DACE-4F95-BFEE-4796E3E84349}" type="sibTrans" cxnId="{AA584B2F-B5EA-4526-B2CD-21C00213A653}">
      <dgm:prSet/>
      <dgm:spPr/>
      <dgm:t>
        <a:bodyPr/>
        <a:lstStyle/>
        <a:p>
          <a:endParaRPr lang="en-US"/>
        </a:p>
      </dgm:t>
    </dgm:pt>
    <dgm:pt modelId="{8636BA1E-2CDB-4BC3-9675-1437525B2283}">
      <dgm:prSet phldrT="[Text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Data Access Layer</a:t>
          </a:r>
          <a:endParaRPr lang="en-US" dirty="0"/>
        </a:p>
      </dgm:t>
    </dgm:pt>
    <dgm:pt modelId="{D1FC9CB2-7751-4C1F-B01F-5EB78450A21F}" type="parTrans" cxnId="{B78CD532-57B9-4A6E-B8D9-24BD6B400A6C}">
      <dgm:prSet/>
      <dgm:spPr/>
      <dgm:t>
        <a:bodyPr/>
        <a:lstStyle/>
        <a:p>
          <a:endParaRPr lang="en-US"/>
        </a:p>
      </dgm:t>
    </dgm:pt>
    <dgm:pt modelId="{A595D620-53E1-4E1C-9FED-E44511C5D10C}" type="sibTrans" cxnId="{B78CD532-57B9-4A6E-B8D9-24BD6B400A6C}">
      <dgm:prSet/>
      <dgm:spPr/>
      <dgm:t>
        <a:bodyPr/>
        <a:lstStyle/>
        <a:p>
          <a:endParaRPr lang="en-US"/>
        </a:p>
      </dgm:t>
    </dgm:pt>
    <dgm:pt modelId="{EF384791-17D5-469B-BC31-72AB79623235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ExpireList</a:t>
          </a:r>
          <a:endParaRPr lang="en-US" dirty="0">
            <a:solidFill>
              <a:schemeClr val="tx1"/>
            </a:solidFill>
          </a:endParaRPr>
        </a:p>
      </dgm:t>
    </dgm:pt>
    <dgm:pt modelId="{4FEE642A-95A7-485F-B087-0A4EB0D12866}" type="parTrans" cxnId="{2FE3A75C-8E5D-4BC1-9B56-4BEA04A351F2}">
      <dgm:prSet/>
      <dgm:spPr/>
      <dgm:t>
        <a:bodyPr/>
        <a:lstStyle/>
        <a:p>
          <a:endParaRPr lang="en-US"/>
        </a:p>
      </dgm:t>
    </dgm:pt>
    <dgm:pt modelId="{EA53C516-A7D1-4E94-9F9A-A94267D071C3}" type="sibTrans" cxnId="{2FE3A75C-8E5D-4BC1-9B56-4BEA04A351F2}">
      <dgm:prSet/>
      <dgm:spPr/>
      <dgm:t>
        <a:bodyPr/>
        <a:lstStyle/>
        <a:p>
          <a:endParaRPr lang="en-US"/>
        </a:p>
      </dgm:t>
    </dgm:pt>
    <dgm:pt modelId="{E9E27E8C-00F3-455F-A03C-868A3578896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Sorting</a:t>
          </a:r>
          <a:endParaRPr lang="en-US" dirty="0">
            <a:solidFill>
              <a:schemeClr val="tx1"/>
            </a:solidFill>
          </a:endParaRPr>
        </a:p>
      </dgm:t>
    </dgm:pt>
    <dgm:pt modelId="{F9C77BDA-EDE0-42CB-B704-812777001121}" type="parTrans" cxnId="{8BF91CDA-774E-4B3F-880A-8F8B6EC9D6E8}">
      <dgm:prSet/>
      <dgm:spPr/>
      <dgm:t>
        <a:bodyPr/>
        <a:lstStyle/>
        <a:p>
          <a:endParaRPr lang="en-US"/>
        </a:p>
      </dgm:t>
    </dgm:pt>
    <dgm:pt modelId="{4B789AAE-4131-48E4-9572-A2E43419D0A7}" type="sibTrans" cxnId="{8BF91CDA-774E-4B3F-880A-8F8B6EC9D6E8}">
      <dgm:prSet/>
      <dgm:spPr/>
      <dgm:t>
        <a:bodyPr/>
        <a:lstStyle/>
        <a:p>
          <a:endParaRPr lang="en-US"/>
        </a:p>
      </dgm:t>
    </dgm:pt>
    <dgm:pt modelId="{F469730E-1323-4420-B386-5C46F44BE318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TotalDept</a:t>
          </a:r>
          <a:endParaRPr lang="en-US" dirty="0">
            <a:solidFill>
              <a:schemeClr val="tx1"/>
            </a:solidFill>
          </a:endParaRPr>
        </a:p>
      </dgm:t>
    </dgm:pt>
    <dgm:pt modelId="{0DB76213-082E-44C4-8613-EF7376AAB3DE}" type="parTrans" cxnId="{85641078-8D28-415C-AA82-1C3ABD0E142A}">
      <dgm:prSet/>
      <dgm:spPr/>
      <dgm:t>
        <a:bodyPr/>
        <a:lstStyle/>
        <a:p>
          <a:endParaRPr lang="en-US"/>
        </a:p>
      </dgm:t>
    </dgm:pt>
    <dgm:pt modelId="{147C3351-7216-432B-8C79-EC9F0DB5B875}" type="sibTrans" cxnId="{85641078-8D28-415C-AA82-1C3ABD0E142A}">
      <dgm:prSet/>
      <dgm:spPr/>
      <dgm:t>
        <a:bodyPr/>
        <a:lstStyle/>
        <a:p>
          <a:endParaRPr lang="en-US"/>
        </a:p>
      </dgm:t>
    </dgm:pt>
    <dgm:pt modelId="{CD9BD2E9-AFBB-45CF-9FA7-68974724CA7D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VehicleStatus</a:t>
          </a:r>
          <a:endParaRPr lang="en-US" dirty="0">
            <a:solidFill>
              <a:schemeClr val="tx1"/>
            </a:solidFill>
          </a:endParaRPr>
        </a:p>
      </dgm:t>
    </dgm:pt>
    <dgm:pt modelId="{2777699F-9913-48DA-9986-E7CCE00A5EC7}" type="parTrans" cxnId="{BDFAED66-CFEC-4998-8BB5-195C55D2EA91}">
      <dgm:prSet/>
      <dgm:spPr/>
      <dgm:t>
        <a:bodyPr/>
        <a:lstStyle/>
        <a:p>
          <a:endParaRPr lang="en-US"/>
        </a:p>
      </dgm:t>
    </dgm:pt>
    <dgm:pt modelId="{832D0B50-87F9-41FA-97AC-86CED6B64152}" type="sibTrans" cxnId="{BDFAED66-CFEC-4998-8BB5-195C55D2EA91}">
      <dgm:prSet/>
      <dgm:spPr/>
      <dgm:t>
        <a:bodyPr/>
        <a:lstStyle/>
        <a:p>
          <a:endParaRPr lang="en-US"/>
        </a:p>
      </dgm:t>
    </dgm:pt>
    <dgm:pt modelId="{989EB829-261C-498A-B8C4-DDB6502E6FA9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ExportData</a:t>
          </a:r>
          <a:endParaRPr lang="en-US" dirty="0">
            <a:solidFill>
              <a:schemeClr val="tx1"/>
            </a:solidFill>
          </a:endParaRPr>
        </a:p>
      </dgm:t>
    </dgm:pt>
    <dgm:pt modelId="{E644F3AC-53BC-41D0-9322-FE56C2D2EDB4}" type="parTrans" cxnId="{4786BEC4-AFD7-45F2-904C-0E7367969035}">
      <dgm:prSet/>
      <dgm:spPr/>
      <dgm:t>
        <a:bodyPr/>
        <a:lstStyle/>
        <a:p>
          <a:endParaRPr lang="en-US"/>
        </a:p>
      </dgm:t>
    </dgm:pt>
    <dgm:pt modelId="{5047D2EC-8BF6-4DA6-BD6F-059F87E32EF1}" type="sibTrans" cxnId="{4786BEC4-AFD7-45F2-904C-0E7367969035}">
      <dgm:prSet/>
      <dgm:spPr/>
      <dgm:t>
        <a:bodyPr/>
        <a:lstStyle/>
        <a:p>
          <a:endParaRPr lang="en-US"/>
        </a:p>
      </dgm:t>
    </dgm:pt>
    <dgm:pt modelId="{6E5E55DF-53A3-48DF-97E3-EE95837D1362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ImportData</a:t>
          </a:r>
          <a:endParaRPr lang="en-US" dirty="0">
            <a:solidFill>
              <a:schemeClr val="tx1"/>
            </a:solidFill>
          </a:endParaRPr>
        </a:p>
      </dgm:t>
    </dgm:pt>
    <dgm:pt modelId="{28606D3B-5DD8-4ABE-9E47-5A352FB534E2}" type="parTrans" cxnId="{4D398165-D12B-4C1D-A31B-7324C72FD44A}">
      <dgm:prSet/>
      <dgm:spPr/>
      <dgm:t>
        <a:bodyPr/>
        <a:lstStyle/>
        <a:p>
          <a:endParaRPr lang="en-US"/>
        </a:p>
      </dgm:t>
    </dgm:pt>
    <dgm:pt modelId="{E086BAC0-6DC9-4468-953B-30CCE5513576}" type="sibTrans" cxnId="{4D398165-D12B-4C1D-A31B-7324C72FD44A}">
      <dgm:prSet/>
      <dgm:spPr/>
      <dgm:t>
        <a:bodyPr/>
        <a:lstStyle/>
        <a:p>
          <a:endParaRPr lang="en-US"/>
        </a:p>
      </dgm:t>
    </dgm:pt>
    <dgm:pt modelId="{C998A8C6-AC70-430C-B63D-92DBF3F6024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Model</a:t>
          </a:r>
          <a:endParaRPr lang="en-US" dirty="0">
            <a:solidFill>
              <a:schemeClr val="tx1"/>
            </a:solidFill>
          </a:endParaRPr>
        </a:p>
      </dgm:t>
    </dgm:pt>
    <dgm:pt modelId="{B26ED1CB-BA99-4295-8E28-BC886A4D60D7}" type="parTrans" cxnId="{34532E13-70D5-42B5-8DB9-D2883F8CAAD8}">
      <dgm:prSet/>
      <dgm:spPr/>
      <dgm:t>
        <a:bodyPr/>
        <a:lstStyle/>
        <a:p>
          <a:endParaRPr lang="en-US"/>
        </a:p>
      </dgm:t>
    </dgm:pt>
    <dgm:pt modelId="{531E624C-9D82-42F5-A122-EFEAF6A4CF5F}" type="sibTrans" cxnId="{34532E13-70D5-42B5-8DB9-D2883F8CAAD8}">
      <dgm:prSet/>
      <dgm:spPr/>
      <dgm:t>
        <a:bodyPr/>
        <a:lstStyle/>
        <a:p>
          <a:endParaRPr lang="en-US"/>
        </a:p>
      </dgm:t>
    </dgm:pt>
    <dgm:pt modelId="{7B1ADBF8-5040-4CA3-92C8-9BFFA9D0F94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Connection</a:t>
          </a:r>
          <a:endParaRPr lang="en-US" dirty="0">
            <a:solidFill>
              <a:schemeClr val="tx1"/>
            </a:solidFill>
          </a:endParaRPr>
        </a:p>
      </dgm:t>
    </dgm:pt>
    <dgm:pt modelId="{A36D9DB9-58B0-462D-84FD-803EFCDB9325}" type="parTrans" cxnId="{55D8A12C-37AD-4FDC-AF68-871B7201A762}">
      <dgm:prSet/>
      <dgm:spPr/>
      <dgm:t>
        <a:bodyPr/>
        <a:lstStyle/>
        <a:p>
          <a:endParaRPr lang="en-US"/>
        </a:p>
      </dgm:t>
    </dgm:pt>
    <dgm:pt modelId="{EEF9B252-0642-4886-BDC9-3C423A536A4D}" type="sibTrans" cxnId="{55D8A12C-37AD-4FDC-AF68-871B7201A762}">
      <dgm:prSet/>
      <dgm:spPr/>
      <dgm:t>
        <a:bodyPr/>
        <a:lstStyle/>
        <a:p>
          <a:endParaRPr lang="en-US"/>
        </a:p>
      </dgm:t>
    </dgm:pt>
    <dgm:pt modelId="{B2281C75-45B8-4780-881B-D3F0C4D2F1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Connection</a:t>
          </a:r>
          <a:endParaRPr lang="en-US" dirty="0">
            <a:solidFill>
              <a:schemeClr val="tx1"/>
            </a:solidFill>
          </a:endParaRPr>
        </a:p>
      </dgm:t>
    </dgm:pt>
    <dgm:pt modelId="{B71DA909-E6CB-4DB1-85A0-8AF7A2115BD3}" type="parTrans" cxnId="{5F6D8BE9-37C7-4F72-AE0B-350E922F7CB2}">
      <dgm:prSet/>
      <dgm:spPr/>
      <dgm:t>
        <a:bodyPr/>
        <a:lstStyle/>
        <a:p>
          <a:endParaRPr lang="en-US"/>
        </a:p>
      </dgm:t>
    </dgm:pt>
    <dgm:pt modelId="{C01A4B7F-F75C-4CC5-AB0D-B5AFCDDCEBCC}" type="sibTrans" cxnId="{5F6D8BE9-37C7-4F72-AE0B-350E922F7CB2}">
      <dgm:prSet/>
      <dgm:spPr/>
      <dgm:t>
        <a:bodyPr/>
        <a:lstStyle/>
        <a:p>
          <a:endParaRPr lang="en-US"/>
        </a:p>
      </dgm:t>
    </dgm:pt>
    <dgm:pt modelId="{69A49754-F3AC-4B1C-8A8E-4B658141F45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DBRequests</a:t>
          </a:r>
          <a:endParaRPr lang="en-US" dirty="0">
            <a:solidFill>
              <a:schemeClr val="tx1"/>
            </a:solidFill>
          </a:endParaRPr>
        </a:p>
      </dgm:t>
    </dgm:pt>
    <dgm:pt modelId="{69397143-3BC5-4844-9EF6-5B39689AE470}" type="parTrans" cxnId="{1FE9407E-F82E-453F-9DDA-1730BD1483E1}">
      <dgm:prSet/>
      <dgm:spPr/>
      <dgm:t>
        <a:bodyPr/>
        <a:lstStyle/>
        <a:p>
          <a:endParaRPr lang="en-US"/>
        </a:p>
      </dgm:t>
    </dgm:pt>
    <dgm:pt modelId="{35E75E00-AF72-44C0-B23C-AE5BB560D858}" type="sibTrans" cxnId="{1FE9407E-F82E-453F-9DDA-1730BD1483E1}">
      <dgm:prSet/>
      <dgm:spPr/>
      <dgm:t>
        <a:bodyPr/>
        <a:lstStyle/>
        <a:p>
          <a:endParaRPr lang="en-US"/>
        </a:p>
      </dgm:t>
    </dgm:pt>
    <dgm:pt modelId="{F1027DAD-BDD5-4ACB-BFBC-54E89F53EA8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Owner</a:t>
          </a:r>
          <a:endParaRPr lang="en-US" dirty="0">
            <a:solidFill>
              <a:schemeClr val="tx1"/>
            </a:solidFill>
          </a:endParaRPr>
        </a:p>
      </dgm:t>
    </dgm:pt>
    <dgm:pt modelId="{39165496-F674-4CE0-B77F-F87A5B11EA32}" type="parTrans" cxnId="{F17CC14B-77AF-47FE-B898-E9A2B907FEBF}">
      <dgm:prSet/>
      <dgm:spPr/>
      <dgm:t>
        <a:bodyPr/>
        <a:lstStyle/>
        <a:p>
          <a:endParaRPr lang="en-US"/>
        </a:p>
      </dgm:t>
    </dgm:pt>
    <dgm:pt modelId="{66B95193-58FA-4ABB-A576-73D612954793}" type="sibTrans" cxnId="{F17CC14B-77AF-47FE-B898-E9A2B907FEBF}">
      <dgm:prSet/>
      <dgm:spPr/>
      <dgm:t>
        <a:bodyPr/>
        <a:lstStyle/>
        <a:p>
          <a:endParaRPr lang="en-US"/>
        </a:p>
      </dgm:t>
    </dgm:pt>
    <dgm:pt modelId="{85908EAF-334C-40BF-B2EF-BF5F57A694E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Vehicle</a:t>
          </a:r>
          <a:endParaRPr lang="en-US" dirty="0">
            <a:solidFill>
              <a:schemeClr val="tx1"/>
            </a:solidFill>
          </a:endParaRPr>
        </a:p>
      </dgm:t>
    </dgm:pt>
    <dgm:pt modelId="{A5D82739-8760-4071-B4F8-A3AD0A351435}" type="parTrans" cxnId="{22793ECF-7355-4287-9669-FE5D0DDF16FE}">
      <dgm:prSet/>
      <dgm:spPr/>
      <dgm:t>
        <a:bodyPr/>
        <a:lstStyle/>
        <a:p>
          <a:endParaRPr lang="en-US"/>
        </a:p>
      </dgm:t>
    </dgm:pt>
    <dgm:pt modelId="{F0FEAA14-3C00-4A7D-96A0-5C9CBBEF09C7}" type="sibTrans" cxnId="{22793ECF-7355-4287-9669-FE5D0DDF16FE}">
      <dgm:prSet/>
      <dgm:spPr/>
      <dgm:t>
        <a:bodyPr/>
        <a:lstStyle/>
        <a:p>
          <a:endParaRPr lang="en-US"/>
        </a:p>
      </dgm:t>
    </dgm:pt>
    <dgm:pt modelId="{0A44A7AE-5ECB-4C5D-9009-F26D72833850}" type="pres">
      <dgm:prSet presAssocID="{7C34F919-95BC-46E7-95C4-3B6822CDCB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FC32AB-8C4D-4F09-9B54-1BFD6C942412}" type="pres">
      <dgm:prSet presAssocID="{BB529725-073D-4489-A48B-01539D9E444D}" presName="compNode" presStyleCnt="0"/>
      <dgm:spPr/>
      <dgm:t>
        <a:bodyPr/>
        <a:lstStyle/>
        <a:p>
          <a:endParaRPr lang="en-US"/>
        </a:p>
      </dgm:t>
    </dgm:pt>
    <dgm:pt modelId="{9C914700-CC4D-4F9B-ADF0-B56CC76C0E6C}" type="pres">
      <dgm:prSet presAssocID="{BB529725-073D-4489-A48B-01539D9E444D}" presName="aNode" presStyleLbl="bgShp" presStyleIdx="0" presStyleCnt="3"/>
      <dgm:spPr/>
      <dgm:t>
        <a:bodyPr/>
        <a:lstStyle/>
        <a:p>
          <a:endParaRPr lang="en-US"/>
        </a:p>
      </dgm:t>
    </dgm:pt>
    <dgm:pt modelId="{8CCBD8CB-5D38-419F-A519-113C2B748EF9}" type="pres">
      <dgm:prSet presAssocID="{BB529725-073D-4489-A48B-01539D9E444D}" presName="textNode" presStyleLbl="bgShp" presStyleIdx="0" presStyleCnt="3"/>
      <dgm:spPr/>
      <dgm:t>
        <a:bodyPr/>
        <a:lstStyle/>
        <a:p>
          <a:endParaRPr lang="en-US"/>
        </a:p>
      </dgm:t>
    </dgm:pt>
    <dgm:pt modelId="{1F1B2A42-E3E7-485B-8A90-DDE42CE65AA2}" type="pres">
      <dgm:prSet presAssocID="{BB529725-073D-4489-A48B-01539D9E444D}" presName="compChildNode" presStyleCnt="0"/>
      <dgm:spPr/>
      <dgm:t>
        <a:bodyPr/>
        <a:lstStyle/>
        <a:p>
          <a:endParaRPr lang="en-US"/>
        </a:p>
      </dgm:t>
    </dgm:pt>
    <dgm:pt modelId="{C3F4D222-9ADC-446F-AE14-77AF6DF45DC3}" type="pres">
      <dgm:prSet presAssocID="{BB529725-073D-4489-A48B-01539D9E444D}" presName="theInnerList" presStyleCnt="0"/>
      <dgm:spPr/>
      <dgm:t>
        <a:bodyPr/>
        <a:lstStyle/>
        <a:p>
          <a:endParaRPr lang="en-US"/>
        </a:p>
      </dgm:t>
    </dgm:pt>
    <dgm:pt modelId="{076D033F-1D08-4D19-A989-CC992986B2FF}" type="pres">
      <dgm:prSet presAssocID="{294F3118-65C8-4B2F-939D-B561C2B9D83A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8A80F1-E1F3-4D96-A865-DDD0E59D7C9D}" type="pres">
      <dgm:prSet presAssocID="{BB529725-073D-4489-A48B-01539D9E444D}" presName="aSpace" presStyleCnt="0"/>
      <dgm:spPr/>
      <dgm:t>
        <a:bodyPr/>
        <a:lstStyle/>
        <a:p>
          <a:endParaRPr lang="en-US"/>
        </a:p>
      </dgm:t>
    </dgm:pt>
    <dgm:pt modelId="{775EEABF-6BE8-4C92-B8D5-BA4AEC7766DC}" type="pres">
      <dgm:prSet presAssocID="{7501F2FD-EADA-4E3A-B3EE-1F80428BAA5A}" presName="compNode" presStyleCnt="0"/>
      <dgm:spPr/>
      <dgm:t>
        <a:bodyPr/>
        <a:lstStyle/>
        <a:p>
          <a:endParaRPr lang="en-US"/>
        </a:p>
      </dgm:t>
    </dgm:pt>
    <dgm:pt modelId="{AA12C751-6AE9-4364-90E6-EBD3BCCA49CB}" type="pres">
      <dgm:prSet presAssocID="{7501F2FD-EADA-4E3A-B3EE-1F80428BAA5A}" presName="aNode" presStyleLbl="bgShp" presStyleIdx="1" presStyleCnt="3"/>
      <dgm:spPr/>
      <dgm:t>
        <a:bodyPr/>
        <a:lstStyle/>
        <a:p>
          <a:endParaRPr lang="en-US"/>
        </a:p>
      </dgm:t>
    </dgm:pt>
    <dgm:pt modelId="{847ECEF4-AAC3-4F2F-ACBB-1997EBC7A89B}" type="pres">
      <dgm:prSet presAssocID="{7501F2FD-EADA-4E3A-B3EE-1F80428BAA5A}" presName="textNode" presStyleLbl="bgShp" presStyleIdx="1" presStyleCnt="3"/>
      <dgm:spPr/>
      <dgm:t>
        <a:bodyPr/>
        <a:lstStyle/>
        <a:p>
          <a:endParaRPr lang="en-US"/>
        </a:p>
      </dgm:t>
    </dgm:pt>
    <dgm:pt modelId="{DE1058BC-E2EC-4695-8C88-52077E347A3D}" type="pres">
      <dgm:prSet presAssocID="{7501F2FD-EADA-4E3A-B3EE-1F80428BAA5A}" presName="compChildNode" presStyleCnt="0"/>
      <dgm:spPr/>
      <dgm:t>
        <a:bodyPr/>
        <a:lstStyle/>
        <a:p>
          <a:endParaRPr lang="en-US"/>
        </a:p>
      </dgm:t>
    </dgm:pt>
    <dgm:pt modelId="{7943641B-015D-4716-8D72-4E03F81D35C0}" type="pres">
      <dgm:prSet presAssocID="{7501F2FD-EADA-4E3A-B3EE-1F80428BAA5A}" presName="theInnerList" presStyleCnt="0"/>
      <dgm:spPr/>
      <dgm:t>
        <a:bodyPr/>
        <a:lstStyle/>
        <a:p>
          <a:endParaRPr lang="en-US"/>
        </a:p>
      </dgm:t>
    </dgm:pt>
    <dgm:pt modelId="{82F8A378-1BFB-49C1-B5D9-06419D2E8CAA}" type="pres">
      <dgm:prSet presAssocID="{11A90B32-5ED4-4D6A-92FC-0A21F227E1DB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60128-2285-42AF-9E6A-BADD638B2827}" type="pres">
      <dgm:prSet presAssocID="{11A90B32-5ED4-4D6A-92FC-0A21F227E1DB}" presName="aSpace2" presStyleCnt="0"/>
      <dgm:spPr/>
      <dgm:t>
        <a:bodyPr/>
        <a:lstStyle/>
        <a:p>
          <a:endParaRPr lang="en-US"/>
        </a:p>
      </dgm:t>
    </dgm:pt>
    <dgm:pt modelId="{F6CA819D-5A71-4328-A079-6DADAA4A93AC}" type="pres">
      <dgm:prSet presAssocID="{AFF6C772-FF23-4C15-8EAC-514A95F2BDC8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22F762-836A-4979-989F-3D7540391F5B}" type="pres">
      <dgm:prSet presAssocID="{7501F2FD-EADA-4E3A-B3EE-1F80428BAA5A}" presName="aSpace" presStyleCnt="0"/>
      <dgm:spPr/>
      <dgm:t>
        <a:bodyPr/>
        <a:lstStyle/>
        <a:p>
          <a:endParaRPr lang="en-US"/>
        </a:p>
      </dgm:t>
    </dgm:pt>
    <dgm:pt modelId="{2C26815D-C555-4563-9FFB-3A085563E6EC}" type="pres">
      <dgm:prSet presAssocID="{8636BA1E-2CDB-4BC3-9675-1437525B2283}" presName="compNode" presStyleCnt="0"/>
      <dgm:spPr/>
      <dgm:t>
        <a:bodyPr/>
        <a:lstStyle/>
        <a:p>
          <a:endParaRPr lang="en-US"/>
        </a:p>
      </dgm:t>
    </dgm:pt>
    <dgm:pt modelId="{84DE9FF9-7F49-4F1B-8E8D-7C700BA7E682}" type="pres">
      <dgm:prSet presAssocID="{8636BA1E-2CDB-4BC3-9675-1437525B2283}" presName="aNode" presStyleLbl="bgShp" presStyleIdx="2" presStyleCnt="3"/>
      <dgm:spPr/>
      <dgm:t>
        <a:bodyPr/>
        <a:lstStyle/>
        <a:p>
          <a:endParaRPr lang="en-US"/>
        </a:p>
      </dgm:t>
    </dgm:pt>
    <dgm:pt modelId="{21EB2267-61CF-4299-82E4-CEEB050465DF}" type="pres">
      <dgm:prSet presAssocID="{8636BA1E-2CDB-4BC3-9675-1437525B2283}" presName="textNode" presStyleLbl="bgShp" presStyleIdx="2" presStyleCnt="3"/>
      <dgm:spPr/>
      <dgm:t>
        <a:bodyPr/>
        <a:lstStyle/>
        <a:p>
          <a:endParaRPr lang="en-US"/>
        </a:p>
      </dgm:t>
    </dgm:pt>
    <dgm:pt modelId="{EAF11984-CAD9-4AFE-8C91-48CCBC738E45}" type="pres">
      <dgm:prSet presAssocID="{8636BA1E-2CDB-4BC3-9675-1437525B2283}" presName="compChildNode" presStyleCnt="0"/>
      <dgm:spPr/>
      <dgm:t>
        <a:bodyPr/>
        <a:lstStyle/>
        <a:p>
          <a:endParaRPr lang="en-US"/>
        </a:p>
      </dgm:t>
    </dgm:pt>
    <dgm:pt modelId="{6FF2B1C5-2FCF-4FC7-A3CE-862589BB4767}" type="pres">
      <dgm:prSet presAssocID="{8636BA1E-2CDB-4BC3-9675-1437525B2283}" presName="theInnerList" presStyleCnt="0"/>
      <dgm:spPr/>
      <dgm:t>
        <a:bodyPr/>
        <a:lstStyle/>
        <a:p>
          <a:endParaRPr lang="en-US"/>
        </a:p>
      </dgm:t>
    </dgm:pt>
    <dgm:pt modelId="{50066CA4-70DE-46B1-8841-D4E59AC02B75}" type="pres">
      <dgm:prSet presAssocID="{C998A8C6-AC70-430C-B63D-92DBF3F6024A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36AB09-98A2-4CE6-AEF8-EB13AC9C8B11}" type="pres">
      <dgm:prSet presAssocID="{C998A8C6-AC70-430C-B63D-92DBF3F6024A}" presName="aSpace2" presStyleCnt="0"/>
      <dgm:spPr/>
      <dgm:t>
        <a:bodyPr/>
        <a:lstStyle/>
        <a:p>
          <a:endParaRPr lang="en-US"/>
        </a:p>
      </dgm:t>
    </dgm:pt>
    <dgm:pt modelId="{9DB4C3AC-21D4-4800-9F54-DE358CCAC4DE}" type="pres">
      <dgm:prSet presAssocID="{7B1ADBF8-5040-4CA3-92C8-9BFFA9D0F94B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63804B-DA7D-42B8-B25A-625A3BCCC2D0}" type="presOf" srcId="{294F3118-65C8-4B2F-939D-B561C2B9D83A}" destId="{076D033F-1D08-4D19-A989-CC992986B2FF}" srcOrd="0" destOrd="0" presId="urn:microsoft.com/office/officeart/2005/8/layout/lProcess2"/>
    <dgm:cxn modelId="{22793ECF-7355-4287-9669-FE5D0DDF16FE}" srcId="{C998A8C6-AC70-430C-B63D-92DBF3F6024A}" destId="{85908EAF-334C-40BF-B2EF-BF5F57A694E0}" srcOrd="1" destOrd="0" parTransId="{A5D82739-8760-4071-B4F8-A3AD0A351435}" sibTransId="{F0FEAA14-3C00-4A7D-96A0-5C9CBBEF09C7}"/>
    <dgm:cxn modelId="{2FE3A75C-8E5D-4BC1-9B56-4BEA04A351F2}" srcId="{11A90B32-5ED4-4D6A-92FC-0A21F227E1DB}" destId="{EF384791-17D5-469B-BC31-72AB79623235}" srcOrd="1" destOrd="0" parTransId="{4FEE642A-95A7-485F-B087-0A4EB0D12866}" sibTransId="{EA53C516-A7D1-4E94-9F9A-A94267D071C3}"/>
    <dgm:cxn modelId="{8109F88B-C07C-4906-9EE6-63D1570162A4}" type="presOf" srcId="{8636BA1E-2CDB-4BC3-9675-1437525B2283}" destId="{84DE9FF9-7F49-4F1B-8E8D-7C700BA7E682}" srcOrd="0" destOrd="0" presId="urn:microsoft.com/office/officeart/2005/8/layout/lProcess2"/>
    <dgm:cxn modelId="{E0393387-D6C0-4880-B907-206CAD3D5A3B}" srcId="{BB529725-073D-4489-A48B-01539D9E444D}" destId="{294F3118-65C8-4B2F-939D-B561C2B9D83A}" srcOrd="0" destOrd="0" parTransId="{1ABD9D10-66EB-4B1E-AC6C-7BF40F8E79BA}" sibTransId="{04BA980D-1195-4176-B24E-F420F56B5C46}"/>
    <dgm:cxn modelId="{8E162ED2-14EA-45B2-8995-4273F3D6679E}" type="presOf" srcId="{E9E27E8C-00F3-455F-A03C-868A3578896D}" destId="{82F8A378-1BFB-49C1-B5D9-06419D2E8CAA}" srcOrd="0" destOrd="3" presId="urn:microsoft.com/office/officeart/2005/8/layout/lProcess2"/>
    <dgm:cxn modelId="{860C8E9A-B6D4-4631-AC9C-5CAC98347E60}" type="presOf" srcId="{7C34F919-95BC-46E7-95C4-3B6822CDCB8A}" destId="{0A44A7AE-5ECB-4C5D-9009-F26D72833850}" srcOrd="0" destOrd="0" presId="urn:microsoft.com/office/officeart/2005/8/layout/lProcess2"/>
    <dgm:cxn modelId="{411E2D7A-6B84-4A6F-BC70-279A28DCF9A9}" type="presOf" srcId="{69A49754-F3AC-4B1C-8A8E-4B658141F452}" destId="{9DB4C3AC-21D4-4800-9F54-DE358CCAC4DE}" srcOrd="0" destOrd="2" presId="urn:microsoft.com/office/officeart/2005/8/layout/lProcess2"/>
    <dgm:cxn modelId="{42AAC06E-3AA3-4B33-A036-53492DAB4ACD}" type="presOf" srcId="{6E5E55DF-53A3-48DF-97E3-EE95837D1362}" destId="{F6CA819D-5A71-4328-A079-6DADAA4A93AC}" srcOrd="0" destOrd="2" presId="urn:microsoft.com/office/officeart/2005/8/layout/lProcess2"/>
    <dgm:cxn modelId="{4760FC2A-F320-476D-A4B4-BE92EF9417D0}" type="presOf" srcId="{F1027DAD-BDD5-4ACB-BFBC-54E89F53EA88}" destId="{50066CA4-70DE-46B1-8841-D4E59AC02B75}" srcOrd="0" destOrd="1" presId="urn:microsoft.com/office/officeart/2005/8/layout/lProcess2"/>
    <dgm:cxn modelId="{8BF91CDA-774E-4B3F-880A-8F8B6EC9D6E8}" srcId="{11A90B32-5ED4-4D6A-92FC-0A21F227E1DB}" destId="{E9E27E8C-00F3-455F-A03C-868A3578896D}" srcOrd="2" destOrd="0" parTransId="{F9C77BDA-EDE0-42CB-B704-812777001121}" sibTransId="{4B789AAE-4131-48E4-9572-A2E43419D0A7}"/>
    <dgm:cxn modelId="{BDFAED66-CFEC-4998-8BB5-195C55D2EA91}" srcId="{11A90B32-5ED4-4D6A-92FC-0A21F227E1DB}" destId="{CD9BD2E9-AFBB-45CF-9FA7-68974724CA7D}" srcOrd="0" destOrd="0" parTransId="{2777699F-9913-48DA-9986-E7CCE00A5EC7}" sibTransId="{832D0B50-87F9-41FA-97AC-86CED6B64152}"/>
    <dgm:cxn modelId="{B06B5ED2-7BB5-4F1A-91D1-839300510D16}" srcId="{7501F2FD-EADA-4E3A-B3EE-1F80428BAA5A}" destId="{11A90B32-5ED4-4D6A-92FC-0A21F227E1DB}" srcOrd="0" destOrd="0" parTransId="{108F6F28-8008-4B49-9E9F-349024AD12B5}" sibTransId="{4085DAB3-9802-45CC-B983-FBC3FA9FEE79}"/>
    <dgm:cxn modelId="{3812DC7A-82AB-486E-9830-17D2043E3D49}" type="presOf" srcId="{BB529725-073D-4489-A48B-01539D9E444D}" destId="{8CCBD8CB-5D38-419F-A519-113C2B748EF9}" srcOrd="1" destOrd="0" presId="urn:microsoft.com/office/officeart/2005/8/layout/lProcess2"/>
    <dgm:cxn modelId="{1FE9407E-F82E-453F-9DDA-1730BD1483E1}" srcId="{7B1ADBF8-5040-4CA3-92C8-9BFFA9D0F94B}" destId="{69A49754-F3AC-4B1C-8A8E-4B658141F452}" srcOrd="1" destOrd="0" parTransId="{69397143-3BC5-4844-9EF6-5B39689AE470}" sibTransId="{35E75E00-AF72-44C0-B23C-AE5BB560D858}"/>
    <dgm:cxn modelId="{B78CD532-57B9-4A6E-B8D9-24BD6B400A6C}" srcId="{7C34F919-95BC-46E7-95C4-3B6822CDCB8A}" destId="{8636BA1E-2CDB-4BC3-9675-1437525B2283}" srcOrd="2" destOrd="0" parTransId="{D1FC9CB2-7751-4C1F-B01F-5EB78450A21F}" sibTransId="{A595D620-53E1-4E1C-9FED-E44511C5D10C}"/>
    <dgm:cxn modelId="{206E2F8E-F646-4E0D-A4AC-CC265293A674}" type="presOf" srcId="{8636BA1E-2CDB-4BC3-9675-1437525B2283}" destId="{21EB2267-61CF-4299-82E4-CEEB050465DF}" srcOrd="1" destOrd="0" presId="urn:microsoft.com/office/officeart/2005/8/layout/lProcess2"/>
    <dgm:cxn modelId="{F1927100-8E60-4D2C-BB5F-28202A0380D6}" type="presOf" srcId="{F469730E-1323-4420-B386-5C46F44BE318}" destId="{82F8A378-1BFB-49C1-B5D9-06419D2E8CAA}" srcOrd="0" destOrd="4" presId="urn:microsoft.com/office/officeart/2005/8/layout/lProcess2"/>
    <dgm:cxn modelId="{923A13BF-2300-4195-A457-3BD4F67D2CA0}" srcId="{7C34F919-95BC-46E7-95C4-3B6822CDCB8A}" destId="{BB529725-073D-4489-A48B-01539D9E444D}" srcOrd="0" destOrd="0" parTransId="{3B468F1D-2CA9-4B45-A93A-CFB036F36461}" sibTransId="{3B9C9570-414B-4F6F-A178-DA0C5E9CE562}"/>
    <dgm:cxn modelId="{52B78113-DDFC-42A3-A6E4-3B3D38BAC0FF}" type="presOf" srcId="{CD9BD2E9-AFBB-45CF-9FA7-68974724CA7D}" destId="{82F8A378-1BFB-49C1-B5D9-06419D2E8CAA}" srcOrd="0" destOrd="1" presId="urn:microsoft.com/office/officeart/2005/8/layout/lProcess2"/>
    <dgm:cxn modelId="{6880894E-F8A3-470C-B6E8-C78031483EA3}" type="presOf" srcId="{85908EAF-334C-40BF-B2EF-BF5F57A694E0}" destId="{50066CA4-70DE-46B1-8841-D4E59AC02B75}" srcOrd="0" destOrd="2" presId="urn:microsoft.com/office/officeart/2005/8/layout/lProcess2"/>
    <dgm:cxn modelId="{55D8A12C-37AD-4FDC-AF68-871B7201A762}" srcId="{8636BA1E-2CDB-4BC3-9675-1437525B2283}" destId="{7B1ADBF8-5040-4CA3-92C8-9BFFA9D0F94B}" srcOrd="1" destOrd="0" parTransId="{A36D9DB9-58B0-462D-84FD-803EFCDB9325}" sibTransId="{EEF9B252-0642-4886-BDC9-3C423A536A4D}"/>
    <dgm:cxn modelId="{AA584B2F-B5EA-4526-B2CD-21C00213A653}" srcId="{7501F2FD-EADA-4E3A-B3EE-1F80428BAA5A}" destId="{AFF6C772-FF23-4C15-8EAC-514A95F2BDC8}" srcOrd="1" destOrd="0" parTransId="{368675B8-8BEC-4C96-8181-97F71406C0C6}" sibTransId="{FFC96F9F-DACE-4F95-BFEE-4796E3E84349}"/>
    <dgm:cxn modelId="{B9483978-BE23-4454-96EF-F3A2EB204AEB}" srcId="{7C34F919-95BC-46E7-95C4-3B6822CDCB8A}" destId="{7501F2FD-EADA-4E3A-B3EE-1F80428BAA5A}" srcOrd="1" destOrd="0" parTransId="{6FD5B642-DB4F-45D1-9EB8-2692743041D1}" sibTransId="{B528040C-8114-494B-BED2-7FCA1FCA32F0}"/>
    <dgm:cxn modelId="{AAE774C7-6EFB-433C-A741-EA8073EB0081}" type="presOf" srcId="{EF384791-17D5-469B-BC31-72AB79623235}" destId="{82F8A378-1BFB-49C1-B5D9-06419D2E8CAA}" srcOrd="0" destOrd="2" presId="urn:microsoft.com/office/officeart/2005/8/layout/lProcess2"/>
    <dgm:cxn modelId="{B3BFE017-22B7-4F53-A7F7-379D093E884F}" type="presOf" srcId="{B2281C75-45B8-4780-881B-D3F0C4D2F172}" destId="{9DB4C3AC-21D4-4800-9F54-DE358CCAC4DE}" srcOrd="0" destOrd="1" presId="urn:microsoft.com/office/officeart/2005/8/layout/lProcess2"/>
    <dgm:cxn modelId="{87E5110B-17D9-4780-98A2-C42CF5C5354B}" type="presOf" srcId="{989EB829-261C-498A-B8C4-DDB6502E6FA9}" destId="{F6CA819D-5A71-4328-A079-6DADAA4A93AC}" srcOrd="0" destOrd="1" presId="urn:microsoft.com/office/officeart/2005/8/layout/lProcess2"/>
    <dgm:cxn modelId="{7EDD9F6A-35FE-4B2D-866D-06393D9EECF9}" type="presOf" srcId="{7B1ADBF8-5040-4CA3-92C8-9BFFA9D0F94B}" destId="{9DB4C3AC-21D4-4800-9F54-DE358CCAC4DE}" srcOrd="0" destOrd="0" presId="urn:microsoft.com/office/officeart/2005/8/layout/lProcess2"/>
    <dgm:cxn modelId="{60C3C070-B82F-4A0E-9BDB-8E4DE38A10AB}" type="presOf" srcId="{11A90B32-5ED4-4D6A-92FC-0A21F227E1DB}" destId="{82F8A378-1BFB-49C1-B5D9-06419D2E8CAA}" srcOrd="0" destOrd="0" presId="urn:microsoft.com/office/officeart/2005/8/layout/lProcess2"/>
    <dgm:cxn modelId="{5F9BD7CA-1F14-4BAC-AF92-AF4C0E14A40C}" type="presOf" srcId="{7501F2FD-EADA-4E3A-B3EE-1F80428BAA5A}" destId="{AA12C751-6AE9-4364-90E6-EBD3BCCA49CB}" srcOrd="0" destOrd="0" presId="urn:microsoft.com/office/officeart/2005/8/layout/lProcess2"/>
    <dgm:cxn modelId="{5648479B-C5CB-4D21-85B6-920870718722}" type="presOf" srcId="{C998A8C6-AC70-430C-B63D-92DBF3F6024A}" destId="{50066CA4-70DE-46B1-8841-D4E59AC02B75}" srcOrd="0" destOrd="0" presId="urn:microsoft.com/office/officeart/2005/8/layout/lProcess2"/>
    <dgm:cxn modelId="{85641078-8D28-415C-AA82-1C3ABD0E142A}" srcId="{11A90B32-5ED4-4D6A-92FC-0A21F227E1DB}" destId="{F469730E-1323-4420-B386-5C46F44BE318}" srcOrd="3" destOrd="0" parTransId="{0DB76213-082E-44C4-8613-EF7376AAB3DE}" sibTransId="{147C3351-7216-432B-8C79-EC9F0DB5B875}"/>
    <dgm:cxn modelId="{4786BEC4-AFD7-45F2-904C-0E7367969035}" srcId="{AFF6C772-FF23-4C15-8EAC-514A95F2BDC8}" destId="{989EB829-261C-498A-B8C4-DDB6502E6FA9}" srcOrd="0" destOrd="0" parTransId="{E644F3AC-53BC-41D0-9322-FE56C2D2EDB4}" sibTransId="{5047D2EC-8BF6-4DA6-BD6F-059F87E32EF1}"/>
    <dgm:cxn modelId="{5F6D8BE9-37C7-4F72-AE0B-350E922F7CB2}" srcId="{7B1ADBF8-5040-4CA3-92C8-9BFFA9D0F94B}" destId="{B2281C75-45B8-4780-881B-D3F0C4D2F172}" srcOrd="0" destOrd="0" parTransId="{B71DA909-E6CB-4DB1-85A0-8AF7A2115BD3}" sibTransId="{C01A4B7F-F75C-4CC5-AB0D-B5AFCDDCEBCC}"/>
    <dgm:cxn modelId="{D1F1C8EF-38A7-4AFE-82A0-2CAFDCAFDC34}" type="presOf" srcId="{7501F2FD-EADA-4E3A-B3EE-1F80428BAA5A}" destId="{847ECEF4-AAC3-4F2F-ACBB-1997EBC7A89B}" srcOrd="1" destOrd="0" presId="urn:microsoft.com/office/officeart/2005/8/layout/lProcess2"/>
    <dgm:cxn modelId="{5A9C00D5-E04F-40D3-A503-BFC56423693E}" type="presOf" srcId="{BB529725-073D-4489-A48B-01539D9E444D}" destId="{9C914700-CC4D-4F9B-ADF0-B56CC76C0E6C}" srcOrd="0" destOrd="0" presId="urn:microsoft.com/office/officeart/2005/8/layout/lProcess2"/>
    <dgm:cxn modelId="{F17CC14B-77AF-47FE-B898-E9A2B907FEBF}" srcId="{C998A8C6-AC70-430C-B63D-92DBF3F6024A}" destId="{F1027DAD-BDD5-4ACB-BFBC-54E89F53EA88}" srcOrd="0" destOrd="0" parTransId="{39165496-F674-4CE0-B77F-F87A5B11EA32}" sibTransId="{66B95193-58FA-4ABB-A576-73D612954793}"/>
    <dgm:cxn modelId="{A76867EA-7739-4FD8-A534-F9E854AC8CCA}" type="presOf" srcId="{AFF6C772-FF23-4C15-8EAC-514A95F2BDC8}" destId="{F6CA819D-5A71-4328-A079-6DADAA4A93AC}" srcOrd="0" destOrd="0" presId="urn:microsoft.com/office/officeart/2005/8/layout/lProcess2"/>
    <dgm:cxn modelId="{4D398165-D12B-4C1D-A31B-7324C72FD44A}" srcId="{AFF6C772-FF23-4C15-8EAC-514A95F2BDC8}" destId="{6E5E55DF-53A3-48DF-97E3-EE95837D1362}" srcOrd="1" destOrd="0" parTransId="{28606D3B-5DD8-4ABE-9E47-5A352FB534E2}" sibTransId="{E086BAC0-6DC9-4468-953B-30CCE5513576}"/>
    <dgm:cxn modelId="{34532E13-70D5-42B5-8DB9-D2883F8CAAD8}" srcId="{8636BA1E-2CDB-4BC3-9675-1437525B2283}" destId="{C998A8C6-AC70-430C-B63D-92DBF3F6024A}" srcOrd="0" destOrd="0" parTransId="{B26ED1CB-BA99-4295-8E28-BC886A4D60D7}" sibTransId="{531E624C-9D82-42F5-A122-EFEAF6A4CF5F}"/>
    <dgm:cxn modelId="{1076B9A5-9222-401E-A0FC-95CE47966DFD}" type="presParOf" srcId="{0A44A7AE-5ECB-4C5D-9009-F26D72833850}" destId="{11FC32AB-8C4D-4F09-9B54-1BFD6C942412}" srcOrd="0" destOrd="0" presId="urn:microsoft.com/office/officeart/2005/8/layout/lProcess2"/>
    <dgm:cxn modelId="{B60D2454-E04F-40B4-B391-23EF776F220B}" type="presParOf" srcId="{11FC32AB-8C4D-4F09-9B54-1BFD6C942412}" destId="{9C914700-CC4D-4F9B-ADF0-B56CC76C0E6C}" srcOrd="0" destOrd="0" presId="urn:microsoft.com/office/officeart/2005/8/layout/lProcess2"/>
    <dgm:cxn modelId="{B99BA6D0-6B0D-4723-BF92-45E307566412}" type="presParOf" srcId="{11FC32AB-8C4D-4F09-9B54-1BFD6C942412}" destId="{8CCBD8CB-5D38-419F-A519-113C2B748EF9}" srcOrd="1" destOrd="0" presId="urn:microsoft.com/office/officeart/2005/8/layout/lProcess2"/>
    <dgm:cxn modelId="{C993042F-9334-4A9A-9ABF-8FD3EBA699BF}" type="presParOf" srcId="{11FC32AB-8C4D-4F09-9B54-1BFD6C942412}" destId="{1F1B2A42-E3E7-485B-8A90-DDE42CE65AA2}" srcOrd="2" destOrd="0" presId="urn:microsoft.com/office/officeart/2005/8/layout/lProcess2"/>
    <dgm:cxn modelId="{00B303CC-E4AB-47CC-82BA-90BC7EDC0875}" type="presParOf" srcId="{1F1B2A42-E3E7-485B-8A90-DDE42CE65AA2}" destId="{C3F4D222-9ADC-446F-AE14-77AF6DF45DC3}" srcOrd="0" destOrd="0" presId="urn:microsoft.com/office/officeart/2005/8/layout/lProcess2"/>
    <dgm:cxn modelId="{E2811DEA-D856-4387-8A26-F86C0424FD76}" type="presParOf" srcId="{C3F4D222-9ADC-446F-AE14-77AF6DF45DC3}" destId="{076D033F-1D08-4D19-A989-CC992986B2FF}" srcOrd="0" destOrd="0" presId="urn:microsoft.com/office/officeart/2005/8/layout/lProcess2"/>
    <dgm:cxn modelId="{95FB5E46-F070-42F0-9C9B-1876A87F6CEA}" type="presParOf" srcId="{0A44A7AE-5ECB-4C5D-9009-F26D72833850}" destId="{938A80F1-E1F3-4D96-A865-DDD0E59D7C9D}" srcOrd="1" destOrd="0" presId="urn:microsoft.com/office/officeart/2005/8/layout/lProcess2"/>
    <dgm:cxn modelId="{03D02B0C-DFBE-475C-8563-758F4A1A2D0C}" type="presParOf" srcId="{0A44A7AE-5ECB-4C5D-9009-F26D72833850}" destId="{775EEABF-6BE8-4C92-B8D5-BA4AEC7766DC}" srcOrd="2" destOrd="0" presId="urn:microsoft.com/office/officeart/2005/8/layout/lProcess2"/>
    <dgm:cxn modelId="{07598D06-40CC-40FB-B51A-DE99FF3B1AA1}" type="presParOf" srcId="{775EEABF-6BE8-4C92-B8D5-BA4AEC7766DC}" destId="{AA12C751-6AE9-4364-90E6-EBD3BCCA49CB}" srcOrd="0" destOrd="0" presId="urn:microsoft.com/office/officeart/2005/8/layout/lProcess2"/>
    <dgm:cxn modelId="{438ED041-EF4D-451A-8729-26123C21231D}" type="presParOf" srcId="{775EEABF-6BE8-4C92-B8D5-BA4AEC7766DC}" destId="{847ECEF4-AAC3-4F2F-ACBB-1997EBC7A89B}" srcOrd="1" destOrd="0" presId="urn:microsoft.com/office/officeart/2005/8/layout/lProcess2"/>
    <dgm:cxn modelId="{15B5538A-4EBB-4A00-B3CC-E764135266D7}" type="presParOf" srcId="{775EEABF-6BE8-4C92-B8D5-BA4AEC7766DC}" destId="{DE1058BC-E2EC-4695-8C88-52077E347A3D}" srcOrd="2" destOrd="0" presId="urn:microsoft.com/office/officeart/2005/8/layout/lProcess2"/>
    <dgm:cxn modelId="{B9A59424-931A-4861-8176-8CADE259AAA7}" type="presParOf" srcId="{DE1058BC-E2EC-4695-8C88-52077E347A3D}" destId="{7943641B-015D-4716-8D72-4E03F81D35C0}" srcOrd="0" destOrd="0" presId="urn:microsoft.com/office/officeart/2005/8/layout/lProcess2"/>
    <dgm:cxn modelId="{4BBF1E2C-952B-44BB-86E3-46C4377C3F6A}" type="presParOf" srcId="{7943641B-015D-4716-8D72-4E03F81D35C0}" destId="{82F8A378-1BFB-49C1-B5D9-06419D2E8CAA}" srcOrd="0" destOrd="0" presId="urn:microsoft.com/office/officeart/2005/8/layout/lProcess2"/>
    <dgm:cxn modelId="{F3E14B77-8CB0-472F-B62A-7AE22F7895D4}" type="presParOf" srcId="{7943641B-015D-4716-8D72-4E03F81D35C0}" destId="{AD360128-2285-42AF-9E6A-BADD638B2827}" srcOrd="1" destOrd="0" presId="urn:microsoft.com/office/officeart/2005/8/layout/lProcess2"/>
    <dgm:cxn modelId="{A5860C07-5BB4-4369-A23B-4F55FD5C376B}" type="presParOf" srcId="{7943641B-015D-4716-8D72-4E03F81D35C0}" destId="{F6CA819D-5A71-4328-A079-6DADAA4A93AC}" srcOrd="2" destOrd="0" presId="urn:microsoft.com/office/officeart/2005/8/layout/lProcess2"/>
    <dgm:cxn modelId="{B3698BF8-AD3C-4CA7-B46F-8B9AD117401E}" type="presParOf" srcId="{0A44A7AE-5ECB-4C5D-9009-F26D72833850}" destId="{6C22F762-836A-4979-989F-3D7540391F5B}" srcOrd="3" destOrd="0" presId="urn:microsoft.com/office/officeart/2005/8/layout/lProcess2"/>
    <dgm:cxn modelId="{55EFFBC4-74B5-4058-964E-73A66C18866B}" type="presParOf" srcId="{0A44A7AE-5ECB-4C5D-9009-F26D72833850}" destId="{2C26815D-C555-4563-9FFB-3A085563E6EC}" srcOrd="4" destOrd="0" presId="urn:microsoft.com/office/officeart/2005/8/layout/lProcess2"/>
    <dgm:cxn modelId="{0E7FC9A2-6819-40DF-8647-002B8E77DAE9}" type="presParOf" srcId="{2C26815D-C555-4563-9FFB-3A085563E6EC}" destId="{84DE9FF9-7F49-4F1B-8E8D-7C700BA7E682}" srcOrd="0" destOrd="0" presId="urn:microsoft.com/office/officeart/2005/8/layout/lProcess2"/>
    <dgm:cxn modelId="{F9E0E765-20AD-4E19-BED5-7E4F8432D0CD}" type="presParOf" srcId="{2C26815D-C555-4563-9FFB-3A085563E6EC}" destId="{21EB2267-61CF-4299-82E4-CEEB050465DF}" srcOrd="1" destOrd="0" presId="urn:microsoft.com/office/officeart/2005/8/layout/lProcess2"/>
    <dgm:cxn modelId="{3240C4DA-91B6-4393-A919-65C2E10ABA61}" type="presParOf" srcId="{2C26815D-C555-4563-9FFB-3A085563E6EC}" destId="{EAF11984-CAD9-4AFE-8C91-48CCBC738E45}" srcOrd="2" destOrd="0" presId="urn:microsoft.com/office/officeart/2005/8/layout/lProcess2"/>
    <dgm:cxn modelId="{95738466-E544-4929-AA9D-B923ED3F0D98}" type="presParOf" srcId="{EAF11984-CAD9-4AFE-8C91-48CCBC738E45}" destId="{6FF2B1C5-2FCF-4FC7-A3CE-862589BB4767}" srcOrd="0" destOrd="0" presId="urn:microsoft.com/office/officeart/2005/8/layout/lProcess2"/>
    <dgm:cxn modelId="{C02DD8B3-016B-446C-8DCC-F3AA2CB8557D}" type="presParOf" srcId="{6FF2B1C5-2FCF-4FC7-A3CE-862589BB4767}" destId="{50066CA4-70DE-46B1-8841-D4E59AC02B75}" srcOrd="0" destOrd="0" presId="urn:microsoft.com/office/officeart/2005/8/layout/lProcess2"/>
    <dgm:cxn modelId="{B6FC71C3-EBE5-415C-A95A-93F81CFE792C}" type="presParOf" srcId="{6FF2B1C5-2FCF-4FC7-A3CE-862589BB4767}" destId="{6E36AB09-98A2-4CE6-AEF8-EB13AC9C8B11}" srcOrd="1" destOrd="0" presId="urn:microsoft.com/office/officeart/2005/8/layout/lProcess2"/>
    <dgm:cxn modelId="{EA484A24-16E2-40DD-9F7E-0AC4D76EC41F}" type="presParOf" srcId="{6FF2B1C5-2FCF-4FC7-A3CE-862589BB4767}" destId="{9DB4C3AC-21D4-4800-9F54-DE358CCAC4D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14700-CC4D-4F9B-ADF0-B56CC76C0E6C}">
      <dsp:nvSpPr>
        <dsp:cNvPr id="0" name=""/>
        <dsp:cNvSpPr/>
      </dsp:nvSpPr>
      <dsp:spPr>
        <a:xfrm>
          <a:off x="1004" y="0"/>
          <a:ext cx="2611933" cy="4525963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Presentation Layer</a:t>
          </a:r>
          <a:endParaRPr lang="en-US" sz="3500" kern="1200" dirty="0"/>
        </a:p>
      </dsp:txBody>
      <dsp:txXfrm>
        <a:off x="1004" y="0"/>
        <a:ext cx="2611933" cy="1357788"/>
      </dsp:txXfrm>
    </dsp:sp>
    <dsp:sp modelId="{076D033F-1D08-4D19-A989-CC992986B2FF}">
      <dsp:nvSpPr>
        <dsp:cNvPr id="0" name=""/>
        <dsp:cNvSpPr/>
      </dsp:nvSpPr>
      <dsp:spPr>
        <a:xfrm>
          <a:off x="262197" y="1357788"/>
          <a:ext cx="2089546" cy="29418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solidFill>
                <a:schemeClr val="tx1"/>
              </a:solidFill>
            </a:rPr>
            <a:t>ConsoleMenu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323398" y="1418989"/>
        <a:ext cx="1967144" cy="2819473"/>
      </dsp:txXfrm>
    </dsp:sp>
    <dsp:sp modelId="{AA12C751-6AE9-4364-90E6-EBD3BCCA49CB}">
      <dsp:nvSpPr>
        <dsp:cNvPr id="0" name=""/>
        <dsp:cNvSpPr/>
      </dsp:nvSpPr>
      <dsp:spPr>
        <a:xfrm>
          <a:off x="2808833" y="0"/>
          <a:ext cx="2611933" cy="452596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Business Layer</a:t>
          </a:r>
          <a:endParaRPr lang="en-US" sz="3500" kern="1200" dirty="0"/>
        </a:p>
      </dsp:txBody>
      <dsp:txXfrm>
        <a:off x="2808833" y="0"/>
        <a:ext cx="2611933" cy="1357788"/>
      </dsp:txXfrm>
    </dsp:sp>
    <dsp:sp modelId="{82F8A378-1BFB-49C1-B5D9-06419D2E8CAA}">
      <dsp:nvSpPr>
        <dsp:cNvPr id="0" name=""/>
        <dsp:cNvSpPr/>
      </dsp:nvSpPr>
      <dsp:spPr>
        <a:xfrm>
          <a:off x="3070026" y="1359114"/>
          <a:ext cx="2089546" cy="1364639"/>
        </a:xfrm>
        <a:prstGeom prst="roundRect">
          <a:avLst>
            <a:gd name="adj" fmla="val 10000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solidFill>
                <a:schemeClr val="tx1"/>
              </a:solidFill>
            </a:rPr>
            <a:t>BusinessLogic</a:t>
          </a:r>
          <a:endParaRPr lang="en-US" sz="17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>
              <a:solidFill>
                <a:schemeClr val="tx1"/>
              </a:solidFill>
            </a:rPr>
            <a:t>VehicleStatus</a:t>
          </a:r>
          <a:endParaRPr lang="en-US" sz="13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>
              <a:solidFill>
                <a:schemeClr val="tx1"/>
              </a:solidFill>
            </a:rPr>
            <a:t>ExpireList</a:t>
          </a:r>
          <a:endParaRPr lang="en-US" sz="13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tx1"/>
              </a:solidFill>
            </a:rPr>
            <a:t>Sorting</a:t>
          </a:r>
          <a:endParaRPr lang="en-US" sz="13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>
              <a:solidFill>
                <a:schemeClr val="tx1"/>
              </a:solidFill>
            </a:rPr>
            <a:t>TotalDept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3109995" y="1399083"/>
        <a:ext cx="2009608" cy="1284701"/>
      </dsp:txXfrm>
    </dsp:sp>
    <dsp:sp modelId="{F6CA819D-5A71-4328-A079-6DADAA4A93AC}">
      <dsp:nvSpPr>
        <dsp:cNvPr id="0" name=""/>
        <dsp:cNvSpPr/>
      </dsp:nvSpPr>
      <dsp:spPr>
        <a:xfrm>
          <a:off x="3070026" y="2933699"/>
          <a:ext cx="2089546" cy="1364639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solidFill>
                <a:schemeClr val="tx1"/>
              </a:solidFill>
            </a:rPr>
            <a:t>FileUtilities</a:t>
          </a:r>
          <a:endParaRPr lang="en-US" sz="17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>
              <a:solidFill>
                <a:schemeClr val="tx1"/>
              </a:solidFill>
            </a:rPr>
            <a:t>ExportData</a:t>
          </a:r>
          <a:endParaRPr lang="en-US" sz="13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>
              <a:solidFill>
                <a:schemeClr val="tx1"/>
              </a:solidFill>
            </a:rPr>
            <a:t>ImportData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3109995" y="2973668"/>
        <a:ext cx="2009608" cy="1284701"/>
      </dsp:txXfrm>
    </dsp:sp>
    <dsp:sp modelId="{84DE9FF9-7F49-4F1B-8E8D-7C700BA7E682}">
      <dsp:nvSpPr>
        <dsp:cNvPr id="0" name=""/>
        <dsp:cNvSpPr/>
      </dsp:nvSpPr>
      <dsp:spPr>
        <a:xfrm>
          <a:off x="5616661" y="0"/>
          <a:ext cx="2611933" cy="4525963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Data Access Layer</a:t>
          </a:r>
          <a:endParaRPr lang="en-US" sz="3500" kern="1200" dirty="0"/>
        </a:p>
      </dsp:txBody>
      <dsp:txXfrm>
        <a:off x="5616661" y="0"/>
        <a:ext cx="2611933" cy="1357788"/>
      </dsp:txXfrm>
    </dsp:sp>
    <dsp:sp modelId="{50066CA4-70DE-46B1-8841-D4E59AC02B75}">
      <dsp:nvSpPr>
        <dsp:cNvPr id="0" name=""/>
        <dsp:cNvSpPr/>
      </dsp:nvSpPr>
      <dsp:spPr>
        <a:xfrm>
          <a:off x="5877855" y="1359114"/>
          <a:ext cx="2089546" cy="1364639"/>
        </a:xfrm>
        <a:prstGeom prst="roundRect">
          <a:avLst>
            <a:gd name="adj" fmla="val 10000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Model</a:t>
          </a:r>
          <a:endParaRPr lang="en-US" sz="17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tx1"/>
              </a:solidFill>
            </a:rPr>
            <a:t>Owner</a:t>
          </a:r>
          <a:endParaRPr lang="en-US" sz="13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tx1"/>
              </a:solidFill>
            </a:rPr>
            <a:t>Vehicle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5917824" y="1399083"/>
        <a:ext cx="2009608" cy="1284701"/>
      </dsp:txXfrm>
    </dsp:sp>
    <dsp:sp modelId="{9DB4C3AC-21D4-4800-9F54-DE358CCAC4DE}">
      <dsp:nvSpPr>
        <dsp:cNvPr id="0" name=""/>
        <dsp:cNvSpPr/>
      </dsp:nvSpPr>
      <dsp:spPr>
        <a:xfrm>
          <a:off x="5877855" y="2933699"/>
          <a:ext cx="2089546" cy="1364639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Connection</a:t>
          </a:r>
          <a:endParaRPr lang="en-US" sz="17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tx1"/>
              </a:solidFill>
            </a:rPr>
            <a:t>Connection</a:t>
          </a:r>
          <a:endParaRPr lang="en-US" sz="13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tx1"/>
              </a:solidFill>
            </a:rPr>
            <a:t>DBRequests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5917824" y="2973668"/>
        <a:ext cx="2009608" cy="1284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A5E-4765-41B4-B20C-37D2ECCE14B5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A602-6ED7-4317-83CB-A7ECAFF2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7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A5E-4765-41B4-B20C-37D2ECCE14B5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A602-6ED7-4317-83CB-A7ECAFF2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9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A5E-4765-41B4-B20C-37D2ECCE14B5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A602-6ED7-4317-83CB-A7ECAFF2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5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A5E-4765-41B4-B20C-37D2ECCE14B5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A602-6ED7-4317-83CB-A7ECAFF2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8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A5E-4765-41B4-B20C-37D2ECCE14B5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A602-6ED7-4317-83CB-A7ECAFF2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5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A5E-4765-41B4-B20C-37D2ECCE14B5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A602-6ED7-4317-83CB-A7ECAFF2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3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A5E-4765-41B4-B20C-37D2ECCE14B5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A602-6ED7-4317-83CB-A7ECAFF2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6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A5E-4765-41B4-B20C-37D2ECCE14B5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A602-6ED7-4317-83CB-A7ECAFF2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A5E-4765-41B4-B20C-37D2ECCE14B5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A602-6ED7-4317-83CB-A7ECAFF2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7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A5E-4765-41B4-B20C-37D2ECCE14B5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A602-6ED7-4317-83CB-A7ECAFF2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3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5A5E-4765-41B4-B20C-37D2ECCE14B5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A602-6ED7-4317-83CB-A7ECAFF2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3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D5A5E-4765-41B4-B20C-37D2ECCE14B5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A602-6ED7-4317-83CB-A7ECAFF2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5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Regeneration </a:t>
            </a:r>
            <a:br>
              <a:rPr lang="en-US" dirty="0" smtClean="0"/>
            </a:br>
            <a:r>
              <a:rPr lang="en-US" dirty="0" smtClean="0"/>
              <a:t>Vehicle Insurance Project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>
          <a:xfrm>
            <a:off x="533400" y="2743200"/>
            <a:ext cx="4040188" cy="639762"/>
          </a:xfrm>
        </p:spPr>
        <p:txBody>
          <a:bodyPr/>
          <a:lstStyle/>
          <a:p>
            <a:r>
              <a:rPr lang="en-US" dirty="0" smtClean="0"/>
              <a:t>Team Leader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457200" y="3428999"/>
            <a:ext cx="4040188" cy="2697163"/>
          </a:xfrm>
        </p:spPr>
        <p:txBody>
          <a:bodyPr/>
          <a:lstStyle/>
          <a:p>
            <a:r>
              <a:rPr lang="el-GR" dirty="0" smtClean="0"/>
              <a:t>Αναστασάκη Ιωάννα 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"/>
          </p:nvPr>
        </p:nvSpPr>
        <p:spPr>
          <a:xfrm>
            <a:off x="4648200" y="2743200"/>
            <a:ext cx="4041775" cy="639762"/>
          </a:xfrm>
        </p:spPr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4"/>
          </p:nvPr>
        </p:nvSpPr>
        <p:spPr>
          <a:xfrm>
            <a:off x="4648200" y="3429000"/>
            <a:ext cx="4041775" cy="2697163"/>
          </a:xfrm>
        </p:spPr>
        <p:txBody>
          <a:bodyPr/>
          <a:lstStyle/>
          <a:p>
            <a:r>
              <a:rPr lang="el-GR" dirty="0" smtClean="0"/>
              <a:t>Βασιλάκη</a:t>
            </a:r>
            <a:r>
              <a:rPr lang="en-US" dirty="0" smtClean="0"/>
              <a:t> </a:t>
            </a:r>
            <a:r>
              <a:rPr lang="el-GR" dirty="0" smtClean="0"/>
              <a:t>Ελένη</a:t>
            </a:r>
            <a:endParaRPr lang="en-US" dirty="0" smtClean="0"/>
          </a:p>
          <a:p>
            <a:r>
              <a:rPr lang="el-GR" dirty="0" smtClean="0"/>
              <a:t>Κωνσταντινίδης Νικόλαος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worth your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Strong Validation </a:t>
            </a:r>
            <a:r>
              <a:rPr lang="en-US" dirty="0" smtClean="0"/>
              <a:t>checks, </a:t>
            </a:r>
            <a:r>
              <a:rPr lang="en-US" dirty="0" smtClean="0"/>
              <a:t>ensuring </a:t>
            </a:r>
            <a:r>
              <a:rPr lang="en-US" dirty="0" smtClean="0"/>
              <a:t>proper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n-US" dirty="0" smtClean="0"/>
              <a:t>user input</a:t>
            </a:r>
            <a:r>
              <a:rPr lang="el-GR" dirty="0" smtClean="0"/>
              <a:t>/</a:t>
            </a:r>
            <a:r>
              <a:rPr lang="en-GB" dirty="0" smtClean="0"/>
              <a:t>file</a:t>
            </a:r>
            <a:r>
              <a:rPr lang="en-US" dirty="0" smtClean="0"/>
              <a:t> </a:t>
            </a:r>
            <a:r>
              <a:rPr lang="en-US" dirty="0" smtClean="0"/>
              <a:t>and valid attribute </a:t>
            </a:r>
            <a:r>
              <a:rPr lang="en-US" dirty="0" smtClean="0"/>
              <a:t>values</a:t>
            </a:r>
            <a:r>
              <a:rPr lang="el-GR" dirty="0" smtClean="0"/>
              <a:t> 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 of prepare statements in Database to prevent </a:t>
            </a:r>
            <a:r>
              <a:rPr lang="en-US" dirty="0" err="1" smtClean="0"/>
              <a:t>sql</a:t>
            </a:r>
            <a:r>
              <a:rPr lang="en-US" dirty="0" smtClean="0"/>
              <a:t> injections and enhance overall app performance.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Minimal (according to current requirements) yet expandable DB Schema.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worth your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Export in UTF8 Format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Use of Regular Expressions </a:t>
            </a:r>
            <a:r>
              <a:rPr lang="en-GB" dirty="0" smtClean="0"/>
              <a:t>f</a:t>
            </a:r>
            <a:r>
              <a:rPr lang="en-GB" dirty="0" smtClean="0"/>
              <a:t>or validation.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Additional validation of the plate numbers of the </a:t>
            </a:r>
            <a:r>
              <a:rPr lang="en-GB" dirty="0" err="1" smtClean="0"/>
              <a:t>vechile</a:t>
            </a:r>
            <a:r>
              <a:rPr lang="en-GB" dirty="0" smtClean="0"/>
              <a:t> with regular expressions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Models Composition – Override - Overload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Teamwork collaboration.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0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6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32766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A console application.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Read from File/Database.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Print to screen / Write to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319913"/>
            <a:ext cx="7772400" cy="1127887"/>
          </a:xfrm>
        </p:spPr>
        <p:txBody>
          <a:bodyPr/>
          <a:lstStyle/>
          <a:p>
            <a:r>
              <a:rPr lang="en-US" dirty="0" smtClean="0"/>
              <a:t>App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400800" cy="47244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Check vehicle Insurance status by </a:t>
            </a:r>
            <a:r>
              <a:rPr lang="en-US" dirty="0"/>
              <a:t>p</a:t>
            </a:r>
            <a:r>
              <a:rPr lang="en-US" dirty="0" smtClean="0"/>
              <a:t>late number.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Show list of vehicles about to expire till given date.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Retrieve database sorted by plate number.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Calculate total cost of expired vehicle(s) for given owner.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dirty="0" smtClean="0"/>
          </a:p>
          <a:p>
            <a:pPr marL="457200" indent="-457200" algn="l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Web App Structure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7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 Structure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1381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921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90800"/>
            <a:ext cx="7275842" cy="1931511"/>
          </a:xfrm>
        </p:spPr>
      </p:pic>
    </p:spTree>
    <p:extLst>
      <p:ext uri="{BB962C8B-B14F-4D97-AF65-F5344CB8AC3E}">
        <p14:creationId xmlns:p14="http://schemas.microsoft.com/office/powerpoint/2010/main" val="2280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Workload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dirty="0"/>
              <a:t>Tasks in common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2057400"/>
            <a:ext cx="6400800" cy="41148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Design Database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Discuss App overall Functionality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Finalize App Structure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Test each others code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5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Tasks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9600" y="1752600"/>
            <a:ext cx="2667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Ιωάννα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638800" y="1600200"/>
            <a:ext cx="32766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Vehicle Insurance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Debt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DBRequests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638800" y="3200400"/>
            <a:ext cx="3334512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 Utilities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Expire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638800" y="5223993"/>
            <a:ext cx="3288792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Sorting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Console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Menu input option validation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09600" y="3450196"/>
            <a:ext cx="2667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Ελένη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09600" y="5223993"/>
            <a:ext cx="2667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Νίκος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794760" y="5554980"/>
            <a:ext cx="1184148" cy="385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782568" y="3714749"/>
            <a:ext cx="1184148" cy="385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794760" y="2017153"/>
            <a:ext cx="1184148" cy="385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195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Regeneration  Vehicle Insurance Project</vt:lpstr>
      <vt:lpstr>Project Description</vt:lpstr>
      <vt:lpstr>App Features</vt:lpstr>
      <vt:lpstr>Typical Web App Structure</vt:lpstr>
      <vt:lpstr>Our Project Structure</vt:lpstr>
      <vt:lpstr>Database Structure</vt:lpstr>
      <vt:lpstr>Workload Distribution</vt:lpstr>
      <vt:lpstr>Tasks in common</vt:lpstr>
      <vt:lpstr>Individual Tasks</vt:lpstr>
      <vt:lpstr>Points worth your attention</vt:lpstr>
      <vt:lpstr>Points worth your attention</vt:lpstr>
      <vt:lpstr>Live Demo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Regeneration  Vehicle Insurance Project</dc:title>
  <dc:creator>Kostas Papadopoulos</dc:creator>
  <cp:lastModifiedBy>Eleni Dell</cp:lastModifiedBy>
  <cp:revision>32</cp:revision>
  <dcterms:created xsi:type="dcterms:W3CDTF">2017-09-29T12:35:28Z</dcterms:created>
  <dcterms:modified xsi:type="dcterms:W3CDTF">2017-09-30T08:38:50Z</dcterms:modified>
</cp:coreProperties>
</file>