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1BEC-2DCF-4242-ACCA-A2879BC74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98E95-1250-410C-B523-F0BCD1F10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BF62A-6807-4C4D-B630-65DD1F1B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CBB-8A71-4D03-9CD7-B17D69B228B6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CBBD1-0588-49C0-BFDA-003F38C6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58B0F-F200-4683-9E85-43A04087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991-E65C-45F8-AF49-6D48EE8A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57D4-58A2-4381-8226-5D7E2114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6BAED-1223-410B-997A-2AD487A00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EBEE6-315A-4815-8FFD-758FEE59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CBB-8A71-4D03-9CD7-B17D69B228B6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C5E27-A05D-4EE4-848F-0EE017A2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B3D26-C9A7-432B-9E10-8482070D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991-E65C-45F8-AF49-6D48EE8A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0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C2A49-F0CA-423A-92CF-AAE8CE215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1F0F-D7E9-4B92-A61B-E5438DED1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EB4C-093D-4A11-9694-5FF8E28B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CBB-8A71-4D03-9CD7-B17D69B228B6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A57D6-78A6-4EFE-8E75-9CEF0AF1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FF565-F7C6-4F5E-9424-3F0DE1C1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991-E65C-45F8-AF49-6D48EE8A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1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0AFB-5C76-46C0-939F-8D302E95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26D7-CD79-44A2-9C77-0564818A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55AA8-E939-4F44-BC65-B6B45EE3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CBB-8A71-4D03-9CD7-B17D69B228B6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14B13-26CD-4932-8366-938C8F86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953EE-8325-4AA0-8579-FAF0AF99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991-E65C-45F8-AF49-6D48EE8A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BD9B-8EC7-4BCB-A616-4A062637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BCD6B-D879-48C5-A4B2-1C5C3A499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43E62-7732-4965-A515-6990E712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CBB-8A71-4D03-9CD7-B17D69B228B6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1D1B6-C0AC-4EC6-B562-15141FCA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97E82-848D-4A6F-8734-16F6DA36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991-E65C-45F8-AF49-6D48EE8A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0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016B-52FB-4FC5-AEB4-E7802F5C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B362-85FD-408E-9E75-A1B493818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76F9B-A443-41D9-BF3B-391131B60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EA03F-3492-4ECF-A404-B994E5CA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CBB-8A71-4D03-9CD7-B17D69B228B6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00B89-659D-4104-83F4-FD1E780F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B92FA-AEEC-42C0-BB65-7F8C1064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991-E65C-45F8-AF49-6D48EE8A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4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F127-A979-43E6-A622-F5992840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B1127-4685-4290-8A37-CBBD533F8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0DEF6-7358-45EF-9C96-B0E9066F3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CCCD9-2F4B-40A0-A43E-E6CB02266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9886F-DF27-4FED-A71A-794653404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97B6C-E508-4391-B159-BBDA1D87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CBB-8A71-4D03-9CD7-B17D69B228B6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73C94-45B6-4CB1-959A-212AB8AD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0AA79-1715-440C-AF5F-59988AE1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991-E65C-45F8-AF49-6D48EE8A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3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06B0-3471-4438-A433-2BCB7392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609F1-0E2C-414F-9B95-770BC234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CBB-8A71-4D03-9CD7-B17D69B228B6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B8AB6-5145-430A-BE5C-BBE012B1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88D44-BF45-45A3-8E89-2FE4678E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991-E65C-45F8-AF49-6D48EE8A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7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6EA19-5E01-4E8D-8F7E-247F22B2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CBB-8A71-4D03-9CD7-B17D69B228B6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5BBAB-1B20-45E1-A95B-3D6C3B75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0D8C0-CB8B-4295-8941-1A8A5114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991-E65C-45F8-AF49-6D48EE8A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09C5-0AF9-4F9A-BAD9-E2C00725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13E0C-1D95-4241-B2D4-8F2587FC3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2E1C1-ECD6-49FB-84BB-16556A381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10D89-A7DE-4C06-AF75-9F3F9079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CBB-8A71-4D03-9CD7-B17D69B228B6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E29A3-EE7F-402A-ADC3-257F32A1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7FC8F-2144-4CEC-8817-E10724CC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991-E65C-45F8-AF49-6D48EE8A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5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1371-C2B4-48C3-88E9-FEB7BB85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BBE5D-872A-4611-A06A-D9961FD77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AE295-5904-4158-8CA3-2C6CB1F41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32814-C902-4FE2-8405-AAAC4BDD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CBB-8A71-4D03-9CD7-B17D69B228B6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1B2E8-366D-455F-B211-BA9A339A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2117B-3FA2-4B74-A994-4BB68A19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3991-E65C-45F8-AF49-6D48EE8A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7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E1ACC-B498-4AFA-A934-F5737FE0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61899-07E0-441E-883E-FB3BE1996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A55C1-B025-45AD-9A5D-3142F8F51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7CBB-8A71-4D03-9CD7-B17D69B228B6}" type="datetimeFigureOut">
              <a:rPr lang="en-US" smtClean="0"/>
              <a:t>13-Nov-17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1484-C372-492E-8099-4F773542C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65E9F-52A4-465D-B1B1-4FEB0007E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73991-E65C-45F8-AF49-6D48EE8A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2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11EB7-62B0-4E29-A4C7-2198B731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this SLIDE!!!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9520EC-4F5A-4834-91B3-F87D7CA2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assuming you have already defined HIGH-TECH (density of STEM workers in industry)</a:t>
            </a:r>
          </a:p>
          <a:p>
            <a:r>
              <a:rPr lang="en-US" dirty="0"/>
              <a:t>You may have noted that “employment in HIGH-TECH industries” is not equivalent to “employment of STEM workers”</a:t>
            </a:r>
          </a:p>
          <a:p>
            <a:r>
              <a:rPr lang="en-US" dirty="0"/>
              <a:t>Second slide same as first, but with picture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7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11EB7-62B0-4E29-A4C7-2198B731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LEHD and High Tech Industries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9520EC-4F5A-4834-91B3-F87D7CA2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interest: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○ </a:t>
            </a:r>
            <a:r>
              <a:rPr lang="en-US" dirty="0"/>
              <a:t>Demographic characteristics of employment and its dynamics in HT industries vs. other industries [QWI]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○ </a:t>
            </a:r>
            <a:r>
              <a:rPr lang="en-US" dirty="0"/>
              <a:t>Fine geographic details available (county, others possible ◊) [QWI]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□</a:t>
            </a:r>
            <a:r>
              <a:rPr lang="en-US" dirty="0"/>
              <a:t> Sources of employment flows can be identified: where are workers who work in HT coming from? (geography, industries) [J2J] 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◊ Alternate classification of industries: instead of indirect mapping use direct ACS link to LEHD to identify industries (OES= employer-provided, ACS= worker-provided information)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□ </a:t>
            </a:r>
            <a:r>
              <a:rPr lang="en-US" dirty="0"/>
              <a:t>Assessing interest, implementation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81978-6CBC-498B-9E85-3EAC8EB06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386" y="692943"/>
            <a:ext cx="595739" cy="66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5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11EB7-62B0-4E29-A4C7-2198B731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LEHD and High Tech Industries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9520EC-4F5A-4834-91B3-F87D7CA25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71248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Of interest: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○ </a:t>
            </a:r>
            <a:r>
              <a:rPr lang="en-US" dirty="0"/>
              <a:t>Demographic characteristics of employment and its dynamics in HT industries vs. other industries [QWI]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○ </a:t>
            </a:r>
            <a:r>
              <a:rPr lang="en-US" dirty="0"/>
              <a:t>Fine geographic details available (county, others possible ◊) [QWI]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□</a:t>
            </a:r>
            <a:r>
              <a:rPr lang="en-US" dirty="0"/>
              <a:t> Sources of employment flows can be identified: where are workers who work in HT coming from? (geography, industries) [J2J] 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◊ Alternate classification of industries: instead of indirect mapping use direct ACS link to LEHD to identify industries (OES= employer-provided, ACS= worker-provided information)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□ </a:t>
            </a:r>
            <a:r>
              <a:rPr lang="en-US" dirty="0"/>
              <a:t>Assessing interest, implementation</a:t>
            </a:r>
          </a:p>
          <a:p>
            <a:pPr lvl="1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D4867D-8CC2-4072-A5A1-52D5C2C4DF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09" y="2286794"/>
            <a:ext cx="2472028" cy="17978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581978-6CBC-498B-9E85-3EAC8EB06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386" y="692943"/>
            <a:ext cx="595739" cy="669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440D3C-4C46-4F10-997E-E30E9E5FC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09" y="4188144"/>
            <a:ext cx="2472028" cy="17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9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255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DELETE this SLIDE!!!</vt:lpstr>
      <vt:lpstr>LEHD and High Tech Industries</vt:lpstr>
      <vt:lpstr>LEHD and High Tech Industries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DELETE this SLIDE!!!</dc:title>
  <dc:creator>Lars Vilhuber</dc:creator>
  <cp:lastModifiedBy>Lars Vilhuber</cp:lastModifiedBy>
  <cp:revision>3</cp:revision>
  <dcterms:created xsi:type="dcterms:W3CDTF">2017-11-13T15:32:56Z</dcterms:created>
  <dcterms:modified xsi:type="dcterms:W3CDTF">2017-11-13T15:44:50Z</dcterms:modified>
</cp:coreProperties>
</file>