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140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2797B-A69E-7545-83DF-BEA4DF4292C7}" type="datetimeFigureOut">
              <a:rPr lang="en-US" smtClean="0"/>
              <a:t>2015/12/13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D4DD2-6B17-2440-A1B3-FDE9D42F0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06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D4DD2-6B17-2440-A1B3-FDE9D42F01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89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59B1-22EE-6C4A-B66D-9B4C0E5AF5CA}" type="datetimeFigureOut">
              <a:rPr lang="en-US" smtClean="0"/>
              <a:t>2015/12/13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51C9-1BBF-C646-B919-FA20A3954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9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59B1-22EE-6C4A-B66D-9B4C0E5AF5CA}" type="datetimeFigureOut">
              <a:rPr lang="en-US" smtClean="0"/>
              <a:t>2015/12/13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51C9-1BBF-C646-B919-FA20A3954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0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59B1-22EE-6C4A-B66D-9B4C0E5AF5CA}" type="datetimeFigureOut">
              <a:rPr lang="en-US" smtClean="0"/>
              <a:t>2015/12/13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51C9-1BBF-C646-B919-FA20A3954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59B1-22EE-6C4A-B66D-9B4C0E5AF5CA}" type="datetimeFigureOut">
              <a:rPr lang="en-US" smtClean="0"/>
              <a:t>2015/12/13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51C9-1BBF-C646-B919-FA20A3954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9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59B1-22EE-6C4A-B66D-9B4C0E5AF5CA}" type="datetimeFigureOut">
              <a:rPr lang="en-US" smtClean="0"/>
              <a:t>2015/12/13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51C9-1BBF-C646-B919-FA20A3954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5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59B1-22EE-6C4A-B66D-9B4C0E5AF5CA}" type="datetimeFigureOut">
              <a:rPr lang="en-US" smtClean="0"/>
              <a:t>2015/12/13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51C9-1BBF-C646-B919-FA20A3954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1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59B1-22EE-6C4A-B66D-9B4C0E5AF5CA}" type="datetimeFigureOut">
              <a:rPr lang="en-US" smtClean="0"/>
              <a:t>2015/12/13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51C9-1BBF-C646-B919-FA20A3954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7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59B1-22EE-6C4A-B66D-9B4C0E5AF5CA}" type="datetimeFigureOut">
              <a:rPr lang="en-US" smtClean="0"/>
              <a:t>2015/12/13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51C9-1BBF-C646-B919-FA20A3954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6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59B1-22EE-6C4A-B66D-9B4C0E5AF5CA}" type="datetimeFigureOut">
              <a:rPr lang="en-US" smtClean="0"/>
              <a:t>2015/12/13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51C9-1BBF-C646-B919-FA20A3954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8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59B1-22EE-6C4A-B66D-9B4C0E5AF5CA}" type="datetimeFigureOut">
              <a:rPr lang="en-US" smtClean="0"/>
              <a:t>2015/12/13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51C9-1BBF-C646-B919-FA20A3954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6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59B1-22EE-6C4A-B66D-9B4C0E5AF5CA}" type="datetimeFigureOut">
              <a:rPr lang="en-US" smtClean="0"/>
              <a:t>2015/12/13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51C9-1BBF-C646-B919-FA20A3954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8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059B1-22EE-6C4A-B66D-9B4C0E5AF5CA}" type="datetimeFigureOut">
              <a:rPr lang="en-US" smtClean="0"/>
              <a:t>2015/12/13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B51C9-1BBF-C646-B919-FA20A3954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2572"/>
            <a:ext cx="2983328" cy="3328180"/>
          </a:xfrm>
          <a:prstGeom prst="donut">
            <a:avLst>
              <a:gd name="adj" fmla="val 3445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sz="2800" dirty="0" smtClean="0"/>
              <a:t>All possible actions </a:t>
            </a:r>
          </a:p>
          <a:p>
            <a:pPr marL="0" indent="0">
              <a:buNone/>
            </a:pPr>
            <a:endParaRPr lang="en-US" dirty="0">
              <a:ln>
                <a:solidFill>
                  <a:schemeClr val="tx2">
                    <a:lumMod val="7500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455201"/>
            <a:ext cx="2222500" cy="1808204"/>
          </a:xfrm>
          <a:prstGeom prst="donut">
            <a:avLst>
              <a:gd name="adj" fmla="val 3445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Feasible </a:t>
            </a:r>
            <a:r>
              <a:rPr lang="en-US" sz="2000" dirty="0" smtClean="0">
                <a:solidFill>
                  <a:srgbClr val="000000"/>
                </a:solidFill>
              </a:rPr>
              <a:t>actions (</a:t>
            </a:r>
            <a:r>
              <a:rPr lang="en-US" sz="2000" dirty="0" smtClean="0">
                <a:solidFill>
                  <a:srgbClr val="000000"/>
                </a:solidFill>
              </a:rPr>
              <a:t>constraints)</a:t>
            </a:r>
          </a:p>
          <a:p>
            <a:pPr marL="0" indent="0" algn="ctr">
              <a:buFont typeface="Arial"/>
              <a:buNone/>
            </a:pPr>
            <a:endParaRPr lang="en-US" sz="2000" dirty="0">
              <a:ln>
                <a:solidFill>
                  <a:schemeClr val="tx2">
                    <a:lumMod val="75000"/>
                  </a:schemeClr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4648" y="5316367"/>
            <a:ext cx="129033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Beliefs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 rot="19632405">
            <a:off x="1991000" y="4843507"/>
            <a:ext cx="1069577" cy="55827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>
              <a:ln>
                <a:solidFill>
                  <a:schemeClr val="tx2">
                    <a:lumMod val="7500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rot="2231899">
            <a:off x="2448540" y="3006420"/>
            <a:ext cx="1069577" cy="55827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>
              <a:ln>
                <a:solidFill>
                  <a:schemeClr val="tx2">
                    <a:lumMod val="7500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984478" y="3527987"/>
            <a:ext cx="2131267" cy="1894090"/>
          </a:xfrm>
          <a:prstGeom prst="donut">
            <a:avLst>
              <a:gd name="adj" fmla="val 3445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Actions believed to be feasible</a:t>
            </a:r>
          </a:p>
          <a:p>
            <a:pPr marL="0" indent="0">
              <a:buFont typeface="Arial"/>
              <a:buNone/>
            </a:pPr>
            <a:endParaRPr lang="en-US" dirty="0">
              <a:ln>
                <a:solidFill>
                  <a:schemeClr val="tx2">
                    <a:lumMod val="7500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 rot="2231899">
            <a:off x="4830152" y="2159799"/>
            <a:ext cx="923208" cy="55827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>
              <a:ln>
                <a:solidFill>
                  <a:schemeClr val="tx2">
                    <a:lumMod val="7500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27083" y="2261568"/>
            <a:ext cx="215676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Ranking of </a:t>
            </a:r>
          </a:p>
          <a:p>
            <a:pPr algn="ctr"/>
            <a:r>
              <a:rPr lang="en-US" sz="2800" dirty="0" smtClean="0"/>
              <a:t>outcomes </a:t>
            </a:r>
          </a:p>
          <a:p>
            <a:pPr algn="ctr"/>
            <a:r>
              <a:rPr lang="en-US" sz="2800" dirty="0" smtClean="0"/>
              <a:t>believed </a:t>
            </a:r>
          </a:p>
          <a:p>
            <a:pPr algn="ctr"/>
            <a:r>
              <a:rPr lang="en-US" sz="2800" dirty="0" smtClean="0"/>
              <a:t>to be feasible</a:t>
            </a:r>
            <a:endParaRPr lang="en-US" sz="16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 rot="19632405">
            <a:off x="4853504" y="3233635"/>
            <a:ext cx="883672" cy="558278"/>
          </a:xfrm>
          <a:prstGeom prst="rightArrow">
            <a:avLst>
              <a:gd name="adj1" fmla="val 50000"/>
              <a:gd name="adj2" fmla="val 42869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>
              <a:ln>
                <a:solidFill>
                  <a:schemeClr val="tx2">
                    <a:lumMod val="7500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02126" y="1545911"/>
            <a:ext cx="21743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Preferences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33279" y="2882739"/>
            <a:ext cx="1122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Action</a:t>
            </a:r>
            <a:endParaRPr lang="en-US" sz="16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7390797" y="2882739"/>
            <a:ext cx="545721" cy="558278"/>
          </a:xfrm>
          <a:prstGeom prst="rightArrow">
            <a:avLst>
              <a:gd name="adj1" fmla="val 50000"/>
              <a:gd name="adj2" fmla="val 42869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>
              <a:ln>
                <a:solidFill>
                  <a:schemeClr val="tx2">
                    <a:lumMod val="7500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622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24</Words>
  <Application>Microsoft Macintosh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osxadmin</dc:creator>
  <cp:lastModifiedBy>osxadmin</cp:lastModifiedBy>
  <cp:revision>10</cp:revision>
  <dcterms:created xsi:type="dcterms:W3CDTF">2015-12-07T00:32:35Z</dcterms:created>
  <dcterms:modified xsi:type="dcterms:W3CDTF">2015-12-13T13:28:56Z</dcterms:modified>
</cp:coreProperties>
</file>