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8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80C2-88CF-0B4A-9F28-FBC8650786F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F82B-4F59-8742-BCDC-4AD6841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itameh.github.io/cs171-finalproject-mehrotra-anita/final-project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U.S. K-12 Education and Mobility</a:t>
            </a:r>
            <a:endParaRPr lang="en-US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Anita </a:t>
            </a:r>
            <a:r>
              <a:rPr lang="en-US" dirty="0" smtClean="0">
                <a:latin typeface="Century Gothic"/>
                <a:cs typeface="Century Gothic"/>
              </a:rPr>
              <a:t>Mehrotra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22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9" y="1068322"/>
            <a:ext cx="8183183" cy="47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9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6" y="1562207"/>
            <a:ext cx="8059329" cy="37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0" y="2094036"/>
            <a:ext cx="8242721" cy="333986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The New York Times</a:t>
            </a:r>
            <a:r>
              <a:rPr lang="en-US" sz="3900" dirty="0" smtClean="0">
                <a:solidFill>
                  <a:srgbClr val="FFFFFF"/>
                </a:solidFill>
                <a:latin typeface="Century Gothic"/>
                <a:cs typeface="Century Gothic"/>
              </a:rPr>
              <a:t>’</a:t>
            </a:r>
            <a:r>
              <a:rPr lang="en-US" sz="39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900" dirty="0" smtClean="0">
                <a:solidFill>
                  <a:srgbClr val="FFFFFF"/>
                </a:solidFill>
                <a:latin typeface="Century Gothic"/>
                <a:cs typeface="Century Gothic"/>
              </a:rPr>
              <a:t>Visualization</a:t>
            </a:r>
            <a:endParaRPr lang="en-US" sz="3900" i="1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2140" y="8597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July 22, 2013</a:t>
            </a:r>
            <a:endParaRPr lang="en-US" sz="2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28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9182"/>
            <a:ext cx="8229600" cy="1679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  <a:hlinkClick r:id="rId2"/>
              </a:rPr>
              <a:t>http://anitameh.github.io/cs171-finalproject-mehrotra-anita/final-project2.html</a:t>
            </a:r>
            <a:endParaRPr lang="en-US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Anita’s Visualization</a:t>
            </a:r>
            <a:endParaRPr lang="en-US" sz="39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960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U.S. K-12 Education and Mobility</vt:lpstr>
      <vt:lpstr>PowerPoint Presentation</vt:lpstr>
      <vt:lpstr>PowerPoint Presentation</vt:lpstr>
      <vt:lpstr>The New York Times’ Visualization</vt:lpstr>
      <vt:lpstr>Anita’s Visualization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K-12 Education and Mobility</dc:title>
  <dc:creator>Anita Mehrotra</dc:creator>
  <cp:lastModifiedBy>Anita Mehrotra</cp:lastModifiedBy>
  <cp:revision>6</cp:revision>
  <dcterms:created xsi:type="dcterms:W3CDTF">2014-05-01T04:54:03Z</dcterms:created>
  <dcterms:modified xsi:type="dcterms:W3CDTF">2014-05-01T05:06:11Z</dcterms:modified>
</cp:coreProperties>
</file>