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5.xml" ContentType="application/vnd.openxmlformats-officedocument.them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heme/theme6.xml" ContentType="application/vnd.openxmlformats-officedocument.theme+xml"/>
  <Override PartName="/ppt/theme/theme7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2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3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8" r:id="rId4"/>
    <p:sldMasterId id="2147483744" r:id="rId5"/>
    <p:sldMasterId id="2147483828" r:id="rId6"/>
    <p:sldMasterId id="2147483840" r:id="rId7"/>
    <p:sldMasterId id="2147483871" r:id="rId8"/>
  </p:sldMasterIdLst>
  <p:notesMasterIdLst>
    <p:notesMasterId r:id="rId15"/>
  </p:notesMasterIdLst>
  <p:handoutMasterIdLst>
    <p:handoutMasterId r:id="rId16"/>
  </p:handoutMasterIdLst>
  <p:sldIdLst>
    <p:sldId id="618" r:id="rId9"/>
    <p:sldId id="487" r:id="rId10"/>
    <p:sldId id="488" r:id="rId11"/>
    <p:sldId id="489" r:id="rId12"/>
    <p:sldId id="490" r:id="rId13"/>
    <p:sldId id="491" r:id="rId14"/>
  </p:sldIdLst>
  <p:sldSz cx="12192000" cy="6858000"/>
  <p:notesSz cx="6797675" cy="9926638"/>
  <p:custDataLst>
    <p:tags r:id="rId1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4793" userDrawn="1">
          <p15:clr>
            <a:srgbClr val="A4A3A4"/>
          </p15:clr>
        </p15:guide>
        <p15:guide id="9" pos="5858" userDrawn="1">
          <p15:clr>
            <a:srgbClr val="A4A3A4"/>
          </p15:clr>
        </p15:guide>
        <p15:guide id="10" pos="6176" userDrawn="1">
          <p15:clr>
            <a:srgbClr val="A4A3A4"/>
          </p15:clr>
        </p15:guide>
        <p15:guide id="12" orient="horz" pos="404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7" name="Niels Rabe" initials="NR" lastIdx="1" clrIdx="6">
    <p:extLst>
      <p:ext uri="{19B8F6BF-5375-455C-9EA6-DF929625EA0E}">
        <p15:presenceInfo xmlns:p15="http://schemas.microsoft.com/office/powerpoint/2012/main" userId="Niels Rabe" providerId="None"/>
      </p:ext>
    </p:extLst>
  </p:cmAuthor>
  <p:cmAuthor id="1" name="Rabinovich, Elina" initials="ER" lastIdx="38" clrIdx="0"/>
  <p:cmAuthor id="2" name="Valley, Chris (US - Parsippany)" initials="" lastIdx="0" clrIdx="1"/>
  <p:cmAuthor id="3" name="Henderson , Turi (US - Seattle)" initials="" lastIdx="4" clrIdx="2"/>
  <p:cmAuthor id="4" name="Volk, Stefan (DE - Muenchen)" initials="VS(-M" lastIdx="27" clrIdx="3">
    <p:extLst>
      <p:ext uri="{19B8F6BF-5375-455C-9EA6-DF929625EA0E}">
        <p15:presenceInfo xmlns:p15="http://schemas.microsoft.com/office/powerpoint/2012/main" userId="S-1-5-21-2094927150-201071529-617630493-1045605" providerId="AD"/>
      </p:ext>
    </p:extLst>
  </p:cmAuthor>
  <p:cmAuthor id="5" name="Rabe, Niels (DE - Duesseldorf)" initials="RN" lastIdx="21" clrIdx="4">
    <p:extLst>
      <p:ext uri="{19B8F6BF-5375-455C-9EA6-DF929625EA0E}">
        <p15:presenceInfo xmlns:p15="http://schemas.microsoft.com/office/powerpoint/2012/main" userId="Rabe, Niels (DE - Duesseldorf)" providerId="None"/>
      </p:ext>
    </p:extLst>
  </p:cmAuthor>
  <p:cmAuthor id="6" name="Wilson, Joshua (DE - Berlin)" initials="WJ(-B" lastIdx="111" clrIdx="5">
    <p:extLst>
      <p:ext uri="{19B8F6BF-5375-455C-9EA6-DF929625EA0E}">
        <p15:presenceInfo xmlns:p15="http://schemas.microsoft.com/office/powerpoint/2012/main" userId="S-1-5-21-2094927150-201071529-617630493-97960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BE24"/>
    <a:srgbClr val="1AA4BE"/>
    <a:srgbClr val="91CA2A"/>
    <a:srgbClr val="D0C899"/>
    <a:srgbClr val="F347B6"/>
    <a:srgbClr val="BBEDF1"/>
    <a:srgbClr val="9DA7B1"/>
    <a:srgbClr val="FFFF00"/>
    <a:srgbClr val="FFFFFF"/>
    <a:srgbClr val="1764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904" autoAdjust="0"/>
    <p:restoredTop sz="73763" autoAdjust="0"/>
  </p:normalViewPr>
  <p:slideViewPr>
    <p:cSldViewPr snapToGrid="0" snapToObjects="1" showGuides="1">
      <p:cViewPr varScale="1">
        <p:scale>
          <a:sx n="86" d="100"/>
          <a:sy n="86" d="100"/>
        </p:scale>
        <p:origin x="979" y="58"/>
      </p:cViewPr>
      <p:guideLst>
        <p:guide pos="4793"/>
        <p:guide pos="5858"/>
        <p:guide pos="6176"/>
        <p:guide orient="horz" pos="4042"/>
      </p:guideLst>
    </p:cSldViewPr>
  </p:slideViewPr>
  <p:outlineViewPr>
    <p:cViewPr>
      <p:scale>
        <a:sx n="33" d="100"/>
        <a:sy n="33" d="100"/>
      </p:scale>
      <p:origin x="0" y="697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25" d="100"/>
        <a:sy n="125" d="100"/>
      </p:scale>
      <p:origin x="0" y="-3336"/>
    </p:cViewPr>
  </p:sorterViewPr>
  <p:notesViewPr>
    <p:cSldViewPr snapToGrid="0" snapToObjects="1">
      <p:cViewPr varScale="1">
        <p:scale>
          <a:sx n="62" d="100"/>
          <a:sy n="62" d="100"/>
        </p:scale>
        <p:origin x="3354" y="84"/>
      </p:cViewPr>
      <p:guideLst>
        <p:guide orient="horz" pos="3126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5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4.xml"/><Relationship Id="rId17" Type="http://schemas.openxmlformats.org/officeDocument/2006/relationships/tags" Target="tags/tag1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2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Pt>
            <c:idx val="2"/>
            <c:marker>
              <c:symbol val="none"/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4770-4DA2-9A88-5B76CDAF32E2}"/>
              </c:ext>
            </c:extLst>
          </c:dPt>
          <c:dPt>
            <c:idx val="3"/>
            <c:marker>
              <c:symbol val="none"/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4770-4DA2-9A88-5B76CDAF32E2}"/>
              </c:ext>
            </c:extLst>
          </c:dPt>
          <c:dPt>
            <c:idx val="6"/>
            <c:marker>
              <c:symbol val="none"/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5-4770-4DA2-9A88-5B76CDAF32E2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Sheet1!$A$2:$A$12</c:f>
              <c:numCache>
                <c:formatCode>General</c:formatCode>
                <c:ptCount val="1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</c:numCache>
            </c:numRef>
          </c:cat>
          <c:val>
            <c:numRef>
              <c:f>Sheet1!$B$2:$B$12</c:f>
              <c:numCache>
                <c:formatCode>General</c:formatCode>
                <c:ptCount val="11"/>
                <c:pt idx="0">
                  <c:v>20</c:v>
                </c:pt>
                <c:pt idx="1">
                  <c:v>18</c:v>
                </c:pt>
                <c:pt idx="2">
                  <c:v>16</c:v>
                </c:pt>
                <c:pt idx="3">
                  <c:v>14</c:v>
                </c:pt>
                <c:pt idx="4">
                  <c:v>12</c:v>
                </c:pt>
                <c:pt idx="5">
                  <c:v>10</c:v>
                </c:pt>
                <c:pt idx="6">
                  <c:v>8</c:v>
                </c:pt>
                <c:pt idx="7">
                  <c:v>6</c:v>
                </c:pt>
                <c:pt idx="8">
                  <c:v>4</c:v>
                </c:pt>
                <c:pt idx="9">
                  <c:v>2</c:v>
                </c:pt>
                <c:pt idx="10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4770-4DA2-9A88-5B76CDAF32E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Sheet1!$A$2:$A$12</c:f>
              <c:numCache>
                <c:formatCode>General</c:formatCode>
                <c:ptCount val="1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</c:numCache>
            </c:numRef>
          </c:cat>
          <c:val>
            <c:numRef>
              <c:f>Sheet1!$C$2:$C$12</c:f>
              <c:numCache>
                <c:formatCode>General</c:formatCode>
                <c:ptCount val="1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4770-4DA2-9A88-5B76CDAF32E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Sheet1!$A$2:$A$12</c:f>
              <c:numCache>
                <c:formatCode>General</c:formatCode>
                <c:ptCount val="1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</c:numCache>
            </c:numRef>
          </c:cat>
          <c:val>
            <c:numRef>
              <c:f>Sheet1!$D$2:$D$12</c:f>
              <c:numCache>
                <c:formatCode>General</c:formatCode>
                <c:ptCount val="1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4770-4DA2-9A88-5B76CDAF32E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75172152"/>
        <c:axId val="575161568"/>
      </c:lineChart>
      <c:catAx>
        <c:axId val="5751721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75161568"/>
        <c:crosses val="autoZero"/>
        <c:auto val="1"/>
        <c:lblAlgn val="ctr"/>
        <c:lblOffset val="100"/>
        <c:noMultiLvlLbl val="0"/>
      </c:catAx>
      <c:valAx>
        <c:axId val="575161568"/>
        <c:scaling>
          <c:orientation val="minMax"/>
          <c:max val="2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75172152"/>
        <c:crosses val="autoZero"/>
        <c:crossBetween val="between"/>
        <c:majorUnit val="2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900"/>
      </a:pPr>
      <a:endParaRPr lang="de-D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Pt>
            <c:idx val="2"/>
            <c:marker>
              <c:symbol val="none"/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C0B8-49E8-AB57-4A6472A46AF6}"/>
              </c:ext>
            </c:extLst>
          </c:dPt>
          <c:dPt>
            <c:idx val="3"/>
            <c:marker>
              <c:symbol val="none"/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C0B8-49E8-AB57-4A6472A46AF6}"/>
              </c:ext>
            </c:extLst>
          </c:dPt>
          <c:dPt>
            <c:idx val="6"/>
            <c:marker>
              <c:symbol val="none"/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5-C0B8-49E8-AB57-4A6472A46AF6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Sheet1!$A$2:$A$12</c:f>
              <c:numCache>
                <c:formatCode>General</c:formatCode>
                <c:ptCount val="1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</c:numCache>
            </c:numRef>
          </c:cat>
          <c:val>
            <c:numRef>
              <c:f>Sheet1!$B$2:$B$12</c:f>
              <c:numCache>
                <c:formatCode>General</c:formatCode>
                <c:ptCount val="11"/>
                <c:pt idx="0">
                  <c:v>20</c:v>
                </c:pt>
                <c:pt idx="1">
                  <c:v>18</c:v>
                </c:pt>
                <c:pt idx="2">
                  <c:v>16</c:v>
                </c:pt>
                <c:pt idx="3">
                  <c:v>14</c:v>
                </c:pt>
                <c:pt idx="4">
                  <c:v>12</c:v>
                </c:pt>
                <c:pt idx="5">
                  <c:v>10</c:v>
                </c:pt>
                <c:pt idx="6">
                  <c:v>8</c:v>
                </c:pt>
                <c:pt idx="7">
                  <c:v>6</c:v>
                </c:pt>
                <c:pt idx="8">
                  <c:v>4</c:v>
                </c:pt>
                <c:pt idx="9">
                  <c:v>2</c:v>
                </c:pt>
                <c:pt idx="10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C0B8-49E8-AB57-4A6472A46AF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Sheet1!$A$2:$A$12</c:f>
              <c:numCache>
                <c:formatCode>General</c:formatCode>
                <c:ptCount val="1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</c:numCache>
            </c:numRef>
          </c:cat>
          <c:val>
            <c:numRef>
              <c:f>Sheet1!$C$2:$C$12</c:f>
              <c:numCache>
                <c:formatCode>General</c:formatCode>
                <c:ptCount val="1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C0B8-49E8-AB57-4A6472A46AF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Sheet1!$A$2:$A$12</c:f>
              <c:numCache>
                <c:formatCode>General</c:formatCode>
                <c:ptCount val="1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</c:numCache>
            </c:numRef>
          </c:cat>
          <c:val>
            <c:numRef>
              <c:f>Sheet1!$D$2:$D$12</c:f>
              <c:numCache>
                <c:formatCode>General</c:formatCode>
                <c:ptCount val="1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C0B8-49E8-AB57-4A6472A46AF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75172544"/>
        <c:axId val="575170192"/>
      </c:lineChart>
      <c:catAx>
        <c:axId val="5751725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75170192"/>
        <c:crosses val="autoZero"/>
        <c:auto val="1"/>
        <c:lblAlgn val="ctr"/>
        <c:lblOffset val="100"/>
        <c:noMultiLvlLbl val="0"/>
      </c:catAx>
      <c:valAx>
        <c:axId val="575170192"/>
        <c:scaling>
          <c:orientation val="minMax"/>
          <c:max val="2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75172544"/>
        <c:crosses val="autoZero"/>
        <c:crossBetween val="between"/>
        <c:majorUnit val="2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900"/>
      </a:pPr>
      <a:endParaRPr lang="de-DE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Pt>
            <c:idx val="2"/>
            <c:marker>
              <c:symbol val="none"/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DA4D-4A9F-9539-68719A217AA4}"/>
              </c:ext>
            </c:extLst>
          </c:dPt>
          <c:dPt>
            <c:idx val="3"/>
            <c:marker>
              <c:symbol val="none"/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DA4D-4A9F-9539-68719A217AA4}"/>
              </c:ext>
            </c:extLst>
          </c:dPt>
          <c:dPt>
            <c:idx val="6"/>
            <c:marker>
              <c:symbol val="none"/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5-DA4D-4A9F-9539-68719A217AA4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Sheet1!$A$2:$A$12</c:f>
              <c:numCache>
                <c:formatCode>General</c:formatCode>
                <c:ptCount val="1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</c:numCache>
            </c:numRef>
          </c:cat>
          <c:val>
            <c:numRef>
              <c:f>Sheet1!$B$2:$B$12</c:f>
              <c:numCache>
                <c:formatCode>General</c:formatCode>
                <c:ptCount val="11"/>
                <c:pt idx="0">
                  <c:v>20</c:v>
                </c:pt>
                <c:pt idx="1">
                  <c:v>18</c:v>
                </c:pt>
                <c:pt idx="2">
                  <c:v>16</c:v>
                </c:pt>
                <c:pt idx="3">
                  <c:v>14</c:v>
                </c:pt>
                <c:pt idx="4">
                  <c:v>12</c:v>
                </c:pt>
                <c:pt idx="5">
                  <c:v>10</c:v>
                </c:pt>
                <c:pt idx="6">
                  <c:v>8</c:v>
                </c:pt>
                <c:pt idx="7">
                  <c:v>6</c:v>
                </c:pt>
                <c:pt idx="8">
                  <c:v>4</c:v>
                </c:pt>
                <c:pt idx="9">
                  <c:v>2</c:v>
                </c:pt>
                <c:pt idx="10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DA4D-4A9F-9539-68719A217AA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Sheet1!$A$2:$A$12</c:f>
              <c:numCache>
                <c:formatCode>General</c:formatCode>
                <c:ptCount val="1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</c:numCache>
            </c:numRef>
          </c:cat>
          <c:val>
            <c:numRef>
              <c:f>Sheet1!$C$2:$C$12</c:f>
              <c:numCache>
                <c:formatCode>General</c:formatCode>
                <c:ptCount val="1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DA4D-4A9F-9539-68719A217AA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Sheet1!$A$2:$A$12</c:f>
              <c:numCache>
                <c:formatCode>General</c:formatCode>
                <c:ptCount val="1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</c:numCache>
            </c:numRef>
          </c:cat>
          <c:val>
            <c:numRef>
              <c:f>Sheet1!$D$2:$D$12</c:f>
              <c:numCache>
                <c:formatCode>General</c:formatCode>
                <c:ptCount val="1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DA4D-4A9F-9539-68719A217AA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75166664"/>
        <c:axId val="575170976"/>
      </c:lineChart>
      <c:catAx>
        <c:axId val="5751666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75170976"/>
        <c:crosses val="autoZero"/>
        <c:auto val="1"/>
        <c:lblAlgn val="ctr"/>
        <c:lblOffset val="100"/>
        <c:noMultiLvlLbl val="0"/>
      </c:catAx>
      <c:valAx>
        <c:axId val="575170976"/>
        <c:scaling>
          <c:orientation val="minMax"/>
          <c:max val="2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75166664"/>
        <c:crosses val="autoZero"/>
        <c:crossBetween val="between"/>
        <c:majorUnit val="2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900"/>
      </a:pPr>
      <a:endParaRPr lang="de-DE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Pt>
            <c:idx val="2"/>
            <c:marker>
              <c:symbol val="none"/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6CFC-494A-9904-AB348E9F4E61}"/>
              </c:ext>
            </c:extLst>
          </c:dPt>
          <c:dPt>
            <c:idx val="3"/>
            <c:marker>
              <c:symbol val="none"/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6CFC-494A-9904-AB348E9F4E61}"/>
              </c:ext>
            </c:extLst>
          </c:dPt>
          <c:dPt>
            <c:idx val="6"/>
            <c:marker>
              <c:symbol val="none"/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5-6CFC-494A-9904-AB348E9F4E61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Sheet1!$A$2:$A$12</c:f>
              <c:numCache>
                <c:formatCode>General</c:formatCode>
                <c:ptCount val="1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</c:numCache>
            </c:numRef>
          </c:cat>
          <c:val>
            <c:numRef>
              <c:f>Sheet1!$B$2:$B$12</c:f>
              <c:numCache>
                <c:formatCode>General</c:formatCode>
                <c:ptCount val="11"/>
                <c:pt idx="0">
                  <c:v>20</c:v>
                </c:pt>
                <c:pt idx="1">
                  <c:v>18</c:v>
                </c:pt>
                <c:pt idx="2">
                  <c:v>16</c:v>
                </c:pt>
                <c:pt idx="3">
                  <c:v>14</c:v>
                </c:pt>
                <c:pt idx="4">
                  <c:v>12</c:v>
                </c:pt>
                <c:pt idx="5">
                  <c:v>10</c:v>
                </c:pt>
                <c:pt idx="6">
                  <c:v>8</c:v>
                </c:pt>
                <c:pt idx="7">
                  <c:v>6</c:v>
                </c:pt>
                <c:pt idx="8">
                  <c:v>4</c:v>
                </c:pt>
                <c:pt idx="9">
                  <c:v>2</c:v>
                </c:pt>
                <c:pt idx="10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6CFC-494A-9904-AB348E9F4E6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Sheet1!$A$2:$A$12</c:f>
              <c:numCache>
                <c:formatCode>General</c:formatCode>
                <c:ptCount val="1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</c:numCache>
            </c:numRef>
          </c:cat>
          <c:val>
            <c:numRef>
              <c:f>Sheet1!$C$2:$C$12</c:f>
              <c:numCache>
                <c:formatCode>General</c:formatCode>
                <c:ptCount val="1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6CFC-494A-9904-AB348E9F4E6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Sheet1!$A$2:$A$12</c:f>
              <c:numCache>
                <c:formatCode>General</c:formatCode>
                <c:ptCount val="1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</c:numCache>
            </c:numRef>
          </c:cat>
          <c:val>
            <c:numRef>
              <c:f>Sheet1!$D$2:$D$12</c:f>
              <c:numCache>
                <c:formatCode>General</c:formatCode>
                <c:ptCount val="1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6CFC-494A-9904-AB348E9F4E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75171368"/>
        <c:axId val="575171760"/>
      </c:lineChart>
      <c:catAx>
        <c:axId val="5751713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75171760"/>
        <c:crosses val="autoZero"/>
        <c:auto val="1"/>
        <c:lblAlgn val="ctr"/>
        <c:lblOffset val="100"/>
        <c:noMultiLvlLbl val="0"/>
      </c:catAx>
      <c:valAx>
        <c:axId val="575171760"/>
        <c:scaling>
          <c:orientation val="minMax"/>
          <c:max val="2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75171368"/>
        <c:crosses val="autoZero"/>
        <c:crossBetween val="between"/>
        <c:majorUnit val="2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900"/>
      </a:pPr>
      <a:endParaRPr lang="de-DE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Pt>
            <c:idx val="2"/>
            <c:marker>
              <c:symbol val="none"/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F48C-400E-8670-0F611C386F97}"/>
              </c:ext>
            </c:extLst>
          </c:dPt>
          <c:dPt>
            <c:idx val="3"/>
            <c:marker>
              <c:symbol val="none"/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F48C-400E-8670-0F611C386F97}"/>
              </c:ext>
            </c:extLst>
          </c:dPt>
          <c:dPt>
            <c:idx val="6"/>
            <c:marker>
              <c:symbol val="none"/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5-F48C-400E-8670-0F611C386F97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Sheet1!$A$2:$A$12</c:f>
              <c:numCache>
                <c:formatCode>General</c:formatCode>
                <c:ptCount val="1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</c:numCache>
            </c:numRef>
          </c:cat>
          <c:val>
            <c:numRef>
              <c:f>Sheet1!$B$2:$B$12</c:f>
              <c:numCache>
                <c:formatCode>General</c:formatCode>
                <c:ptCount val="11"/>
                <c:pt idx="0">
                  <c:v>20</c:v>
                </c:pt>
                <c:pt idx="1">
                  <c:v>18</c:v>
                </c:pt>
                <c:pt idx="2">
                  <c:v>16</c:v>
                </c:pt>
                <c:pt idx="3">
                  <c:v>14</c:v>
                </c:pt>
                <c:pt idx="4">
                  <c:v>12</c:v>
                </c:pt>
                <c:pt idx="5">
                  <c:v>10</c:v>
                </c:pt>
                <c:pt idx="6">
                  <c:v>8</c:v>
                </c:pt>
                <c:pt idx="7">
                  <c:v>6</c:v>
                </c:pt>
                <c:pt idx="8">
                  <c:v>4</c:v>
                </c:pt>
                <c:pt idx="9">
                  <c:v>2</c:v>
                </c:pt>
                <c:pt idx="10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F48C-400E-8670-0F611C386F9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Sheet1!$A$2:$A$12</c:f>
              <c:numCache>
                <c:formatCode>General</c:formatCode>
                <c:ptCount val="1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</c:numCache>
            </c:numRef>
          </c:cat>
          <c:val>
            <c:numRef>
              <c:f>Sheet1!$C$2:$C$12</c:f>
              <c:numCache>
                <c:formatCode>General</c:formatCode>
                <c:ptCount val="1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F48C-400E-8670-0F611C386F9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Sheet1!$A$2:$A$12</c:f>
              <c:numCache>
                <c:formatCode>General</c:formatCode>
                <c:ptCount val="1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</c:numCache>
            </c:numRef>
          </c:cat>
          <c:val>
            <c:numRef>
              <c:f>Sheet1!$D$2:$D$12</c:f>
              <c:numCache>
                <c:formatCode>General</c:formatCode>
                <c:ptCount val="1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F48C-400E-8670-0F611C386F9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75161960"/>
        <c:axId val="575163528"/>
      </c:lineChart>
      <c:catAx>
        <c:axId val="5751619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75163528"/>
        <c:crosses val="autoZero"/>
        <c:auto val="1"/>
        <c:lblAlgn val="ctr"/>
        <c:lblOffset val="100"/>
        <c:noMultiLvlLbl val="0"/>
      </c:catAx>
      <c:valAx>
        <c:axId val="575163528"/>
        <c:scaling>
          <c:orientation val="minMax"/>
          <c:max val="2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75161960"/>
        <c:crosses val="autoZero"/>
        <c:crossBetween val="between"/>
        <c:majorUnit val="2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900"/>
      </a:pPr>
      <a:endParaRPr lang="de-DE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Pt>
            <c:idx val="2"/>
            <c:marker>
              <c:symbol val="none"/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F30C-42AD-9088-3CBA0B5EF070}"/>
              </c:ext>
            </c:extLst>
          </c:dPt>
          <c:dPt>
            <c:idx val="3"/>
            <c:marker>
              <c:symbol val="none"/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F30C-42AD-9088-3CBA0B5EF070}"/>
              </c:ext>
            </c:extLst>
          </c:dPt>
          <c:dPt>
            <c:idx val="6"/>
            <c:marker>
              <c:symbol val="none"/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5-F30C-42AD-9088-3CBA0B5EF070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Sheet1!$A$2:$A$12</c:f>
              <c:numCache>
                <c:formatCode>General</c:formatCode>
                <c:ptCount val="1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</c:numCache>
            </c:numRef>
          </c:cat>
          <c:val>
            <c:numRef>
              <c:f>Sheet1!$B$2:$B$12</c:f>
              <c:numCache>
                <c:formatCode>General</c:formatCode>
                <c:ptCount val="11"/>
                <c:pt idx="0">
                  <c:v>20</c:v>
                </c:pt>
                <c:pt idx="1">
                  <c:v>18</c:v>
                </c:pt>
                <c:pt idx="2">
                  <c:v>16</c:v>
                </c:pt>
                <c:pt idx="3">
                  <c:v>14</c:v>
                </c:pt>
                <c:pt idx="4">
                  <c:v>12</c:v>
                </c:pt>
                <c:pt idx="5">
                  <c:v>10</c:v>
                </c:pt>
                <c:pt idx="6">
                  <c:v>8</c:v>
                </c:pt>
                <c:pt idx="7">
                  <c:v>6</c:v>
                </c:pt>
                <c:pt idx="8">
                  <c:v>4</c:v>
                </c:pt>
                <c:pt idx="9">
                  <c:v>2</c:v>
                </c:pt>
                <c:pt idx="10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F30C-42AD-9088-3CBA0B5EF07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Sheet1!$A$2:$A$12</c:f>
              <c:numCache>
                <c:formatCode>General</c:formatCode>
                <c:ptCount val="1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</c:numCache>
            </c:numRef>
          </c:cat>
          <c:val>
            <c:numRef>
              <c:f>Sheet1!$C$2:$C$12</c:f>
              <c:numCache>
                <c:formatCode>General</c:formatCode>
                <c:ptCount val="1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F30C-42AD-9088-3CBA0B5EF07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Sheet1!$A$2:$A$12</c:f>
              <c:numCache>
                <c:formatCode>General</c:formatCode>
                <c:ptCount val="1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</c:numCache>
            </c:numRef>
          </c:cat>
          <c:val>
            <c:numRef>
              <c:f>Sheet1!$D$2:$D$12</c:f>
              <c:numCache>
                <c:formatCode>General</c:formatCode>
                <c:ptCount val="1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F30C-42AD-9088-3CBA0B5EF07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75179208"/>
        <c:axId val="575181952"/>
      </c:lineChart>
      <c:catAx>
        <c:axId val="5751792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75181952"/>
        <c:crosses val="autoZero"/>
        <c:auto val="1"/>
        <c:lblAlgn val="ctr"/>
        <c:lblOffset val="100"/>
        <c:noMultiLvlLbl val="0"/>
      </c:catAx>
      <c:valAx>
        <c:axId val="575181952"/>
        <c:scaling>
          <c:orientation val="minMax"/>
          <c:max val="24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75179208"/>
        <c:crosses val="autoZero"/>
        <c:crossBetween val="between"/>
        <c:majorUnit val="2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900"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D91A53-D0F5-4363-8EAB-5E07FE46D49F}" type="datetimeFigureOut">
              <a:rPr lang="en-GB" smtClean="0"/>
              <a:t>15/08/2021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5EB357-AD1E-49C1-8685-6CDC64FB89A1}" type="slidenum">
              <a:rPr lang="en-GB" smtClean="0"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169797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E03A04-0626-44D4-B6D6-43B9D98023FD}" type="datetimeFigureOut">
              <a:rPr lang="en-US" smtClean="0"/>
              <a:t>8/15/2021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A34052-12FB-4B01-8A2E-D87AD7371E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2105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34052-12FB-4B01-8A2E-D87AD7371E9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36573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34052-12FB-4B01-8A2E-D87AD7371E9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9528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34052-12FB-4B01-8A2E-D87AD7371E9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4021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openxmlformats.org/officeDocument/2006/relationships/image" Target="../media/image2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Master" Target="../slideMasters/slideMaster3.xml"/><Relationship Id="rId1" Type="http://schemas.openxmlformats.org/officeDocument/2006/relationships/tags" Target="../tags/tag8.xml"/><Relationship Id="rId4" Type="http://schemas.openxmlformats.org/officeDocument/2006/relationships/image" Target="../media/image2.emf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4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7.bin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4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8.bin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4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9.bin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4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0.bin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Master" Target="../slideMasters/slideMaster5.xml"/><Relationship Id="rId1" Type="http://schemas.openxmlformats.org/officeDocument/2006/relationships/tags" Target="../tags/tag18.xml"/><Relationship Id="rId4" Type="http://schemas.openxmlformats.org/officeDocument/2006/relationships/image" Target="../media/image2.emf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4.bin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977967636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93" imgH="493" progId="TCLayout.ActiveDocument.1">
                  <p:embed/>
                </p:oleObj>
              </mc:Choice>
              <mc:Fallback>
                <p:oleObj name="think-cell Slide" r:id="rId3" imgW="493" imgH="49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80000"/>
              </a:lnSpc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493" y="2369127"/>
            <a:ext cx="11071907" cy="3807835"/>
          </a:xfrm>
        </p:spPr>
        <p:txBody>
          <a:bodyPr/>
          <a:lstStyle>
            <a:lvl1pPr>
              <a:buClr>
                <a:schemeClr val="accent5"/>
              </a:buClr>
              <a:defRPr/>
            </a:lvl1pPr>
            <a:lvl2pPr>
              <a:buClr>
                <a:schemeClr val="accent5"/>
              </a:buClr>
              <a:defRPr/>
            </a:lvl2pPr>
            <a:lvl3pPr>
              <a:buClr>
                <a:schemeClr val="accent5"/>
              </a:buClr>
              <a:defRPr/>
            </a:lvl3pPr>
            <a:lvl4pPr>
              <a:buClr>
                <a:schemeClr val="accent5"/>
              </a:buClr>
              <a:defRPr/>
            </a:lvl4pPr>
            <a:lvl5pPr>
              <a:buClr>
                <a:schemeClr val="accent5"/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511175" y="945419"/>
            <a:ext cx="11071225" cy="647700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1800">
                <a:solidFill>
                  <a:schemeClr val="accent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13822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Autofit/>
          </a:bodyPr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4883" y="1122363"/>
            <a:ext cx="10212330" cy="23876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5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04883" y="3521695"/>
            <a:ext cx="10212330" cy="465697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504883" y="3995716"/>
            <a:ext cx="10212388" cy="40322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accent5"/>
                </a:solidFill>
              </a:defRPr>
            </a:lvl1pPr>
            <a:lvl2pPr marL="457200" indent="0">
              <a:buNone/>
              <a:defRPr>
                <a:solidFill>
                  <a:schemeClr val="accent5"/>
                </a:solidFill>
              </a:defRPr>
            </a:lvl2pPr>
            <a:lvl3pPr marL="914400" indent="0">
              <a:buNone/>
              <a:defRPr>
                <a:solidFill>
                  <a:schemeClr val="accent5"/>
                </a:solidFill>
              </a:defRPr>
            </a:lvl3pPr>
            <a:lvl4pPr marL="1371600" indent="0">
              <a:buNone/>
              <a:defRPr>
                <a:solidFill>
                  <a:schemeClr val="accent5"/>
                </a:solidFill>
              </a:defRPr>
            </a:lvl4pPr>
            <a:lvl5pPr marL="1828800" indent="0">
              <a:buNone/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80223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80000"/>
              </a:lnSpc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493" y="2369127"/>
            <a:ext cx="11071907" cy="3807835"/>
          </a:xfrm>
        </p:spPr>
        <p:txBody>
          <a:bodyPr/>
          <a:lstStyle>
            <a:lvl1pPr>
              <a:buClr>
                <a:schemeClr val="accent5"/>
              </a:buClr>
              <a:defRPr/>
            </a:lvl1pPr>
            <a:lvl2pPr>
              <a:buClr>
                <a:schemeClr val="accent5"/>
              </a:buClr>
              <a:defRPr/>
            </a:lvl2pPr>
            <a:lvl3pPr>
              <a:buClr>
                <a:schemeClr val="accent5"/>
              </a:buClr>
              <a:defRPr/>
            </a:lvl3pPr>
            <a:lvl4pPr>
              <a:buClr>
                <a:schemeClr val="accent5"/>
              </a:buClr>
              <a:defRPr/>
            </a:lvl4pPr>
            <a:lvl5pPr>
              <a:buClr>
                <a:schemeClr val="accent5"/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511175" y="945419"/>
            <a:ext cx="11071225" cy="647700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1800">
                <a:solidFill>
                  <a:schemeClr val="accent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71241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80000"/>
              </a:lnSpc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493" y="1700784"/>
            <a:ext cx="11071907" cy="4352544"/>
          </a:xfrm>
        </p:spPr>
        <p:txBody>
          <a:bodyPr/>
          <a:lstStyle>
            <a:lvl1pPr marL="0" indent="0">
              <a:buClr>
                <a:schemeClr val="accent5"/>
              </a:buClr>
              <a:buNone/>
              <a:defRPr/>
            </a:lvl1pPr>
            <a:lvl2pPr>
              <a:buClr>
                <a:schemeClr val="accent5"/>
              </a:buClr>
              <a:defRPr/>
            </a:lvl2pPr>
            <a:lvl3pPr>
              <a:buClr>
                <a:schemeClr val="accent5"/>
              </a:buClr>
              <a:defRPr/>
            </a:lvl3pPr>
            <a:lvl4pPr>
              <a:buClr>
                <a:schemeClr val="accent5"/>
              </a:buClr>
              <a:defRPr/>
            </a:lvl4pPr>
            <a:lvl5pPr>
              <a:buClr>
                <a:schemeClr val="accent5"/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63915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16367918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93" imgH="493" progId="TCLayout.ActiveDocument.1">
                  <p:embed/>
                </p:oleObj>
              </mc:Choice>
              <mc:Fallback>
                <p:oleObj name="think-cell Slide" r:id="rId3" imgW="493" imgH="49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511175" y="945419"/>
            <a:ext cx="11071225" cy="647700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1800">
                <a:solidFill>
                  <a:schemeClr val="accent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520268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184300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Autofit/>
          </a:bodyPr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38238"/>
            <a:ext cx="10972800" cy="2852737"/>
          </a:xfrm>
        </p:spPr>
        <p:txBody>
          <a:bodyPr anchor="b"/>
          <a:lstStyle>
            <a:lvl1pPr>
              <a:defRPr sz="7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609600" y="3990975"/>
            <a:ext cx="11071225" cy="647700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E7E7E8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159808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78196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31"/>
          <p:cNvSpPr>
            <a:spLocks noGrp="1"/>
          </p:cNvSpPr>
          <p:nvPr>
            <p:ph type="body" sz="quarter" idx="10" hasCustomPrompt="1"/>
          </p:nvPr>
        </p:nvSpPr>
        <p:spPr>
          <a:xfrm>
            <a:off x="363538" y="1930400"/>
            <a:ext cx="3446462" cy="482600"/>
          </a:xfrm>
          <a:prstGeom prst="rect">
            <a:avLst/>
          </a:prstGeom>
        </p:spPr>
        <p:txBody>
          <a:bodyPr vert="horz" lIns="0" tIns="0" bIns="0"/>
          <a:lstStyle>
            <a:lvl1pPr marL="0" marR="0" indent="0" algn="l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en-US" sz="3200" b="0" i="0" kern="1200" cap="all" noProof="0" dirty="0">
                <a:solidFill>
                  <a:schemeClr val="bg1"/>
                </a:solidFill>
                <a:latin typeface="Knockout HTF27-JuniorBantamwt"/>
                <a:ea typeface="ヒラギノ角ゴ ProN W6"/>
                <a:cs typeface="Knockout HTF27-JuniorBantamwt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C5C5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2-5 WORD TAGLINE HERE.</a:t>
            </a:r>
          </a:p>
        </p:txBody>
      </p:sp>
      <p:sp>
        <p:nvSpPr>
          <p:cNvPr id="11" name="Text Placeholder 33"/>
          <p:cNvSpPr>
            <a:spLocks noGrp="1"/>
          </p:cNvSpPr>
          <p:nvPr>
            <p:ph type="body" sz="quarter" idx="11" hasCustomPrompt="1"/>
          </p:nvPr>
        </p:nvSpPr>
        <p:spPr>
          <a:xfrm>
            <a:off x="364597" y="2667000"/>
            <a:ext cx="3462337" cy="194733"/>
          </a:xfrm>
          <a:prstGeom prst="rect">
            <a:avLst/>
          </a:prstGeom>
        </p:spPr>
        <p:txBody>
          <a:bodyPr vert="horz" lIns="0" tIns="0" rIns="0" bIns="0">
            <a:noAutofit/>
          </a:bodyPr>
          <a:lstStyle>
            <a:lvl1pPr>
              <a:buFontTx/>
              <a:buNone/>
              <a:defRPr lang="en-US" sz="1200" dirty="0">
                <a:solidFill>
                  <a:srgbClr val="92D400"/>
                </a:solidFill>
                <a:latin typeface="Frutiger Next Pro Medium"/>
                <a:cs typeface="Frutiger Next Pro Medium"/>
              </a:defRPr>
            </a:lvl1pPr>
          </a:lstStyle>
          <a:p>
            <a:pPr marL="0" lvl="0" indent="0">
              <a:lnSpc>
                <a:spcPct val="90000"/>
              </a:lnSpc>
              <a:buFontTx/>
              <a:buNone/>
            </a:pPr>
            <a:r>
              <a:rPr lang="en-US" dirty="0"/>
              <a:t>Issue</a:t>
            </a:r>
          </a:p>
        </p:txBody>
      </p:sp>
      <p:sp>
        <p:nvSpPr>
          <p:cNvPr id="12" name="Content Placeholder 35"/>
          <p:cNvSpPr>
            <a:spLocks noGrp="1"/>
          </p:cNvSpPr>
          <p:nvPr>
            <p:ph sz="quarter" idx="12" hasCustomPrompt="1"/>
          </p:nvPr>
        </p:nvSpPr>
        <p:spPr>
          <a:xfrm>
            <a:off x="364069" y="2887134"/>
            <a:ext cx="3462866" cy="1015999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ct val="120000"/>
              </a:lnSpc>
              <a:buNone/>
              <a:defRPr lang="en-US" sz="800" b="0" i="0" kern="1200" dirty="0" err="1" smtClean="0">
                <a:solidFill>
                  <a:schemeClr val="bg1"/>
                </a:solidFill>
                <a:latin typeface="Frutiger Next Pro Light"/>
                <a:ea typeface="+mn-ea"/>
                <a:cs typeface="Frutiger Next Pro Light"/>
              </a:defRPr>
            </a:lvl1pPr>
          </a:lstStyle>
          <a:p>
            <a:r>
              <a:rPr lang="en-US" dirty="0"/>
              <a:t>Content goes here.. pharetra </a:t>
            </a:r>
            <a:r>
              <a:rPr lang="en-US" dirty="0" err="1"/>
              <a:t>vel</a:t>
            </a:r>
            <a:r>
              <a:rPr lang="en-US" dirty="0"/>
              <a:t> ligula id,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ultricies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convallis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metus</a:t>
            </a:r>
            <a:r>
              <a:rPr lang="en-US" dirty="0"/>
              <a:t> ac </a:t>
            </a:r>
            <a:r>
              <a:rPr lang="en-US" dirty="0" err="1"/>
              <a:t>purus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</a:t>
            </a:r>
            <a:r>
              <a:rPr lang="en-US" dirty="0" err="1"/>
              <a:t>Duis</a:t>
            </a:r>
            <a:r>
              <a:rPr lang="en-US" dirty="0"/>
              <a:t> in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elementum</a:t>
            </a:r>
            <a:r>
              <a:rPr lang="en-US" dirty="0"/>
              <a:t>,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et,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ipsum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dapibus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gravida id, </a:t>
            </a:r>
            <a:r>
              <a:rPr lang="en-US" dirty="0" err="1"/>
              <a:t>elementum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justo</a:t>
            </a:r>
            <a:r>
              <a:rPr lang="en-US" dirty="0"/>
              <a:t>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et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luctus</a:t>
            </a:r>
            <a:r>
              <a:rPr lang="en-US" dirty="0"/>
              <a:t> gravida </a:t>
            </a:r>
            <a:r>
              <a:rPr lang="en-US" dirty="0" err="1"/>
              <a:t>eu</a:t>
            </a:r>
            <a:r>
              <a:rPr lang="en-US" dirty="0"/>
              <a:t> at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 quam nisi, et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interdum</a:t>
            </a:r>
            <a:r>
              <a:rPr lang="en-US" dirty="0"/>
              <a:t> id. Integer pharetra </a:t>
            </a:r>
            <a:r>
              <a:rPr lang="en-US" dirty="0" err="1"/>
              <a:t>tortor</a:t>
            </a:r>
            <a:r>
              <a:rPr lang="en-US" dirty="0"/>
              <a:t> et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. 0</a:t>
            </a:r>
          </a:p>
        </p:txBody>
      </p:sp>
      <p:sp>
        <p:nvSpPr>
          <p:cNvPr id="13" name="Text Placeholder 33"/>
          <p:cNvSpPr>
            <a:spLocks noGrp="1"/>
          </p:cNvSpPr>
          <p:nvPr>
            <p:ph type="body" sz="quarter" idx="13" hasCustomPrompt="1"/>
          </p:nvPr>
        </p:nvSpPr>
        <p:spPr>
          <a:xfrm>
            <a:off x="364597" y="4013200"/>
            <a:ext cx="3462337" cy="194733"/>
          </a:xfrm>
          <a:prstGeom prst="rect">
            <a:avLst/>
          </a:prstGeom>
        </p:spPr>
        <p:txBody>
          <a:bodyPr vert="horz" lIns="0" tIns="0" rIns="0" bIns="0">
            <a:noAutofit/>
          </a:bodyPr>
          <a:lstStyle>
            <a:lvl1pPr>
              <a:buFontTx/>
              <a:buNone/>
              <a:defRPr lang="en-US" sz="1200" dirty="0">
                <a:solidFill>
                  <a:srgbClr val="92D400"/>
                </a:solidFill>
                <a:latin typeface="Frutiger Next Pro Medium"/>
                <a:cs typeface="Frutiger Next Pro Medium"/>
              </a:defRPr>
            </a:lvl1pPr>
          </a:lstStyle>
          <a:p>
            <a:pPr marL="0" lvl="0" indent="0">
              <a:lnSpc>
                <a:spcPct val="90000"/>
              </a:lnSpc>
              <a:buFontTx/>
              <a:buNone/>
            </a:pPr>
            <a:r>
              <a:rPr lang="en-US" dirty="0"/>
              <a:t>Solution</a:t>
            </a:r>
          </a:p>
        </p:txBody>
      </p:sp>
      <p:sp>
        <p:nvSpPr>
          <p:cNvPr id="14" name="Content Placeholder 35"/>
          <p:cNvSpPr>
            <a:spLocks noGrp="1"/>
          </p:cNvSpPr>
          <p:nvPr>
            <p:ph sz="quarter" idx="14" hasCustomPrompt="1"/>
          </p:nvPr>
        </p:nvSpPr>
        <p:spPr>
          <a:xfrm>
            <a:off x="364069" y="4216400"/>
            <a:ext cx="3462866" cy="1015999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ct val="120000"/>
              </a:lnSpc>
              <a:buNone/>
              <a:defRPr lang="en-US" sz="800" b="0" i="0" kern="1200" dirty="0" err="1" smtClean="0">
                <a:solidFill>
                  <a:schemeClr val="bg1"/>
                </a:solidFill>
                <a:latin typeface="Frutiger Next Pro Light"/>
                <a:ea typeface="+mn-ea"/>
                <a:cs typeface="Frutiger Next Pro Light"/>
              </a:defRPr>
            </a:lvl1pPr>
          </a:lstStyle>
          <a:p>
            <a:r>
              <a:rPr lang="en-US" dirty="0"/>
              <a:t>Content goes here.. pharetra </a:t>
            </a:r>
            <a:r>
              <a:rPr lang="en-US" dirty="0" err="1"/>
              <a:t>vel</a:t>
            </a:r>
            <a:r>
              <a:rPr lang="en-US" dirty="0"/>
              <a:t> ligula id,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ultricies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convallis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metus</a:t>
            </a:r>
            <a:r>
              <a:rPr lang="en-US" dirty="0"/>
              <a:t> ac </a:t>
            </a:r>
            <a:r>
              <a:rPr lang="en-US" dirty="0" err="1"/>
              <a:t>purus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</a:t>
            </a:r>
            <a:r>
              <a:rPr lang="en-US" dirty="0" err="1"/>
              <a:t>Duis</a:t>
            </a:r>
            <a:r>
              <a:rPr lang="en-US" dirty="0"/>
              <a:t> in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elementum</a:t>
            </a:r>
            <a:r>
              <a:rPr lang="en-US" dirty="0"/>
              <a:t>,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et,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ipsum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dapibus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gravida id, </a:t>
            </a:r>
            <a:r>
              <a:rPr lang="en-US" dirty="0" err="1"/>
              <a:t>elementum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justo</a:t>
            </a:r>
            <a:r>
              <a:rPr lang="en-US" dirty="0"/>
              <a:t>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et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luctus</a:t>
            </a:r>
            <a:r>
              <a:rPr lang="en-US" dirty="0"/>
              <a:t> gravida </a:t>
            </a:r>
            <a:r>
              <a:rPr lang="en-US" dirty="0" err="1"/>
              <a:t>eu</a:t>
            </a:r>
            <a:r>
              <a:rPr lang="en-US" dirty="0"/>
              <a:t> at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 quam nisi, et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interdum</a:t>
            </a:r>
            <a:r>
              <a:rPr lang="en-US" dirty="0"/>
              <a:t> id. Integer pharetra </a:t>
            </a:r>
            <a:r>
              <a:rPr lang="en-US" dirty="0" err="1"/>
              <a:t>tortor</a:t>
            </a:r>
            <a:r>
              <a:rPr lang="en-US" dirty="0"/>
              <a:t> et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. 0</a:t>
            </a:r>
          </a:p>
        </p:txBody>
      </p:sp>
      <p:sp>
        <p:nvSpPr>
          <p:cNvPr id="15" name="Text Placeholder 33"/>
          <p:cNvSpPr>
            <a:spLocks noGrp="1"/>
          </p:cNvSpPr>
          <p:nvPr>
            <p:ph type="body" sz="quarter" idx="15" hasCustomPrompt="1"/>
          </p:nvPr>
        </p:nvSpPr>
        <p:spPr>
          <a:xfrm>
            <a:off x="364597" y="5350933"/>
            <a:ext cx="3462337" cy="194733"/>
          </a:xfrm>
          <a:prstGeom prst="rect">
            <a:avLst/>
          </a:prstGeom>
        </p:spPr>
        <p:txBody>
          <a:bodyPr vert="horz" lIns="0" tIns="0" rIns="0" bIns="0">
            <a:noAutofit/>
          </a:bodyPr>
          <a:lstStyle>
            <a:lvl1pPr>
              <a:buFontTx/>
              <a:buNone/>
              <a:defRPr lang="en-US" sz="1200" dirty="0">
                <a:solidFill>
                  <a:srgbClr val="92D400"/>
                </a:solidFill>
                <a:latin typeface="Frutiger Next Pro Medium"/>
                <a:cs typeface="Frutiger Next Pro Medium"/>
              </a:defRPr>
            </a:lvl1pPr>
          </a:lstStyle>
          <a:p>
            <a:pPr marL="0" lvl="0" indent="0">
              <a:lnSpc>
                <a:spcPct val="90000"/>
              </a:lnSpc>
              <a:buFontTx/>
              <a:buNone/>
            </a:pPr>
            <a:r>
              <a:rPr lang="en-US" dirty="0"/>
              <a:t>Impact</a:t>
            </a:r>
          </a:p>
        </p:txBody>
      </p:sp>
      <p:sp>
        <p:nvSpPr>
          <p:cNvPr id="16" name="Content Placeholder 35"/>
          <p:cNvSpPr>
            <a:spLocks noGrp="1"/>
          </p:cNvSpPr>
          <p:nvPr>
            <p:ph sz="quarter" idx="16" hasCustomPrompt="1"/>
          </p:nvPr>
        </p:nvSpPr>
        <p:spPr>
          <a:xfrm>
            <a:off x="364069" y="5554133"/>
            <a:ext cx="3462866" cy="1015999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ct val="120000"/>
              </a:lnSpc>
              <a:buNone/>
              <a:defRPr lang="en-US" sz="800" b="0" i="0" kern="1200" dirty="0" err="1" smtClean="0">
                <a:solidFill>
                  <a:schemeClr val="bg1"/>
                </a:solidFill>
                <a:latin typeface="Frutiger Next Pro Light"/>
                <a:ea typeface="+mn-ea"/>
                <a:cs typeface="Frutiger Next Pro Light"/>
              </a:defRPr>
            </a:lvl1pPr>
          </a:lstStyle>
          <a:p>
            <a:r>
              <a:rPr lang="en-US" dirty="0"/>
              <a:t>Content goes here.. pharetra </a:t>
            </a:r>
            <a:r>
              <a:rPr lang="en-US" dirty="0" err="1"/>
              <a:t>vel</a:t>
            </a:r>
            <a:r>
              <a:rPr lang="en-US" dirty="0"/>
              <a:t> ligula id,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ultricies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convallis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metus</a:t>
            </a:r>
            <a:r>
              <a:rPr lang="en-US" dirty="0"/>
              <a:t> ac </a:t>
            </a:r>
            <a:r>
              <a:rPr lang="en-US" dirty="0" err="1"/>
              <a:t>purus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</a:t>
            </a:r>
            <a:r>
              <a:rPr lang="en-US" dirty="0" err="1"/>
              <a:t>Duis</a:t>
            </a:r>
            <a:r>
              <a:rPr lang="en-US" dirty="0"/>
              <a:t> in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elementum</a:t>
            </a:r>
            <a:r>
              <a:rPr lang="en-US" dirty="0"/>
              <a:t>,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et,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ipsum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dapibus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gravida id, </a:t>
            </a:r>
            <a:r>
              <a:rPr lang="en-US" dirty="0" err="1"/>
              <a:t>elementum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justo</a:t>
            </a:r>
            <a:r>
              <a:rPr lang="en-US" dirty="0"/>
              <a:t>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et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luctus</a:t>
            </a:r>
            <a:r>
              <a:rPr lang="en-US" dirty="0"/>
              <a:t> gravida </a:t>
            </a:r>
            <a:r>
              <a:rPr lang="en-US" dirty="0" err="1"/>
              <a:t>eu</a:t>
            </a:r>
            <a:r>
              <a:rPr lang="en-US" dirty="0"/>
              <a:t> at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 quam nisi, et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interdum</a:t>
            </a:r>
            <a:r>
              <a:rPr lang="en-US" dirty="0"/>
              <a:t> id. Integer pharetra </a:t>
            </a:r>
            <a:r>
              <a:rPr lang="en-US" dirty="0" err="1"/>
              <a:t>tortor</a:t>
            </a:r>
            <a:r>
              <a:rPr lang="en-US" dirty="0"/>
              <a:t> et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. 0</a:t>
            </a:r>
          </a:p>
        </p:txBody>
      </p:sp>
    </p:spTree>
    <p:extLst>
      <p:ext uri="{BB962C8B-B14F-4D97-AF65-F5344CB8AC3E}">
        <p14:creationId xmlns:p14="http://schemas.microsoft.com/office/powerpoint/2010/main" val="17025078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 1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1"/>
          <p:cNvSpPr>
            <a:spLocks noGrp="1"/>
          </p:cNvSpPr>
          <p:nvPr>
            <p:ph type="pic" sz="quarter" idx="10"/>
          </p:nvPr>
        </p:nvSpPr>
        <p:spPr>
          <a:xfrm>
            <a:off x="558801" y="0"/>
            <a:ext cx="5520267" cy="6858000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wrap="square" tIns="1548000" anchor="ctr">
            <a:no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5354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 15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1"/>
          <p:cNvSpPr>
            <a:spLocks noGrp="1"/>
          </p:cNvSpPr>
          <p:nvPr>
            <p:ph type="pic" sz="quarter" idx="10"/>
          </p:nvPr>
        </p:nvSpPr>
        <p:spPr>
          <a:xfrm>
            <a:off x="6502402" y="0"/>
            <a:ext cx="5689599" cy="6858000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wrap="square" tIns="1548000" anchor="ctr">
            <a:no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60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Autofit/>
          </a:bodyPr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4883" y="1122363"/>
            <a:ext cx="10212330" cy="23876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5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04883" y="3521695"/>
            <a:ext cx="10212330" cy="465697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504883" y="3995716"/>
            <a:ext cx="10212388" cy="40322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accent5"/>
                </a:solidFill>
              </a:defRPr>
            </a:lvl1pPr>
            <a:lvl2pPr marL="457200" indent="0">
              <a:buNone/>
              <a:defRPr>
                <a:solidFill>
                  <a:schemeClr val="accent5"/>
                </a:solidFill>
              </a:defRPr>
            </a:lvl2pPr>
            <a:lvl3pPr marL="914400" indent="0">
              <a:buNone/>
              <a:defRPr>
                <a:solidFill>
                  <a:schemeClr val="accent5"/>
                </a:solidFill>
              </a:defRPr>
            </a:lvl3pPr>
            <a:lvl4pPr marL="1371600" indent="0">
              <a:buNone/>
              <a:defRPr>
                <a:solidFill>
                  <a:schemeClr val="accent5"/>
                </a:solidFill>
              </a:defRPr>
            </a:lvl4pPr>
            <a:lvl5pPr marL="1828800" indent="0">
              <a:buNone/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185015353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 16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1"/>
          <p:cNvSpPr>
            <a:spLocks noGrp="1"/>
          </p:cNvSpPr>
          <p:nvPr>
            <p:ph type="pic" sz="quarter" idx="10"/>
          </p:nvPr>
        </p:nvSpPr>
        <p:spPr>
          <a:xfrm>
            <a:off x="558800" y="0"/>
            <a:ext cx="5532719" cy="6858000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wrap="square" tIns="1548000" anchor="ctr">
            <a:no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9190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 17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1"/>
          <p:cNvSpPr>
            <a:spLocks noGrp="1"/>
          </p:cNvSpPr>
          <p:nvPr>
            <p:ph type="pic" sz="quarter" idx="10"/>
          </p:nvPr>
        </p:nvSpPr>
        <p:spPr>
          <a:xfrm>
            <a:off x="1551400" y="848667"/>
            <a:ext cx="2995200" cy="2995200"/>
          </a:xfrm>
          <a:prstGeom prst="ellipse">
            <a:avLst/>
          </a:prstGeom>
          <a:solidFill>
            <a:schemeClr val="tx1">
              <a:lumMod val="10000"/>
              <a:lumOff val="90000"/>
            </a:schemeClr>
          </a:solidFill>
          <a:ln w="19050">
            <a:solidFill>
              <a:schemeClr val="bg1"/>
            </a:solidFill>
          </a:ln>
        </p:spPr>
        <p:txBody>
          <a:bodyPr wrap="square" tIns="1548000" bIns="396000" anchor="ctr">
            <a:no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7647400" y="848667"/>
            <a:ext cx="2995200" cy="2995200"/>
          </a:xfrm>
          <a:prstGeom prst="ellipse">
            <a:avLst/>
          </a:prstGeom>
          <a:solidFill>
            <a:schemeClr val="tx1">
              <a:lumMod val="10000"/>
              <a:lumOff val="90000"/>
            </a:schemeClr>
          </a:solidFill>
          <a:ln w="19050">
            <a:solidFill>
              <a:schemeClr val="bg1"/>
            </a:solidFill>
          </a:ln>
        </p:spPr>
        <p:txBody>
          <a:bodyPr wrap="square" tIns="1548000" bIns="396000" anchor="ctr">
            <a:no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5852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 18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754744" y="774095"/>
            <a:ext cx="4586515" cy="290285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wrap="square" tIns="1548000" anchor="ctr">
            <a:no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Picture Placeholder 11"/>
          <p:cNvSpPr>
            <a:spLocks noGrp="1"/>
          </p:cNvSpPr>
          <p:nvPr>
            <p:ph type="pic" sz="quarter" idx="12"/>
          </p:nvPr>
        </p:nvSpPr>
        <p:spPr>
          <a:xfrm>
            <a:off x="6850741" y="774095"/>
            <a:ext cx="4586515" cy="290285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wrap="square" tIns="1548000" anchor="ctr">
            <a:no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2206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 19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/>
          <p:cNvSpPr>
            <a:spLocks noGrp="1"/>
          </p:cNvSpPr>
          <p:nvPr>
            <p:ph type="pic" sz="quarter" idx="10"/>
          </p:nvPr>
        </p:nvSpPr>
        <p:spPr>
          <a:xfrm>
            <a:off x="1037561" y="1020629"/>
            <a:ext cx="2995200" cy="2995200"/>
          </a:xfrm>
          <a:prstGeom prst="ellipse">
            <a:avLst/>
          </a:prstGeom>
          <a:solidFill>
            <a:schemeClr val="tx1">
              <a:lumMod val="10000"/>
              <a:lumOff val="90000"/>
            </a:schemeClr>
          </a:solidFill>
          <a:ln w="19050">
            <a:noFill/>
          </a:ln>
        </p:spPr>
        <p:txBody>
          <a:bodyPr wrap="square" tIns="1548000" bIns="324000" anchor="ctr">
            <a:no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4598400" y="1020629"/>
            <a:ext cx="2995200" cy="2995200"/>
          </a:xfrm>
          <a:prstGeom prst="ellipse">
            <a:avLst/>
          </a:prstGeom>
          <a:solidFill>
            <a:schemeClr val="tx1">
              <a:lumMod val="10000"/>
              <a:lumOff val="90000"/>
            </a:schemeClr>
          </a:solidFill>
          <a:ln w="19050">
            <a:noFill/>
          </a:ln>
        </p:spPr>
        <p:txBody>
          <a:bodyPr wrap="square" tIns="1548000" bIns="324000" anchor="ctr">
            <a:no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Picture Placeholder 11"/>
          <p:cNvSpPr>
            <a:spLocks noGrp="1"/>
          </p:cNvSpPr>
          <p:nvPr>
            <p:ph type="pic" sz="quarter" idx="12"/>
          </p:nvPr>
        </p:nvSpPr>
        <p:spPr>
          <a:xfrm>
            <a:off x="8159239" y="1020629"/>
            <a:ext cx="2995200" cy="2995200"/>
          </a:xfrm>
          <a:prstGeom prst="ellipse">
            <a:avLst/>
          </a:prstGeom>
          <a:solidFill>
            <a:schemeClr val="tx1">
              <a:lumMod val="10000"/>
              <a:lumOff val="90000"/>
            </a:schemeClr>
          </a:solidFill>
          <a:ln w="19050">
            <a:noFill/>
          </a:ln>
        </p:spPr>
        <p:txBody>
          <a:bodyPr wrap="square" tIns="1548000" bIns="324000" anchor="ctr">
            <a:no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77501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 20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541868" y="1219200"/>
            <a:ext cx="3471333" cy="3285067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wrap="square" tIns="1548000" anchor="ctr">
            <a:no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5" name="Picture Placeholder 11"/>
          <p:cNvSpPr>
            <a:spLocks noGrp="1"/>
          </p:cNvSpPr>
          <p:nvPr>
            <p:ph type="pic" sz="quarter" idx="12"/>
          </p:nvPr>
        </p:nvSpPr>
        <p:spPr>
          <a:xfrm>
            <a:off x="4360334" y="1219200"/>
            <a:ext cx="3471333" cy="3285067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wrap="square" tIns="1548000" anchor="ctr">
            <a:no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6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8178800" y="1219200"/>
            <a:ext cx="3471333" cy="3285067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wrap="square" tIns="1548000" anchor="ctr">
            <a:no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75870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 2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1"/>
          <p:cNvSpPr>
            <a:spLocks noGrp="1"/>
          </p:cNvSpPr>
          <p:nvPr>
            <p:ph type="pic" sz="quarter" idx="10"/>
          </p:nvPr>
        </p:nvSpPr>
        <p:spPr>
          <a:xfrm>
            <a:off x="585824" y="1517227"/>
            <a:ext cx="2384213" cy="2384213"/>
          </a:xfrm>
          <a:prstGeom prst="ellipse">
            <a:avLst/>
          </a:prstGeom>
          <a:solidFill>
            <a:schemeClr val="tx1">
              <a:lumMod val="10000"/>
              <a:lumOff val="90000"/>
            </a:schemeClr>
          </a:solidFill>
          <a:ln w="38100">
            <a:solidFill>
              <a:schemeClr val="bg1"/>
            </a:solidFill>
          </a:ln>
        </p:spPr>
        <p:txBody>
          <a:bodyPr wrap="square" tIns="1548000" bIns="612000" anchor="ctr">
            <a:noAutofit/>
          </a:bodyPr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7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3473567" y="1517227"/>
            <a:ext cx="2384213" cy="2384213"/>
          </a:xfrm>
          <a:prstGeom prst="ellipse">
            <a:avLst/>
          </a:prstGeom>
          <a:solidFill>
            <a:schemeClr val="tx1">
              <a:lumMod val="10000"/>
              <a:lumOff val="90000"/>
            </a:schemeClr>
          </a:solidFill>
          <a:ln w="38100">
            <a:solidFill>
              <a:schemeClr val="bg1"/>
            </a:solidFill>
          </a:ln>
        </p:spPr>
        <p:txBody>
          <a:bodyPr wrap="square" tIns="1548000" bIns="612000" anchor="ctr">
            <a:noAutofit/>
          </a:bodyPr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Picture Placeholder 11"/>
          <p:cNvSpPr>
            <a:spLocks noGrp="1"/>
          </p:cNvSpPr>
          <p:nvPr>
            <p:ph type="pic" sz="quarter" idx="12"/>
          </p:nvPr>
        </p:nvSpPr>
        <p:spPr>
          <a:xfrm>
            <a:off x="6361311" y="1517227"/>
            <a:ext cx="2384213" cy="2384213"/>
          </a:xfrm>
          <a:prstGeom prst="ellipse">
            <a:avLst/>
          </a:prstGeom>
          <a:solidFill>
            <a:schemeClr val="tx1">
              <a:lumMod val="10000"/>
              <a:lumOff val="90000"/>
            </a:schemeClr>
          </a:solidFill>
          <a:ln w="38100">
            <a:solidFill>
              <a:schemeClr val="bg1"/>
            </a:solidFill>
          </a:ln>
        </p:spPr>
        <p:txBody>
          <a:bodyPr wrap="square" tIns="1548000" bIns="612000" anchor="ctr">
            <a:noAutofit/>
          </a:bodyPr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9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9249054" y="1517227"/>
            <a:ext cx="2384213" cy="2384213"/>
          </a:xfrm>
          <a:prstGeom prst="ellipse">
            <a:avLst/>
          </a:prstGeom>
          <a:solidFill>
            <a:schemeClr val="tx1">
              <a:lumMod val="10000"/>
              <a:lumOff val="90000"/>
            </a:schemeClr>
          </a:solidFill>
          <a:ln w="38100">
            <a:solidFill>
              <a:schemeClr val="bg1"/>
            </a:solidFill>
          </a:ln>
        </p:spPr>
        <p:txBody>
          <a:bodyPr wrap="square" tIns="1548000" bIns="612000" anchor="ctr">
            <a:noAutofit/>
          </a:bodyPr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80239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 2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1"/>
          <p:cNvSpPr>
            <a:spLocks noGrp="1"/>
          </p:cNvSpPr>
          <p:nvPr>
            <p:ph type="pic" sz="quarter" idx="10"/>
          </p:nvPr>
        </p:nvSpPr>
        <p:spPr>
          <a:xfrm>
            <a:off x="585824" y="1517227"/>
            <a:ext cx="2384213" cy="2384213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 w="38100">
            <a:solidFill>
              <a:schemeClr val="bg1"/>
            </a:solidFill>
          </a:ln>
        </p:spPr>
        <p:txBody>
          <a:bodyPr wrap="square" tIns="1548000" bIns="612000" anchor="ctr">
            <a:noAutofit/>
          </a:bodyPr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7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3473567" y="1517227"/>
            <a:ext cx="2384213" cy="2384213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 w="38100">
            <a:solidFill>
              <a:schemeClr val="bg1"/>
            </a:solidFill>
          </a:ln>
        </p:spPr>
        <p:txBody>
          <a:bodyPr wrap="square" tIns="1548000" bIns="612000" anchor="ctr">
            <a:noAutofit/>
          </a:bodyPr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Picture Placeholder 11"/>
          <p:cNvSpPr>
            <a:spLocks noGrp="1"/>
          </p:cNvSpPr>
          <p:nvPr>
            <p:ph type="pic" sz="quarter" idx="12"/>
          </p:nvPr>
        </p:nvSpPr>
        <p:spPr>
          <a:xfrm>
            <a:off x="6361311" y="1517227"/>
            <a:ext cx="2384213" cy="2384213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 w="38100">
            <a:solidFill>
              <a:schemeClr val="bg1"/>
            </a:solidFill>
          </a:ln>
        </p:spPr>
        <p:txBody>
          <a:bodyPr wrap="square" tIns="1548000" bIns="612000" anchor="ctr">
            <a:noAutofit/>
          </a:bodyPr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9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9249054" y="1517227"/>
            <a:ext cx="2384213" cy="2384213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 w="38100">
            <a:solidFill>
              <a:schemeClr val="bg1"/>
            </a:solidFill>
          </a:ln>
        </p:spPr>
        <p:txBody>
          <a:bodyPr wrap="square" tIns="1548000" bIns="612000" anchor="ctr">
            <a:noAutofit/>
          </a:bodyPr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77415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 2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/>
          <p:cNvSpPr>
            <a:spLocks noGrp="1"/>
          </p:cNvSpPr>
          <p:nvPr>
            <p:ph type="pic" sz="quarter" idx="10"/>
          </p:nvPr>
        </p:nvSpPr>
        <p:spPr>
          <a:xfrm>
            <a:off x="5080002" y="0"/>
            <a:ext cx="3522133" cy="6858000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wrap="square" tIns="1548000" anchor="ctr">
            <a:noAutofit/>
          </a:bodyPr>
          <a:lstStyle>
            <a:lvl1pPr marL="0" indent="0" algn="ctr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8669866" y="0"/>
            <a:ext cx="3522133" cy="3386667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wrap="square" tIns="1548000" anchor="ctr">
            <a:noAutofit/>
          </a:bodyPr>
          <a:lstStyle>
            <a:lvl1pPr marL="0" indent="0" algn="ctr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5" name="Picture Placeholder 11"/>
          <p:cNvSpPr>
            <a:spLocks noGrp="1"/>
          </p:cNvSpPr>
          <p:nvPr>
            <p:ph type="pic" sz="quarter" idx="12"/>
          </p:nvPr>
        </p:nvSpPr>
        <p:spPr>
          <a:xfrm>
            <a:off x="8669866" y="3471333"/>
            <a:ext cx="3522133" cy="3386667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wrap="square" tIns="1548000" anchor="ctr">
            <a:noAutofit/>
          </a:bodyPr>
          <a:lstStyle>
            <a:lvl1pPr marL="0" indent="0" algn="ctr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19807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 2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/>
          <p:cNvSpPr>
            <a:spLocks noGrp="1"/>
          </p:cNvSpPr>
          <p:nvPr>
            <p:ph type="pic" sz="quarter" idx="10"/>
          </p:nvPr>
        </p:nvSpPr>
        <p:spPr>
          <a:xfrm>
            <a:off x="3589864" y="0"/>
            <a:ext cx="3522133" cy="6858000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wrap="square" tIns="1548000" anchor="ctr">
            <a:noAutofit/>
          </a:bodyPr>
          <a:lstStyle>
            <a:lvl1pPr marL="0" indent="0" algn="ctr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3522133" cy="3386667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wrap="square" tIns="1548000" anchor="ctr">
            <a:noAutofit/>
          </a:bodyPr>
          <a:lstStyle>
            <a:lvl1pPr marL="0" indent="0" algn="ctr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5" name="Picture Placeholder 11"/>
          <p:cNvSpPr>
            <a:spLocks noGrp="1"/>
          </p:cNvSpPr>
          <p:nvPr>
            <p:ph type="pic" sz="quarter" idx="12"/>
          </p:nvPr>
        </p:nvSpPr>
        <p:spPr>
          <a:xfrm>
            <a:off x="0" y="3471333"/>
            <a:ext cx="3522133" cy="3386667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wrap="square" tIns="1548000" anchor="ctr">
            <a:noAutofit/>
          </a:bodyPr>
          <a:lstStyle>
            <a:lvl1pPr marL="0" indent="0" algn="ctr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49422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 25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11"/>
          <p:cNvSpPr>
            <a:spLocks noGrp="1"/>
          </p:cNvSpPr>
          <p:nvPr>
            <p:ph type="pic" sz="quarter" idx="10"/>
          </p:nvPr>
        </p:nvSpPr>
        <p:spPr>
          <a:xfrm>
            <a:off x="6129867" y="635000"/>
            <a:ext cx="5554133" cy="2726267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wrap="square" tIns="1548000" anchor="ctr">
            <a:noAutofit/>
          </a:bodyPr>
          <a:lstStyle>
            <a:lvl1pPr marL="0" indent="0" algn="ctr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508000" y="3496733"/>
            <a:ext cx="5554133" cy="2726267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wrap="square" tIns="1548000" anchor="ctr">
            <a:noAutofit/>
          </a:bodyPr>
          <a:lstStyle>
            <a:lvl1pPr marL="0" indent="0" algn="ctr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193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80000"/>
              </a:lnSpc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493" y="2369127"/>
            <a:ext cx="11071907" cy="3807835"/>
          </a:xfrm>
        </p:spPr>
        <p:txBody>
          <a:bodyPr/>
          <a:lstStyle>
            <a:lvl1pPr>
              <a:buClr>
                <a:schemeClr val="accent5"/>
              </a:buClr>
              <a:defRPr/>
            </a:lvl1pPr>
            <a:lvl2pPr>
              <a:buClr>
                <a:schemeClr val="accent5"/>
              </a:buClr>
              <a:defRPr/>
            </a:lvl2pPr>
            <a:lvl3pPr>
              <a:buClr>
                <a:schemeClr val="accent5"/>
              </a:buClr>
              <a:defRPr/>
            </a:lvl3pPr>
            <a:lvl4pPr>
              <a:buClr>
                <a:schemeClr val="accent5"/>
              </a:buClr>
              <a:defRPr/>
            </a:lvl4pPr>
            <a:lvl5pPr>
              <a:buClr>
                <a:schemeClr val="accent5"/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511175" y="945419"/>
            <a:ext cx="11071225" cy="647700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1800">
                <a:solidFill>
                  <a:schemeClr val="accent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3469431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 29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/>
          <p:cNvSpPr>
            <a:spLocks noGrp="1"/>
          </p:cNvSpPr>
          <p:nvPr>
            <p:ph type="pic" sz="quarter" idx="15"/>
          </p:nvPr>
        </p:nvSpPr>
        <p:spPr>
          <a:xfrm>
            <a:off x="6134667" y="3496733"/>
            <a:ext cx="5549333" cy="2726267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wrap="square" tIns="1548000" anchor="ctr">
            <a:noAutofit/>
          </a:bodyPr>
          <a:lstStyle>
            <a:lvl1pPr marL="0" indent="0" algn="ctr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Picture Placeholder 11"/>
          <p:cNvSpPr>
            <a:spLocks noGrp="1"/>
          </p:cNvSpPr>
          <p:nvPr>
            <p:ph type="pic" sz="quarter" idx="16"/>
          </p:nvPr>
        </p:nvSpPr>
        <p:spPr>
          <a:xfrm>
            <a:off x="6134667" y="635000"/>
            <a:ext cx="5549333" cy="2726267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wrap="square" tIns="1548000" anchor="ctr">
            <a:noAutofit/>
          </a:bodyPr>
          <a:lstStyle>
            <a:lvl1pPr marL="0" indent="0" algn="ctr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Picture Placeholder 11"/>
          <p:cNvSpPr>
            <a:spLocks noGrp="1"/>
          </p:cNvSpPr>
          <p:nvPr>
            <p:ph type="pic" sz="quarter" idx="17"/>
          </p:nvPr>
        </p:nvSpPr>
        <p:spPr>
          <a:xfrm>
            <a:off x="508000" y="3496733"/>
            <a:ext cx="5549333" cy="2726267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wrap="square" tIns="1548000" anchor="ctr">
            <a:noAutofit/>
          </a:bodyPr>
          <a:lstStyle>
            <a:lvl1pPr marL="0" indent="0" algn="ctr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15507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 26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508000" y="635000"/>
            <a:ext cx="2736000" cy="2726267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wrap="square" tIns="1548000" anchor="ctr">
            <a:noAutofit/>
          </a:bodyPr>
          <a:lstStyle>
            <a:lvl1pPr marL="0" indent="0" algn="ctr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6" name="Picture Placeholder 11"/>
          <p:cNvSpPr>
            <a:spLocks noGrp="1"/>
          </p:cNvSpPr>
          <p:nvPr>
            <p:ph type="pic" sz="quarter" idx="12"/>
          </p:nvPr>
        </p:nvSpPr>
        <p:spPr>
          <a:xfrm>
            <a:off x="3326133" y="635000"/>
            <a:ext cx="2736000" cy="2726267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wrap="square" tIns="1548000" anchor="ctr">
            <a:noAutofit/>
          </a:bodyPr>
          <a:lstStyle>
            <a:lvl1pPr marL="0" indent="0" algn="ctr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7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6129867" y="635000"/>
            <a:ext cx="5554133" cy="2726267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wrap="square" tIns="1548000" anchor="ctr">
            <a:noAutofit/>
          </a:bodyPr>
          <a:lstStyle>
            <a:lvl1pPr marL="0" indent="0" algn="ctr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6129867" y="3496733"/>
            <a:ext cx="5554133" cy="2726267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wrap="square" tIns="1548000" anchor="ctr">
            <a:noAutofit/>
          </a:bodyPr>
          <a:lstStyle>
            <a:lvl1pPr marL="0" indent="0" algn="ctr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35484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 27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508000" y="635000"/>
            <a:ext cx="2736000" cy="2726267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wrap="square" tIns="1548000" anchor="ctr">
            <a:noAutofit/>
          </a:bodyPr>
          <a:lstStyle>
            <a:lvl1pPr marL="0" indent="0" algn="ctr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9" name="Picture Placeholder 11"/>
          <p:cNvSpPr>
            <a:spLocks noGrp="1"/>
          </p:cNvSpPr>
          <p:nvPr>
            <p:ph type="pic" sz="quarter" idx="12"/>
          </p:nvPr>
        </p:nvSpPr>
        <p:spPr>
          <a:xfrm>
            <a:off x="3321333" y="635000"/>
            <a:ext cx="2736000" cy="2726267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wrap="square" tIns="1548000" anchor="ctr">
            <a:noAutofit/>
          </a:bodyPr>
          <a:lstStyle>
            <a:lvl1pPr marL="0" indent="0" algn="ctr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0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8948000" y="635000"/>
            <a:ext cx="2736000" cy="2726267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wrap="square" tIns="1548000" anchor="ctr">
            <a:noAutofit/>
          </a:bodyPr>
          <a:lstStyle>
            <a:lvl1pPr marL="0" indent="0" algn="ctr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6134667" y="635000"/>
            <a:ext cx="2736000" cy="2726267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wrap="square" tIns="1548000" anchor="ctr">
            <a:noAutofit/>
          </a:bodyPr>
          <a:lstStyle>
            <a:lvl1pPr marL="0" indent="0" algn="ctr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Picture Placeholder 11"/>
          <p:cNvSpPr>
            <a:spLocks noGrp="1"/>
          </p:cNvSpPr>
          <p:nvPr>
            <p:ph type="pic" sz="quarter" idx="15"/>
          </p:nvPr>
        </p:nvSpPr>
        <p:spPr>
          <a:xfrm>
            <a:off x="508000" y="3496733"/>
            <a:ext cx="5549333" cy="2726267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wrap="square" tIns="1548000" anchor="ctr">
            <a:noAutofit/>
          </a:bodyPr>
          <a:lstStyle>
            <a:lvl1pPr marL="0" indent="0" algn="ctr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89891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 28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508000" y="635000"/>
            <a:ext cx="2736000" cy="2726267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wrap="square" tIns="1548000" anchor="ctr">
            <a:noAutofit/>
          </a:bodyPr>
          <a:lstStyle>
            <a:lvl1pPr marL="0" indent="0" algn="ctr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Picture Placeholder 11"/>
          <p:cNvSpPr>
            <a:spLocks noGrp="1"/>
          </p:cNvSpPr>
          <p:nvPr>
            <p:ph type="pic" sz="quarter" idx="12"/>
          </p:nvPr>
        </p:nvSpPr>
        <p:spPr>
          <a:xfrm>
            <a:off x="3321333" y="635000"/>
            <a:ext cx="2736000" cy="2726267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wrap="square" tIns="1548000" anchor="ctr">
            <a:noAutofit/>
          </a:bodyPr>
          <a:lstStyle>
            <a:lvl1pPr marL="0" indent="0" algn="ctr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6134667" y="635000"/>
            <a:ext cx="5549333" cy="2726267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wrap="square" tIns="1548000" anchor="ctr">
            <a:noAutofit/>
          </a:bodyPr>
          <a:lstStyle>
            <a:lvl1pPr marL="0" indent="0" algn="ctr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6" name="Picture Placeholder 11"/>
          <p:cNvSpPr>
            <a:spLocks noGrp="1"/>
          </p:cNvSpPr>
          <p:nvPr>
            <p:ph type="pic" sz="quarter" idx="15"/>
          </p:nvPr>
        </p:nvSpPr>
        <p:spPr>
          <a:xfrm>
            <a:off x="508000" y="3496733"/>
            <a:ext cx="11176000" cy="2726267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wrap="square" tIns="1548000" anchor="ctr">
            <a:noAutofit/>
          </a:bodyPr>
          <a:lstStyle>
            <a:lvl1pPr marL="0" indent="0" algn="ctr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36081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 30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1"/>
          <p:cNvSpPr>
            <a:spLocks noGrp="1"/>
          </p:cNvSpPr>
          <p:nvPr>
            <p:ph type="pic" sz="quarter" idx="17"/>
          </p:nvPr>
        </p:nvSpPr>
        <p:spPr>
          <a:xfrm>
            <a:off x="585410" y="0"/>
            <a:ext cx="3149173" cy="2256000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wrap="square" tIns="1548000" bIns="504000" anchor="ctr">
            <a:noAutofit/>
          </a:bodyPr>
          <a:lstStyle>
            <a:lvl1pPr marL="0" indent="0" algn="ctr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0" name="Picture Placeholder 11"/>
          <p:cNvSpPr>
            <a:spLocks noGrp="1"/>
          </p:cNvSpPr>
          <p:nvPr>
            <p:ph type="pic" sz="quarter" idx="18"/>
          </p:nvPr>
        </p:nvSpPr>
        <p:spPr>
          <a:xfrm>
            <a:off x="3769303" y="0"/>
            <a:ext cx="3149173" cy="2256000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wrap="square" tIns="1548000" bIns="504000" anchor="ctr">
            <a:noAutofit/>
          </a:bodyPr>
          <a:lstStyle>
            <a:lvl1pPr marL="0" indent="0" algn="ctr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Picture Placeholder 11"/>
          <p:cNvSpPr>
            <a:spLocks noGrp="1"/>
          </p:cNvSpPr>
          <p:nvPr>
            <p:ph type="pic" sz="quarter" idx="19"/>
          </p:nvPr>
        </p:nvSpPr>
        <p:spPr>
          <a:xfrm>
            <a:off x="585410" y="4602000"/>
            <a:ext cx="3149173" cy="2256000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wrap="square" tIns="1548000" bIns="504000" anchor="ctr">
            <a:noAutofit/>
          </a:bodyPr>
          <a:lstStyle>
            <a:lvl1pPr marL="0" indent="0" algn="ctr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Picture Placeholder 11"/>
          <p:cNvSpPr>
            <a:spLocks noGrp="1"/>
          </p:cNvSpPr>
          <p:nvPr>
            <p:ph type="pic" sz="quarter" idx="20"/>
          </p:nvPr>
        </p:nvSpPr>
        <p:spPr>
          <a:xfrm>
            <a:off x="3769303" y="4602000"/>
            <a:ext cx="3149173" cy="2256000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wrap="square" tIns="1548000" bIns="504000" anchor="ctr">
            <a:noAutofit/>
          </a:bodyPr>
          <a:lstStyle>
            <a:lvl1pPr marL="0" indent="0" algn="ctr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Picture Placeholder 11"/>
          <p:cNvSpPr>
            <a:spLocks noGrp="1"/>
          </p:cNvSpPr>
          <p:nvPr>
            <p:ph type="pic" sz="quarter" idx="21"/>
          </p:nvPr>
        </p:nvSpPr>
        <p:spPr>
          <a:xfrm>
            <a:off x="585410" y="2301000"/>
            <a:ext cx="3149173" cy="2256000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wrap="square" tIns="1548000" bIns="504000" anchor="ctr">
            <a:noAutofit/>
          </a:bodyPr>
          <a:lstStyle>
            <a:lvl1pPr marL="0" indent="0" algn="ctr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4" name="Picture Placeholder 11"/>
          <p:cNvSpPr>
            <a:spLocks noGrp="1"/>
          </p:cNvSpPr>
          <p:nvPr>
            <p:ph type="pic" sz="quarter" idx="22"/>
          </p:nvPr>
        </p:nvSpPr>
        <p:spPr>
          <a:xfrm>
            <a:off x="3769303" y="2301000"/>
            <a:ext cx="3149173" cy="2256000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wrap="square" tIns="1548000" bIns="504000" anchor="ctr">
            <a:noAutofit/>
          </a:bodyPr>
          <a:lstStyle>
            <a:lvl1pPr marL="0" indent="0" algn="ctr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60221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 3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icture Placeholder 11"/>
          <p:cNvSpPr>
            <a:spLocks noGrp="1"/>
          </p:cNvSpPr>
          <p:nvPr>
            <p:ph type="pic" sz="quarter" idx="17"/>
          </p:nvPr>
        </p:nvSpPr>
        <p:spPr>
          <a:xfrm>
            <a:off x="523625" y="307664"/>
            <a:ext cx="3641976" cy="2043205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wrap="square" tIns="1548000" bIns="504000" anchor="ctr">
            <a:noAutofit/>
          </a:bodyPr>
          <a:lstStyle>
            <a:lvl1pPr marL="0" indent="0" algn="ctr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30" name="Picture Placeholder 11"/>
          <p:cNvSpPr>
            <a:spLocks noGrp="1"/>
          </p:cNvSpPr>
          <p:nvPr>
            <p:ph type="pic" sz="quarter" idx="18"/>
          </p:nvPr>
        </p:nvSpPr>
        <p:spPr>
          <a:xfrm>
            <a:off x="8026399" y="307664"/>
            <a:ext cx="3641976" cy="2043205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wrap="square" tIns="1548000" bIns="504000" anchor="ctr">
            <a:noAutofit/>
          </a:bodyPr>
          <a:lstStyle>
            <a:lvl1pPr marL="0" indent="0" algn="ctr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31" name="Picture Placeholder 11"/>
          <p:cNvSpPr>
            <a:spLocks noGrp="1"/>
          </p:cNvSpPr>
          <p:nvPr>
            <p:ph type="pic" sz="quarter" idx="19"/>
          </p:nvPr>
        </p:nvSpPr>
        <p:spPr>
          <a:xfrm>
            <a:off x="4275012" y="307664"/>
            <a:ext cx="3641976" cy="2043205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wrap="square" tIns="1548000" bIns="504000" anchor="ctr">
            <a:noAutofit/>
          </a:bodyPr>
          <a:lstStyle>
            <a:lvl1pPr marL="0" indent="0" algn="ctr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32" name="Picture Placeholder 11"/>
          <p:cNvSpPr>
            <a:spLocks noGrp="1"/>
          </p:cNvSpPr>
          <p:nvPr>
            <p:ph type="pic" sz="quarter" idx="20"/>
          </p:nvPr>
        </p:nvSpPr>
        <p:spPr>
          <a:xfrm>
            <a:off x="523625" y="4507131"/>
            <a:ext cx="3641976" cy="2043205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wrap="square" tIns="1548000" bIns="504000" anchor="ctr">
            <a:noAutofit/>
          </a:bodyPr>
          <a:lstStyle>
            <a:lvl1pPr marL="0" indent="0" algn="ctr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33" name="Picture Placeholder 11"/>
          <p:cNvSpPr>
            <a:spLocks noGrp="1"/>
          </p:cNvSpPr>
          <p:nvPr>
            <p:ph type="pic" sz="quarter" idx="21"/>
          </p:nvPr>
        </p:nvSpPr>
        <p:spPr>
          <a:xfrm>
            <a:off x="8026399" y="4507131"/>
            <a:ext cx="3641976" cy="2043205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wrap="square" tIns="1548000" bIns="504000" anchor="ctr">
            <a:noAutofit/>
          </a:bodyPr>
          <a:lstStyle>
            <a:lvl1pPr marL="0" indent="0" algn="ctr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34" name="Picture Placeholder 11"/>
          <p:cNvSpPr>
            <a:spLocks noGrp="1"/>
          </p:cNvSpPr>
          <p:nvPr>
            <p:ph type="pic" sz="quarter" idx="22"/>
          </p:nvPr>
        </p:nvSpPr>
        <p:spPr>
          <a:xfrm>
            <a:off x="4275012" y="4507131"/>
            <a:ext cx="3641976" cy="2043205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wrap="square" tIns="1548000" bIns="504000" anchor="ctr">
            <a:noAutofit/>
          </a:bodyPr>
          <a:lstStyle>
            <a:lvl1pPr marL="0" indent="0" algn="ctr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35" name="Picture Placeholder 11"/>
          <p:cNvSpPr>
            <a:spLocks noGrp="1"/>
          </p:cNvSpPr>
          <p:nvPr>
            <p:ph type="pic" sz="quarter" idx="23"/>
          </p:nvPr>
        </p:nvSpPr>
        <p:spPr>
          <a:xfrm>
            <a:off x="523625" y="2407398"/>
            <a:ext cx="3641976" cy="2043205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wrap="square" tIns="1548000" bIns="504000" anchor="ctr">
            <a:noAutofit/>
          </a:bodyPr>
          <a:lstStyle>
            <a:lvl1pPr marL="0" indent="0" algn="ctr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36" name="Picture Placeholder 11"/>
          <p:cNvSpPr>
            <a:spLocks noGrp="1"/>
          </p:cNvSpPr>
          <p:nvPr>
            <p:ph type="pic" sz="quarter" idx="24"/>
          </p:nvPr>
        </p:nvSpPr>
        <p:spPr>
          <a:xfrm>
            <a:off x="4275012" y="2407398"/>
            <a:ext cx="3641976" cy="2043205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wrap="square" tIns="1548000" bIns="504000" anchor="ctr">
            <a:noAutofit/>
          </a:bodyPr>
          <a:lstStyle>
            <a:lvl1pPr marL="0" indent="0" algn="ctr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40287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 3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11"/>
          <p:cNvSpPr>
            <a:spLocks noGrp="1"/>
          </p:cNvSpPr>
          <p:nvPr>
            <p:ph type="pic" sz="quarter" idx="19"/>
          </p:nvPr>
        </p:nvSpPr>
        <p:spPr>
          <a:xfrm>
            <a:off x="524933" y="273276"/>
            <a:ext cx="2726400" cy="2088000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wrap="square" tIns="1548000" bIns="576000" anchor="ctr">
            <a:noAutofit/>
          </a:bodyPr>
          <a:lstStyle>
            <a:lvl1pPr marL="0" indent="0" algn="ctr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34" name="Picture Placeholder 11"/>
          <p:cNvSpPr>
            <a:spLocks noGrp="1"/>
          </p:cNvSpPr>
          <p:nvPr>
            <p:ph type="pic" sz="quarter" idx="20"/>
          </p:nvPr>
        </p:nvSpPr>
        <p:spPr>
          <a:xfrm>
            <a:off x="8939357" y="273276"/>
            <a:ext cx="2726400" cy="2088000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wrap="square" tIns="1548000" bIns="576000" anchor="ctr">
            <a:noAutofit/>
          </a:bodyPr>
          <a:lstStyle>
            <a:lvl1pPr marL="0" indent="0" algn="ctr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35" name="Picture Placeholder 11"/>
          <p:cNvSpPr>
            <a:spLocks noGrp="1"/>
          </p:cNvSpPr>
          <p:nvPr>
            <p:ph type="pic" sz="quarter" idx="21"/>
          </p:nvPr>
        </p:nvSpPr>
        <p:spPr>
          <a:xfrm>
            <a:off x="8939357" y="4495321"/>
            <a:ext cx="2726400" cy="2088000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wrap="square" tIns="1548000" bIns="576000" anchor="ctr">
            <a:noAutofit/>
          </a:bodyPr>
          <a:lstStyle>
            <a:lvl1pPr marL="0" indent="0" algn="ctr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36" name="Picture Placeholder 11"/>
          <p:cNvSpPr>
            <a:spLocks noGrp="1"/>
          </p:cNvSpPr>
          <p:nvPr>
            <p:ph type="pic" sz="quarter" idx="22"/>
          </p:nvPr>
        </p:nvSpPr>
        <p:spPr>
          <a:xfrm>
            <a:off x="523624" y="4495321"/>
            <a:ext cx="2726400" cy="2088000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wrap="square" tIns="1548000" bIns="576000" anchor="ctr">
            <a:noAutofit/>
          </a:bodyPr>
          <a:lstStyle>
            <a:lvl1pPr marL="0" indent="0" algn="ctr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37" name="Picture Placeholder 11"/>
          <p:cNvSpPr>
            <a:spLocks noGrp="1"/>
          </p:cNvSpPr>
          <p:nvPr>
            <p:ph type="pic" sz="quarter" idx="23"/>
          </p:nvPr>
        </p:nvSpPr>
        <p:spPr>
          <a:xfrm>
            <a:off x="523624" y="2384299"/>
            <a:ext cx="2726400" cy="2088000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wrap="square" tIns="1548000" bIns="576000" anchor="ctr">
            <a:noAutofit/>
          </a:bodyPr>
          <a:lstStyle>
            <a:lvl1pPr marL="0" indent="0" algn="ctr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38" name="Picture Placeholder 11"/>
          <p:cNvSpPr>
            <a:spLocks noGrp="1"/>
          </p:cNvSpPr>
          <p:nvPr>
            <p:ph type="pic" sz="quarter" idx="24"/>
          </p:nvPr>
        </p:nvSpPr>
        <p:spPr>
          <a:xfrm>
            <a:off x="3329741" y="273276"/>
            <a:ext cx="2726400" cy="2088000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wrap="square" tIns="1548000" bIns="576000" anchor="ctr">
            <a:noAutofit/>
          </a:bodyPr>
          <a:lstStyle>
            <a:lvl1pPr marL="0" indent="0" algn="ctr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39" name="Picture Placeholder 11"/>
          <p:cNvSpPr>
            <a:spLocks noGrp="1"/>
          </p:cNvSpPr>
          <p:nvPr>
            <p:ph type="pic" sz="quarter" idx="25"/>
          </p:nvPr>
        </p:nvSpPr>
        <p:spPr>
          <a:xfrm>
            <a:off x="6134549" y="273276"/>
            <a:ext cx="2726400" cy="2088000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wrap="square" tIns="1548000" bIns="576000" anchor="ctr">
            <a:noAutofit/>
          </a:bodyPr>
          <a:lstStyle>
            <a:lvl1pPr marL="0" indent="0" algn="ctr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40" name="Picture Placeholder 11"/>
          <p:cNvSpPr>
            <a:spLocks noGrp="1"/>
          </p:cNvSpPr>
          <p:nvPr>
            <p:ph type="pic" sz="quarter" idx="26"/>
          </p:nvPr>
        </p:nvSpPr>
        <p:spPr>
          <a:xfrm>
            <a:off x="6134112" y="4495321"/>
            <a:ext cx="2726400" cy="2088000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wrap="square" tIns="1548000" bIns="576000" anchor="ctr">
            <a:noAutofit/>
          </a:bodyPr>
          <a:lstStyle>
            <a:lvl1pPr marL="0" indent="0" algn="ctr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41" name="Picture Placeholder 11"/>
          <p:cNvSpPr>
            <a:spLocks noGrp="1"/>
          </p:cNvSpPr>
          <p:nvPr>
            <p:ph type="pic" sz="quarter" idx="27"/>
          </p:nvPr>
        </p:nvSpPr>
        <p:spPr>
          <a:xfrm>
            <a:off x="3328868" y="4495321"/>
            <a:ext cx="2726400" cy="2088000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wrap="square" tIns="1548000" bIns="576000" anchor="ctr">
            <a:noAutofit/>
          </a:bodyPr>
          <a:lstStyle>
            <a:lvl1pPr marL="0" indent="0" algn="ctr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42" name="Picture Placeholder 11"/>
          <p:cNvSpPr>
            <a:spLocks noGrp="1"/>
          </p:cNvSpPr>
          <p:nvPr>
            <p:ph type="pic" sz="quarter" idx="28"/>
          </p:nvPr>
        </p:nvSpPr>
        <p:spPr>
          <a:xfrm>
            <a:off x="8939357" y="2384299"/>
            <a:ext cx="2726400" cy="2088000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wrap="square" tIns="1548000" bIns="576000" anchor="ctr">
            <a:noAutofit/>
          </a:bodyPr>
          <a:lstStyle>
            <a:lvl1pPr marL="0" indent="0" algn="ctr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79011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 3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93" imgH="493" progId="TCLayout.ActiveDocument.1">
                  <p:embed/>
                </p:oleObj>
              </mc:Choice>
              <mc:Fallback>
                <p:oleObj name="think-cell Slide" r:id="rId4" imgW="493" imgH="49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211667" cy="2116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 defTabSz="914377"/>
            <a:endParaRPr lang="de-DE" sz="4200" dirty="0">
              <a:solidFill>
                <a:srgbClr val="FFFFFF"/>
              </a:solidFill>
              <a:sym typeface="Roboto"/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ctrTitle" hasCustomPrompt="1"/>
          </p:nvPr>
        </p:nvSpPr>
        <p:spPr>
          <a:xfrm>
            <a:off x="432891" y="266701"/>
            <a:ext cx="11326220" cy="728153"/>
          </a:xfrm>
          <a:prstGeom prst="rect">
            <a:avLst/>
          </a:prstGeom>
        </p:spPr>
        <p:txBody>
          <a:bodyPr anchor="ctr"/>
          <a:lstStyle>
            <a:lvl1pPr algn="ctr">
              <a:defRPr sz="4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Edit Master Title Style</a:t>
            </a:r>
          </a:p>
        </p:txBody>
      </p:sp>
      <p:sp>
        <p:nvSpPr>
          <p:cNvPr id="1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2891" y="1010728"/>
            <a:ext cx="11326220" cy="360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Edit Master </a:t>
            </a:r>
            <a:r>
              <a:rPr lang="de-DE" dirty="0" err="1"/>
              <a:t>Subtitle</a:t>
            </a:r>
            <a:r>
              <a:rPr lang="de-DE" dirty="0"/>
              <a:t> Style</a:t>
            </a:r>
          </a:p>
        </p:txBody>
      </p:sp>
      <p:sp>
        <p:nvSpPr>
          <p:cNvPr id="14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733602" y="2246431"/>
            <a:ext cx="4736599" cy="2662308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wrap="square" tIns="1548000" anchor="ctr">
            <a:no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27598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 3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93" imgH="493" progId="TCLayout.ActiveDocument.1">
                  <p:embed/>
                </p:oleObj>
              </mc:Choice>
              <mc:Fallback>
                <p:oleObj name="think-cell Slide" r:id="rId4" imgW="493" imgH="49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211667" cy="2116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 defTabSz="914377"/>
            <a:endParaRPr lang="de-DE" sz="4200" dirty="0">
              <a:solidFill>
                <a:srgbClr val="FFFFFF"/>
              </a:solidFill>
              <a:sym typeface="Roboto"/>
            </a:endParaRPr>
          </a:p>
        </p:txBody>
      </p:sp>
      <p:sp>
        <p:nvSpPr>
          <p:cNvPr id="9" name="Picture Placeholder 11"/>
          <p:cNvSpPr>
            <a:spLocks noGrp="1"/>
          </p:cNvSpPr>
          <p:nvPr>
            <p:ph type="pic" sz="quarter" idx="10"/>
          </p:nvPr>
        </p:nvSpPr>
        <p:spPr>
          <a:xfrm>
            <a:off x="7125224" y="0"/>
            <a:ext cx="5066777" cy="6858000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wrap="square" tIns="1548000" anchor="ctr">
            <a:no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1224668" y="2246431"/>
            <a:ext cx="4736599" cy="2662308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wrap="square" tIns="1548000" anchor="ctr">
            <a:no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5" name="Title 1"/>
          <p:cNvSpPr>
            <a:spLocks noGrp="1"/>
          </p:cNvSpPr>
          <p:nvPr>
            <p:ph type="ctrTitle" hasCustomPrompt="1"/>
          </p:nvPr>
        </p:nvSpPr>
        <p:spPr>
          <a:xfrm>
            <a:off x="432891" y="266701"/>
            <a:ext cx="11326220" cy="728153"/>
          </a:xfrm>
          <a:prstGeom prst="rect">
            <a:avLst/>
          </a:prstGeom>
        </p:spPr>
        <p:txBody>
          <a:bodyPr anchor="ctr"/>
          <a:lstStyle>
            <a:lvl1pPr algn="l">
              <a:defRPr sz="4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Edit Master Title Style</a:t>
            </a:r>
          </a:p>
        </p:txBody>
      </p:sp>
      <p:sp>
        <p:nvSpPr>
          <p:cNvPr id="1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2891" y="1010728"/>
            <a:ext cx="11326220" cy="3600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Edit Master </a:t>
            </a:r>
            <a:r>
              <a:rPr lang="de-DE" dirty="0" err="1"/>
              <a:t>Subtitle</a:t>
            </a:r>
            <a:r>
              <a:rPr lang="de-DE" dirty="0"/>
              <a:t> Style</a:t>
            </a:r>
          </a:p>
        </p:txBody>
      </p:sp>
    </p:spTree>
    <p:extLst>
      <p:ext uri="{BB962C8B-B14F-4D97-AF65-F5344CB8AC3E}">
        <p14:creationId xmlns:p14="http://schemas.microsoft.com/office/powerpoint/2010/main" val="105352468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 35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1334676" y="1869503"/>
            <a:ext cx="4656715" cy="2892125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wrap="square" tIns="1548000" anchor="ctr">
            <a:no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220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80000"/>
              </a:lnSpc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493" y="1700784"/>
            <a:ext cx="11071907" cy="4352544"/>
          </a:xfrm>
        </p:spPr>
        <p:txBody>
          <a:bodyPr/>
          <a:lstStyle>
            <a:lvl1pPr marL="0" indent="0">
              <a:buClr>
                <a:schemeClr val="accent5"/>
              </a:buClr>
              <a:buNone/>
              <a:defRPr/>
            </a:lvl1pPr>
            <a:lvl2pPr>
              <a:buClr>
                <a:schemeClr val="accent5"/>
              </a:buClr>
              <a:defRPr/>
            </a:lvl2pPr>
            <a:lvl3pPr>
              <a:buClr>
                <a:schemeClr val="accent5"/>
              </a:buClr>
              <a:defRPr/>
            </a:lvl3pPr>
            <a:lvl4pPr>
              <a:buClr>
                <a:schemeClr val="accent5"/>
              </a:buClr>
              <a:defRPr/>
            </a:lvl4pPr>
            <a:lvl5pPr>
              <a:buClr>
                <a:schemeClr val="accent5"/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9238839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 36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6512068" y="1301015"/>
            <a:ext cx="6392333" cy="3946397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wrap="square" tIns="1548000" anchor="ctr">
            <a:no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98927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 37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1"/>
          <p:cNvSpPr>
            <a:spLocks noGrp="1"/>
          </p:cNvSpPr>
          <p:nvPr>
            <p:ph type="pic" sz="quarter" idx="10"/>
          </p:nvPr>
        </p:nvSpPr>
        <p:spPr>
          <a:xfrm>
            <a:off x="6475308" y="0"/>
            <a:ext cx="5716693" cy="6858000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wrap="square" tIns="1548000" anchor="ctr">
            <a:no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5269905" y="1426275"/>
            <a:ext cx="2443936" cy="3985240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wrap="square" tIns="1548000" anchor="ctr">
            <a:no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18416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 38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1"/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12192001" cy="2844800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wrap="square" tIns="1548000" anchor="ctr">
            <a:no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4874032" y="1426275"/>
            <a:ext cx="2443936" cy="3985240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wrap="square" tIns="1548000" anchor="ctr">
            <a:no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8111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 39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93" imgH="493" progId="TCLayout.ActiveDocument.1">
                  <p:embed/>
                </p:oleObj>
              </mc:Choice>
              <mc:Fallback>
                <p:oleObj name="think-cell Slide" r:id="rId4" imgW="493" imgH="49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211667" cy="2116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 defTabSz="914377"/>
            <a:endParaRPr lang="de-DE" sz="4200" dirty="0">
              <a:solidFill>
                <a:srgbClr val="FFFFFF"/>
              </a:solidFill>
              <a:sym typeface="Roboto"/>
            </a:endParaRPr>
          </a:p>
        </p:txBody>
      </p:sp>
      <p:sp>
        <p:nvSpPr>
          <p:cNvPr id="14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8241935" y="2296501"/>
            <a:ext cx="2893232" cy="3600647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wrap="square" tIns="1548000" anchor="ctr">
            <a:no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432891" y="266701"/>
            <a:ext cx="11326220" cy="728153"/>
          </a:xfrm>
          <a:prstGeom prst="rect">
            <a:avLst/>
          </a:prstGeom>
        </p:spPr>
        <p:txBody>
          <a:bodyPr anchor="ctr"/>
          <a:lstStyle>
            <a:lvl1pPr algn="ctr">
              <a:defRPr sz="4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Edit Master Title Style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2891" y="1010728"/>
            <a:ext cx="11326220" cy="360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Edit Master </a:t>
            </a:r>
            <a:r>
              <a:rPr lang="de-DE" dirty="0" err="1"/>
              <a:t>Subtitle</a:t>
            </a:r>
            <a:r>
              <a:rPr lang="de-DE" dirty="0"/>
              <a:t> Style</a:t>
            </a:r>
          </a:p>
        </p:txBody>
      </p:sp>
    </p:spTree>
    <p:extLst>
      <p:ext uri="{BB962C8B-B14F-4D97-AF65-F5344CB8AC3E}">
        <p14:creationId xmlns:p14="http://schemas.microsoft.com/office/powerpoint/2010/main" val="69569294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 40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93" imgH="493" progId="TCLayout.ActiveDocument.1">
                  <p:embed/>
                </p:oleObj>
              </mc:Choice>
              <mc:Fallback>
                <p:oleObj name="think-cell Slide" r:id="rId4" imgW="493" imgH="49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211667" cy="2116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 defTabSz="914377"/>
            <a:endParaRPr lang="de-DE" sz="4200" dirty="0">
              <a:solidFill>
                <a:srgbClr val="FFFFFF"/>
              </a:solidFill>
              <a:sym typeface="Roboto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432891" y="266701"/>
            <a:ext cx="11326220" cy="728153"/>
          </a:xfrm>
          <a:prstGeom prst="rect">
            <a:avLst/>
          </a:prstGeom>
        </p:spPr>
        <p:txBody>
          <a:bodyPr anchor="ctr"/>
          <a:lstStyle>
            <a:lvl1pPr algn="l">
              <a:defRPr sz="4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Edit Master Title Style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2891" y="1010728"/>
            <a:ext cx="11326220" cy="3600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Edit Master </a:t>
            </a:r>
            <a:r>
              <a:rPr lang="de-DE" dirty="0" err="1"/>
              <a:t>Subtitle</a:t>
            </a:r>
            <a:r>
              <a:rPr lang="de-DE" dirty="0"/>
              <a:t> Style</a:t>
            </a:r>
          </a:p>
        </p:txBody>
      </p:sp>
      <p:sp>
        <p:nvSpPr>
          <p:cNvPr id="14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1265399" y="2296501"/>
            <a:ext cx="2893232" cy="3600647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wrap="square" tIns="1548000" anchor="ctr">
            <a:no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13683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Autofit/>
          </a:bodyPr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4883" y="1122363"/>
            <a:ext cx="10212330" cy="23876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5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04883" y="3521695"/>
            <a:ext cx="10212330" cy="465697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504883" y="3995716"/>
            <a:ext cx="10212388" cy="40322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accent5"/>
                </a:solidFill>
              </a:defRPr>
            </a:lvl1pPr>
            <a:lvl2pPr marL="457200" indent="0">
              <a:buNone/>
              <a:defRPr>
                <a:solidFill>
                  <a:schemeClr val="accent5"/>
                </a:solidFill>
              </a:defRPr>
            </a:lvl2pPr>
            <a:lvl3pPr marL="914400" indent="0">
              <a:buNone/>
              <a:defRPr>
                <a:solidFill>
                  <a:schemeClr val="accent5"/>
                </a:solidFill>
              </a:defRPr>
            </a:lvl3pPr>
            <a:lvl4pPr marL="1371600" indent="0">
              <a:buNone/>
              <a:defRPr>
                <a:solidFill>
                  <a:schemeClr val="accent5"/>
                </a:solidFill>
              </a:defRPr>
            </a:lvl4pPr>
            <a:lvl5pPr marL="1828800" indent="0">
              <a:buNone/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406497915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80000"/>
              </a:lnSpc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493" y="2369127"/>
            <a:ext cx="11071907" cy="3807835"/>
          </a:xfrm>
        </p:spPr>
        <p:txBody>
          <a:bodyPr/>
          <a:lstStyle>
            <a:lvl1pPr>
              <a:buClr>
                <a:schemeClr val="accent5"/>
              </a:buClr>
              <a:defRPr/>
            </a:lvl1pPr>
            <a:lvl2pPr>
              <a:buClr>
                <a:schemeClr val="accent5"/>
              </a:buClr>
              <a:defRPr/>
            </a:lvl2pPr>
            <a:lvl3pPr>
              <a:buClr>
                <a:schemeClr val="accent5"/>
              </a:buClr>
              <a:defRPr/>
            </a:lvl3pPr>
            <a:lvl4pPr>
              <a:buClr>
                <a:schemeClr val="accent5"/>
              </a:buClr>
              <a:defRPr/>
            </a:lvl4pPr>
            <a:lvl5pPr>
              <a:buClr>
                <a:schemeClr val="accent5"/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511175" y="945419"/>
            <a:ext cx="11071225" cy="647700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1800">
                <a:solidFill>
                  <a:schemeClr val="accent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9423660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80000"/>
              </a:lnSpc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493" y="1700784"/>
            <a:ext cx="11071907" cy="4352544"/>
          </a:xfrm>
        </p:spPr>
        <p:txBody>
          <a:bodyPr/>
          <a:lstStyle>
            <a:lvl1pPr marL="0" indent="0">
              <a:buClr>
                <a:schemeClr val="accent5"/>
              </a:buClr>
              <a:buNone/>
              <a:defRPr/>
            </a:lvl1pPr>
            <a:lvl2pPr>
              <a:buClr>
                <a:schemeClr val="accent5"/>
              </a:buClr>
              <a:defRPr/>
            </a:lvl2pPr>
            <a:lvl3pPr>
              <a:buClr>
                <a:schemeClr val="accent5"/>
              </a:buClr>
              <a:defRPr/>
            </a:lvl3pPr>
            <a:lvl4pPr>
              <a:buClr>
                <a:schemeClr val="accent5"/>
              </a:buClr>
              <a:defRPr/>
            </a:lvl4pPr>
            <a:lvl5pPr>
              <a:buClr>
                <a:schemeClr val="accent5"/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9312138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93" imgH="493" progId="TCLayout.ActiveDocument.1">
                  <p:embed/>
                </p:oleObj>
              </mc:Choice>
              <mc:Fallback>
                <p:oleObj name="think-cell Slide" r:id="rId3" imgW="493" imgH="49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511175" y="945419"/>
            <a:ext cx="11071225" cy="647700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1800">
                <a:solidFill>
                  <a:schemeClr val="accent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6584900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10213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826628386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93" imgH="493" progId="TCLayout.ActiveDocument.1">
                  <p:embed/>
                </p:oleObj>
              </mc:Choice>
              <mc:Fallback>
                <p:oleObj name="think-cell Slide" r:id="rId4" imgW="493" imgH="49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bg1">
              <a:alpha val="70000"/>
            </a:schemeClr>
          </a:solidFill>
          <a:ln w="19050" cmpd="sng"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 eaLnBrk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endParaRPr lang="en-US" sz="3800" b="1" i="0" baseline="0" dirty="0">
              <a:solidFill>
                <a:prstClr val="white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Verdana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511175" y="945419"/>
            <a:ext cx="11071225" cy="647700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1800">
                <a:solidFill>
                  <a:schemeClr val="accent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93877765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Autofit/>
          </a:bodyPr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38238"/>
            <a:ext cx="10972800" cy="2852737"/>
          </a:xfrm>
        </p:spPr>
        <p:txBody>
          <a:bodyPr anchor="b"/>
          <a:lstStyle>
            <a:lvl1pPr>
              <a:defRPr sz="7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609600" y="3990975"/>
            <a:ext cx="11071225" cy="647700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E7E7E8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3467319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40193013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31"/>
          <p:cNvSpPr>
            <a:spLocks noGrp="1"/>
          </p:cNvSpPr>
          <p:nvPr>
            <p:ph type="body" sz="quarter" idx="10" hasCustomPrompt="1"/>
          </p:nvPr>
        </p:nvSpPr>
        <p:spPr>
          <a:xfrm>
            <a:off x="363538" y="1930400"/>
            <a:ext cx="3446462" cy="482600"/>
          </a:xfrm>
          <a:prstGeom prst="rect">
            <a:avLst/>
          </a:prstGeom>
        </p:spPr>
        <p:txBody>
          <a:bodyPr vert="horz" lIns="0" tIns="0" bIns="0"/>
          <a:lstStyle>
            <a:lvl1pPr marL="0" marR="0" indent="0" algn="l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en-US" sz="3200" b="0" i="0" kern="1200" cap="all" noProof="0" dirty="0">
                <a:solidFill>
                  <a:schemeClr val="bg1"/>
                </a:solidFill>
                <a:latin typeface="Knockout HTF27-JuniorBantamwt"/>
                <a:ea typeface="ヒラギノ角ゴ ProN W6"/>
                <a:cs typeface="Knockout HTF27-JuniorBantamwt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C5C5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2-5 WORD TAGLINE HERE.</a:t>
            </a:r>
          </a:p>
        </p:txBody>
      </p:sp>
      <p:sp>
        <p:nvSpPr>
          <p:cNvPr id="11" name="Text Placeholder 33"/>
          <p:cNvSpPr>
            <a:spLocks noGrp="1"/>
          </p:cNvSpPr>
          <p:nvPr>
            <p:ph type="body" sz="quarter" idx="11" hasCustomPrompt="1"/>
          </p:nvPr>
        </p:nvSpPr>
        <p:spPr>
          <a:xfrm>
            <a:off x="364597" y="2667000"/>
            <a:ext cx="3462337" cy="194733"/>
          </a:xfrm>
          <a:prstGeom prst="rect">
            <a:avLst/>
          </a:prstGeom>
        </p:spPr>
        <p:txBody>
          <a:bodyPr vert="horz" lIns="0" tIns="0" rIns="0" bIns="0">
            <a:noAutofit/>
          </a:bodyPr>
          <a:lstStyle>
            <a:lvl1pPr>
              <a:buFontTx/>
              <a:buNone/>
              <a:defRPr lang="en-US" sz="1200" dirty="0">
                <a:solidFill>
                  <a:srgbClr val="92D400"/>
                </a:solidFill>
                <a:latin typeface="Frutiger Next Pro Medium"/>
                <a:cs typeface="Frutiger Next Pro Medium"/>
              </a:defRPr>
            </a:lvl1pPr>
          </a:lstStyle>
          <a:p>
            <a:pPr marL="0" lvl="0" indent="0">
              <a:lnSpc>
                <a:spcPct val="90000"/>
              </a:lnSpc>
              <a:buFontTx/>
              <a:buNone/>
            </a:pPr>
            <a:r>
              <a:rPr lang="en-US" dirty="0"/>
              <a:t>Issue</a:t>
            </a:r>
          </a:p>
        </p:txBody>
      </p:sp>
      <p:sp>
        <p:nvSpPr>
          <p:cNvPr id="12" name="Content Placeholder 35"/>
          <p:cNvSpPr>
            <a:spLocks noGrp="1"/>
          </p:cNvSpPr>
          <p:nvPr>
            <p:ph sz="quarter" idx="12" hasCustomPrompt="1"/>
          </p:nvPr>
        </p:nvSpPr>
        <p:spPr>
          <a:xfrm>
            <a:off x="364069" y="2887134"/>
            <a:ext cx="3462866" cy="1015999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ct val="120000"/>
              </a:lnSpc>
              <a:buNone/>
              <a:defRPr lang="en-US" sz="800" b="0" i="0" kern="1200" dirty="0" err="1" smtClean="0">
                <a:solidFill>
                  <a:schemeClr val="bg1"/>
                </a:solidFill>
                <a:latin typeface="Frutiger Next Pro Light"/>
                <a:ea typeface="+mn-ea"/>
                <a:cs typeface="Frutiger Next Pro Light"/>
              </a:defRPr>
            </a:lvl1pPr>
          </a:lstStyle>
          <a:p>
            <a:r>
              <a:rPr lang="en-US" dirty="0"/>
              <a:t>Content goes here.. pharetra </a:t>
            </a:r>
            <a:r>
              <a:rPr lang="en-US" dirty="0" err="1"/>
              <a:t>vel</a:t>
            </a:r>
            <a:r>
              <a:rPr lang="en-US" dirty="0"/>
              <a:t> ligula id,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ultricies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convallis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metus</a:t>
            </a:r>
            <a:r>
              <a:rPr lang="en-US" dirty="0"/>
              <a:t> ac </a:t>
            </a:r>
            <a:r>
              <a:rPr lang="en-US" dirty="0" err="1"/>
              <a:t>purus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</a:t>
            </a:r>
            <a:r>
              <a:rPr lang="en-US" dirty="0" err="1"/>
              <a:t>Duis</a:t>
            </a:r>
            <a:r>
              <a:rPr lang="en-US" dirty="0"/>
              <a:t> in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elementum</a:t>
            </a:r>
            <a:r>
              <a:rPr lang="en-US" dirty="0"/>
              <a:t>,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et,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ipsum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dapibus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gravida id, </a:t>
            </a:r>
            <a:r>
              <a:rPr lang="en-US" dirty="0" err="1"/>
              <a:t>elementum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justo</a:t>
            </a:r>
            <a:r>
              <a:rPr lang="en-US" dirty="0"/>
              <a:t>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et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luctus</a:t>
            </a:r>
            <a:r>
              <a:rPr lang="en-US" dirty="0"/>
              <a:t> gravida </a:t>
            </a:r>
            <a:r>
              <a:rPr lang="en-US" dirty="0" err="1"/>
              <a:t>eu</a:t>
            </a:r>
            <a:r>
              <a:rPr lang="en-US" dirty="0"/>
              <a:t> at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 quam nisi, et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interdum</a:t>
            </a:r>
            <a:r>
              <a:rPr lang="en-US" dirty="0"/>
              <a:t> id. Integer pharetra </a:t>
            </a:r>
            <a:r>
              <a:rPr lang="en-US" dirty="0" err="1"/>
              <a:t>tortor</a:t>
            </a:r>
            <a:r>
              <a:rPr lang="en-US" dirty="0"/>
              <a:t> et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. 0</a:t>
            </a:r>
          </a:p>
        </p:txBody>
      </p:sp>
      <p:sp>
        <p:nvSpPr>
          <p:cNvPr id="13" name="Text Placeholder 33"/>
          <p:cNvSpPr>
            <a:spLocks noGrp="1"/>
          </p:cNvSpPr>
          <p:nvPr>
            <p:ph type="body" sz="quarter" idx="13" hasCustomPrompt="1"/>
          </p:nvPr>
        </p:nvSpPr>
        <p:spPr>
          <a:xfrm>
            <a:off x="364597" y="4013200"/>
            <a:ext cx="3462337" cy="194733"/>
          </a:xfrm>
          <a:prstGeom prst="rect">
            <a:avLst/>
          </a:prstGeom>
        </p:spPr>
        <p:txBody>
          <a:bodyPr vert="horz" lIns="0" tIns="0" rIns="0" bIns="0">
            <a:noAutofit/>
          </a:bodyPr>
          <a:lstStyle>
            <a:lvl1pPr>
              <a:buFontTx/>
              <a:buNone/>
              <a:defRPr lang="en-US" sz="1200" dirty="0">
                <a:solidFill>
                  <a:srgbClr val="92D400"/>
                </a:solidFill>
                <a:latin typeface="Frutiger Next Pro Medium"/>
                <a:cs typeface="Frutiger Next Pro Medium"/>
              </a:defRPr>
            </a:lvl1pPr>
          </a:lstStyle>
          <a:p>
            <a:pPr marL="0" lvl="0" indent="0">
              <a:lnSpc>
                <a:spcPct val="90000"/>
              </a:lnSpc>
              <a:buFontTx/>
              <a:buNone/>
            </a:pPr>
            <a:r>
              <a:rPr lang="en-US" dirty="0"/>
              <a:t>Solution</a:t>
            </a:r>
          </a:p>
        </p:txBody>
      </p:sp>
      <p:sp>
        <p:nvSpPr>
          <p:cNvPr id="14" name="Content Placeholder 35"/>
          <p:cNvSpPr>
            <a:spLocks noGrp="1"/>
          </p:cNvSpPr>
          <p:nvPr>
            <p:ph sz="quarter" idx="14" hasCustomPrompt="1"/>
          </p:nvPr>
        </p:nvSpPr>
        <p:spPr>
          <a:xfrm>
            <a:off x="364069" y="4216400"/>
            <a:ext cx="3462866" cy="1015999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ct val="120000"/>
              </a:lnSpc>
              <a:buNone/>
              <a:defRPr lang="en-US" sz="800" b="0" i="0" kern="1200" dirty="0" err="1" smtClean="0">
                <a:solidFill>
                  <a:schemeClr val="bg1"/>
                </a:solidFill>
                <a:latin typeface="Frutiger Next Pro Light"/>
                <a:ea typeface="+mn-ea"/>
                <a:cs typeface="Frutiger Next Pro Light"/>
              </a:defRPr>
            </a:lvl1pPr>
          </a:lstStyle>
          <a:p>
            <a:r>
              <a:rPr lang="en-US" dirty="0"/>
              <a:t>Content goes here.. pharetra </a:t>
            </a:r>
            <a:r>
              <a:rPr lang="en-US" dirty="0" err="1"/>
              <a:t>vel</a:t>
            </a:r>
            <a:r>
              <a:rPr lang="en-US" dirty="0"/>
              <a:t> ligula id,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ultricies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convallis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metus</a:t>
            </a:r>
            <a:r>
              <a:rPr lang="en-US" dirty="0"/>
              <a:t> ac </a:t>
            </a:r>
            <a:r>
              <a:rPr lang="en-US" dirty="0" err="1"/>
              <a:t>purus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</a:t>
            </a:r>
            <a:r>
              <a:rPr lang="en-US" dirty="0" err="1"/>
              <a:t>Duis</a:t>
            </a:r>
            <a:r>
              <a:rPr lang="en-US" dirty="0"/>
              <a:t> in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elementum</a:t>
            </a:r>
            <a:r>
              <a:rPr lang="en-US" dirty="0"/>
              <a:t>,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et,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ipsum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dapibus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gravida id, </a:t>
            </a:r>
            <a:r>
              <a:rPr lang="en-US" dirty="0" err="1"/>
              <a:t>elementum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justo</a:t>
            </a:r>
            <a:r>
              <a:rPr lang="en-US" dirty="0"/>
              <a:t>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et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luctus</a:t>
            </a:r>
            <a:r>
              <a:rPr lang="en-US" dirty="0"/>
              <a:t> gravida </a:t>
            </a:r>
            <a:r>
              <a:rPr lang="en-US" dirty="0" err="1"/>
              <a:t>eu</a:t>
            </a:r>
            <a:r>
              <a:rPr lang="en-US" dirty="0"/>
              <a:t> at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 quam nisi, et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interdum</a:t>
            </a:r>
            <a:r>
              <a:rPr lang="en-US" dirty="0"/>
              <a:t> id. Integer pharetra </a:t>
            </a:r>
            <a:r>
              <a:rPr lang="en-US" dirty="0" err="1"/>
              <a:t>tortor</a:t>
            </a:r>
            <a:r>
              <a:rPr lang="en-US" dirty="0"/>
              <a:t> et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. 0</a:t>
            </a:r>
          </a:p>
        </p:txBody>
      </p:sp>
      <p:sp>
        <p:nvSpPr>
          <p:cNvPr id="15" name="Text Placeholder 33"/>
          <p:cNvSpPr>
            <a:spLocks noGrp="1"/>
          </p:cNvSpPr>
          <p:nvPr>
            <p:ph type="body" sz="quarter" idx="15" hasCustomPrompt="1"/>
          </p:nvPr>
        </p:nvSpPr>
        <p:spPr>
          <a:xfrm>
            <a:off x="364597" y="5350933"/>
            <a:ext cx="3462337" cy="194733"/>
          </a:xfrm>
          <a:prstGeom prst="rect">
            <a:avLst/>
          </a:prstGeom>
        </p:spPr>
        <p:txBody>
          <a:bodyPr vert="horz" lIns="0" tIns="0" rIns="0" bIns="0">
            <a:noAutofit/>
          </a:bodyPr>
          <a:lstStyle>
            <a:lvl1pPr>
              <a:buFontTx/>
              <a:buNone/>
              <a:defRPr lang="en-US" sz="1200" dirty="0">
                <a:solidFill>
                  <a:srgbClr val="92D400"/>
                </a:solidFill>
                <a:latin typeface="Frutiger Next Pro Medium"/>
                <a:cs typeface="Frutiger Next Pro Medium"/>
              </a:defRPr>
            </a:lvl1pPr>
          </a:lstStyle>
          <a:p>
            <a:pPr marL="0" lvl="0" indent="0">
              <a:lnSpc>
                <a:spcPct val="90000"/>
              </a:lnSpc>
              <a:buFontTx/>
              <a:buNone/>
            </a:pPr>
            <a:r>
              <a:rPr lang="en-US" dirty="0"/>
              <a:t>Impact</a:t>
            </a:r>
          </a:p>
        </p:txBody>
      </p:sp>
      <p:sp>
        <p:nvSpPr>
          <p:cNvPr id="16" name="Content Placeholder 35"/>
          <p:cNvSpPr>
            <a:spLocks noGrp="1"/>
          </p:cNvSpPr>
          <p:nvPr>
            <p:ph sz="quarter" idx="16" hasCustomPrompt="1"/>
          </p:nvPr>
        </p:nvSpPr>
        <p:spPr>
          <a:xfrm>
            <a:off x="364069" y="5554133"/>
            <a:ext cx="3462866" cy="1015999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ct val="120000"/>
              </a:lnSpc>
              <a:buNone/>
              <a:defRPr lang="en-US" sz="800" b="0" i="0" kern="1200" dirty="0" err="1" smtClean="0">
                <a:solidFill>
                  <a:schemeClr val="bg1"/>
                </a:solidFill>
                <a:latin typeface="Frutiger Next Pro Light"/>
                <a:ea typeface="+mn-ea"/>
                <a:cs typeface="Frutiger Next Pro Light"/>
              </a:defRPr>
            </a:lvl1pPr>
          </a:lstStyle>
          <a:p>
            <a:r>
              <a:rPr lang="en-US" dirty="0"/>
              <a:t>Content goes here.. pharetra </a:t>
            </a:r>
            <a:r>
              <a:rPr lang="en-US" dirty="0" err="1"/>
              <a:t>vel</a:t>
            </a:r>
            <a:r>
              <a:rPr lang="en-US" dirty="0"/>
              <a:t> ligula id,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ultricies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convallis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metus</a:t>
            </a:r>
            <a:r>
              <a:rPr lang="en-US" dirty="0"/>
              <a:t> ac </a:t>
            </a:r>
            <a:r>
              <a:rPr lang="en-US" dirty="0" err="1"/>
              <a:t>purus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</a:t>
            </a:r>
            <a:r>
              <a:rPr lang="en-US" dirty="0" err="1"/>
              <a:t>Duis</a:t>
            </a:r>
            <a:r>
              <a:rPr lang="en-US" dirty="0"/>
              <a:t> in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elementum</a:t>
            </a:r>
            <a:r>
              <a:rPr lang="en-US" dirty="0"/>
              <a:t>,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et,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ipsum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dapibus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gravida id, </a:t>
            </a:r>
            <a:r>
              <a:rPr lang="en-US" dirty="0" err="1"/>
              <a:t>elementum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justo</a:t>
            </a:r>
            <a:r>
              <a:rPr lang="en-US" dirty="0"/>
              <a:t>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et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luctus</a:t>
            </a:r>
            <a:r>
              <a:rPr lang="en-US" dirty="0"/>
              <a:t> gravida </a:t>
            </a:r>
            <a:r>
              <a:rPr lang="en-US" dirty="0" err="1"/>
              <a:t>eu</a:t>
            </a:r>
            <a:r>
              <a:rPr lang="en-US" dirty="0"/>
              <a:t> at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 quam nisi, et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interdum</a:t>
            </a:r>
            <a:r>
              <a:rPr lang="en-US" dirty="0"/>
              <a:t> id. Integer pharetra </a:t>
            </a:r>
            <a:r>
              <a:rPr lang="en-US" dirty="0" err="1"/>
              <a:t>tortor</a:t>
            </a:r>
            <a:r>
              <a:rPr lang="en-US" dirty="0"/>
              <a:t> et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. 0</a:t>
            </a:r>
          </a:p>
        </p:txBody>
      </p:sp>
    </p:spTree>
    <p:extLst>
      <p:ext uri="{BB962C8B-B14F-4D97-AF65-F5344CB8AC3E}">
        <p14:creationId xmlns:p14="http://schemas.microsoft.com/office/powerpoint/2010/main" val="2734220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28859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Autofit/>
          </a:bodyPr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38238"/>
            <a:ext cx="10972800" cy="2852737"/>
          </a:xfrm>
        </p:spPr>
        <p:txBody>
          <a:bodyPr anchor="b"/>
          <a:lstStyle>
            <a:lvl1pPr>
              <a:defRPr sz="7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609600" y="3990975"/>
            <a:ext cx="11071225" cy="647700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E7E7E8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3423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03198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31"/>
          <p:cNvSpPr>
            <a:spLocks noGrp="1"/>
          </p:cNvSpPr>
          <p:nvPr>
            <p:ph type="body" sz="quarter" idx="10" hasCustomPrompt="1"/>
          </p:nvPr>
        </p:nvSpPr>
        <p:spPr>
          <a:xfrm>
            <a:off x="363538" y="1930400"/>
            <a:ext cx="3446462" cy="482600"/>
          </a:xfrm>
          <a:prstGeom prst="rect">
            <a:avLst/>
          </a:prstGeom>
        </p:spPr>
        <p:txBody>
          <a:bodyPr vert="horz" lIns="0" tIns="0" bIns="0"/>
          <a:lstStyle>
            <a:lvl1pPr marL="0" marR="0" indent="0" algn="l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en-US" sz="3200" b="0" i="0" kern="1200" cap="all" noProof="0" dirty="0">
                <a:solidFill>
                  <a:schemeClr val="bg1"/>
                </a:solidFill>
                <a:latin typeface="Knockout HTF27-JuniorBantamwt"/>
                <a:ea typeface="ヒラギノ角ゴ ProN W6"/>
                <a:cs typeface="Knockout HTF27-JuniorBantamwt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C5C5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2-5 WORD TAGLINE HERE.</a:t>
            </a:r>
          </a:p>
        </p:txBody>
      </p:sp>
      <p:sp>
        <p:nvSpPr>
          <p:cNvPr id="11" name="Text Placeholder 33"/>
          <p:cNvSpPr>
            <a:spLocks noGrp="1"/>
          </p:cNvSpPr>
          <p:nvPr>
            <p:ph type="body" sz="quarter" idx="11" hasCustomPrompt="1"/>
          </p:nvPr>
        </p:nvSpPr>
        <p:spPr>
          <a:xfrm>
            <a:off x="364597" y="2667000"/>
            <a:ext cx="3462337" cy="194733"/>
          </a:xfrm>
          <a:prstGeom prst="rect">
            <a:avLst/>
          </a:prstGeom>
        </p:spPr>
        <p:txBody>
          <a:bodyPr vert="horz" lIns="0" tIns="0" rIns="0" bIns="0">
            <a:noAutofit/>
          </a:bodyPr>
          <a:lstStyle>
            <a:lvl1pPr>
              <a:buFontTx/>
              <a:buNone/>
              <a:defRPr lang="en-US" sz="1200" dirty="0">
                <a:solidFill>
                  <a:srgbClr val="92D400"/>
                </a:solidFill>
                <a:latin typeface="Frutiger Next Pro Medium"/>
                <a:cs typeface="Frutiger Next Pro Medium"/>
              </a:defRPr>
            </a:lvl1pPr>
          </a:lstStyle>
          <a:p>
            <a:pPr marL="0" lvl="0" indent="0">
              <a:lnSpc>
                <a:spcPct val="90000"/>
              </a:lnSpc>
              <a:buFontTx/>
              <a:buNone/>
            </a:pPr>
            <a:r>
              <a:rPr lang="en-US" dirty="0"/>
              <a:t>Issue</a:t>
            </a:r>
          </a:p>
        </p:txBody>
      </p:sp>
      <p:sp>
        <p:nvSpPr>
          <p:cNvPr id="12" name="Content Placeholder 35"/>
          <p:cNvSpPr>
            <a:spLocks noGrp="1"/>
          </p:cNvSpPr>
          <p:nvPr>
            <p:ph sz="quarter" idx="12" hasCustomPrompt="1"/>
          </p:nvPr>
        </p:nvSpPr>
        <p:spPr>
          <a:xfrm>
            <a:off x="364069" y="2887134"/>
            <a:ext cx="3462866" cy="1015999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ct val="120000"/>
              </a:lnSpc>
              <a:buNone/>
              <a:defRPr lang="en-US" sz="800" b="0" i="0" kern="1200" dirty="0" err="1" smtClean="0">
                <a:solidFill>
                  <a:schemeClr val="bg1"/>
                </a:solidFill>
                <a:latin typeface="Frutiger Next Pro Light"/>
                <a:ea typeface="+mn-ea"/>
                <a:cs typeface="Frutiger Next Pro Light"/>
              </a:defRPr>
            </a:lvl1pPr>
          </a:lstStyle>
          <a:p>
            <a:r>
              <a:rPr lang="en-US" dirty="0"/>
              <a:t>Content goes here.. pharetra </a:t>
            </a:r>
            <a:r>
              <a:rPr lang="en-US" dirty="0" err="1"/>
              <a:t>vel</a:t>
            </a:r>
            <a:r>
              <a:rPr lang="en-US" dirty="0"/>
              <a:t> ligula id,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ultricies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convallis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metus</a:t>
            </a:r>
            <a:r>
              <a:rPr lang="en-US" dirty="0"/>
              <a:t> ac </a:t>
            </a:r>
            <a:r>
              <a:rPr lang="en-US" dirty="0" err="1"/>
              <a:t>purus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</a:t>
            </a:r>
            <a:r>
              <a:rPr lang="en-US" dirty="0" err="1"/>
              <a:t>Duis</a:t>
            </a:r>
            <a:r>
              <a:rPr lang="en-US" dirty="0"/>
              <a:t> in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elementum</a:t>
            </a:r>
            <a:r>
              <a:rPr lang="en-US" dirty="0"/>
              <a:t>,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et,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ipsum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dapibus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gravida id, </a:t>
            </a:r>
            <a:r>
              <a:rPr lang="en-US" dirty="0" err="1"/>
              <a:t>elementum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justo</a:t>
            </a:r>
            <a:r>
              <a:rPr lang="en-US" dirty="0"/>
              <a:t>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et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luctus</a:t>
            </a:r>
            <a:r>
              <a:rPr lang="en-US" dirty="0"/>
              <a:t> gravida </a:t>
            </a:r>
            <a:r>
              <a:rPr lang="en-US" dirty="0" err="1"/>
              <a:t>eu</a:t>
            </a:r>
            <a:r>
              <a:rPr lang="en-US" dirty="0"/>
              <a:t> at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 quam nisi, et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interdum</a:t>
            </a:r>
            <a:r>
              <a:rPr lang="en-US" dirty="0"/>
              <a:t> id. Integer pharetra </a:t>
            </a:r>
            <a:r>
              <a:rPr lang="en-US" dirty="0" err="1"/>
              <a:t>tortor</a:t>
            </a:r>
            <a:r>
              <a:rPr lang="en-US" dirty="0"/>
              <a:t> et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. 0</a:t>
            </a:r>
          </a:p>
        </p:txBody>
      </p:sp>
      <p:sp>
        <p:nvSpPr>
          <p:cNvPr id="13" name="Text Placeholder 33"/>
          <p:cNvSpPr>
            <a:spLocks noGrp="1"/>
          </p:cNvSpPr>
          <p:nvPr>
            <p:ph type="body" sz="quarter" idx="13" hasCustomPrompt="1"/>
          </p:nvPr>
        </p:nvSpPr>
        <p:spPr>
          <a:xfrm>
            <a:off x="364597" y="4013200"/>
            <a:ext cx="3462337" cy="194733"/>
          </a:xfrm>
          <a:prstGeom prst="rect">
            <a:avLst/>
          </a:prstGeom>
        </p:spPr>
        <p:txBody>
          <a:bodyPr vert="horz" lIns="0" tIns="0" rIns="0" bIns="0">
            <a:noAutofit/>
          </a:bodyPr>
          <a:lstStyle>
            <a:lvl1pPr>
              <a:buFontTx/>
              <a:buNone/>
              <a:defRPr lang="en-US" sz="1200" dirty="0">
                <a:solidFill>
                  <a:srgbClr val="92D400"/>
                </a:solidFill>
                <a:latin typeface="Frutiger Next Pro Medium"/>
                <a:cs typeface="Frutiger Next Pro Medium"/>
              </a:defRPr>
            </a:lvl1pPr>
          </a:lstStyle>
          <a:p>
            <a:pPr marL="0" lvl="0" indent="0">
              <a:lnSpc>
                <a:spcPct val="90000"/>
              </a:lnSpc>
              <a:buFontTx/>
              <a:buNone/>
            </a:pPr>
            <a:r>
              <a:rPr lang="en-US" dirty="0"/>
              <a:t>Solution</a:t>
            </a:r>
          </a:p>
        </p:txBody>
      </p:sp>
      <p:sp>
        <p:nvSpPr>
          <p:cNvPr id="14" name="Content Placeholder 35"/>
          <p:cNvSpPr>
            <a:spLocks noGrp="1"/>
          </p:cNvSpPr>
          <p:nvPr>
            <p:ph sz="quarter" idx="14" hasCustomPrompt="1"/>
          </p:nvPr>
        </p:nvSpPr>
        <p:spPr>
          <a:xfrm>
            <a:off x="364069" y="4216400"/>
            <a:ext cx="3462866" cy="1015999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ct val="120000"/>
              </a:lnSpc>
              <a:buNone/>
              <a:defRPr lang="en-US" sz="800" b="0" i="0" kern="1200" dirty="0" err="1" smtClean="0">
                <a:solidFill>
                  <a:schemeClr val="bg1"/>
                </a:solidFill>
                <a:latin typeface="Frutiger Next Pro Light"/>
                <a:ea typeface="+mn-ea"/>
                <a:cs typeface="Frutiger Next Pro Light"/>
              </a:defRPr>
            </a:lvl1pPr>
          </a:lstStyle>
          <a:p>
            <a:r>
              <a:rPr lang="en-US" dirty="0"/>
              <a:t>Content goes here.. pharetra </a:t>
            </a:r>
            <a:r>
              <a:rPr lang="en-US" dirty="0" err="1"/>
              <a:t>vel</a:t>
            </a:r>
            <a:r>
              <a:rPr lang="en-US" dirty="0"/>
              <a:t> ligula id,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ultricies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convallis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metus</a:t>
            </a:r>
            <a:r>
              <a:rPr lang="en-US" dirty="0"/>
              <a:t> ac </a:t>
            </a:r>
            <a:r>
              <a:rPr lang="en-US" dirty="0" err="1"/>
              <a:t>purus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</a:t>
            </a:r>
            <a:r>
              <a:rPr lang="en-US" dirty="0" err="1"/>
              <a:t>Duis</a:t>
            </a:r>
            <a:r>
              <a:rPr lang="en-US" dirty="0"/>
              <a:t> in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elementum</a:t>
            </a:r>
            <a:r>
              <a:rPr lang="en-US" dirty="0"/>
              <a:t>,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et,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ipsum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dapibus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gravida id, </a:t>
            </a:r>
            <a:r>
              <a:rPr lang="en-US" dirty="0" err="1"/>
              <a:t>elementum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justo</a:t>
            </a:r>
            <a:r>
              <a:rPr lang="en-US" dirty="0"/>
              <a:t>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et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luctus</a:t>
            </a:r>
            <a:r>
              <a:rPr lang="en-US" dirty="0"/>
              <a:t> gravida </a:t>
            </a:r>
            <a:r>
              <a:rPr lang="en-US" dirty="0" err="1"/>
              <a:t>eu</a:t>
            </a:r>
            <a:r>
              <a:rPr lang="en-US" dirty="0"/>
              <a:t> at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 quam nisi, et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interdum</a:t>
            </a:r>
            <a:r>
              <a:rPr lang="en-US" dirty="0"/>
              <a:t> id. Integer pharetra </a:t>
            </a:r>
            <a:r>
              <a:rPr lang="en-US" dirty="0" err="1"/>
              <a:t>tortor</a:t>
            </a:r>
            <a:r>
              <a:rPr lang="en-US" dirty="0"/>
              <a:t> et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. 0</a:t>
            </a:r>
          </a:p>
        </p:txBody>
      </p:sp>
      <p:sp>
        <p:nvSpPr>
          <p:cNvPr id="15" name="Text Placeholder 33"/>
          <p:cNvSpPr>
            <a:spLocks noGrp="1"/>
          </p:cNvSpPr>
          <p:nvPr>
            <p:ph type="body" sz="quarter" idx="15" hasCustomPrompt="1"/>
          </p:nvPr>
        </p:nvSpPr>
        <p:spPr>
          <a:xfrm>
            <a:off x="364597" y="5350933"/>
            <a:ext cx="3462337" cy="194733"/>
          </a:xfrm>
          <a:prstGeom prst="rect">
            <a:avLst/>
          </a:prstGeom>
        </p:spPr>
        <p:txBody>
          <a:bodyPr vert="horz" lIns="0" tIns="0" rIns="0" bIns="0">
            <a:noAutofit/>
          </a:bodyPr>
          <a:lstStyle>
            <a:lvl1pPr>
              <a:buFontTx/>
              <a:buNone/>
              <a:defRPr lang="en-US" sz="1200" dirty="0">
                <a:solidFill>
                  <a:srgbClr val="92D400"/>
                </a:solidFill>
                <a:latin typeface="Frutiger Next Pro Medium"/>
                <a:cs typeface="Frutiger Next Pro Medium"/>
              </a:defRPr>
            </a:lvl1pPr>
          </a:lstStyle>
          <a:p>
            <a:pPr marL="0" lvl="0" indent="0">
              <a:lnSpc>
                <a:spcPct val="90000"/>
              </a:lnSpc>
              <a:buFontTx/>
              <a:buNone/>
            </a:pPr>
            <a:r>
              <a:rPr lang="en-US" dirty="0"/>
              <a:t>Impact</a:t>
            </a:r>
          </a:p>
        </p:txBody>
      </p:sp>
      <p:sp>
        <p:nvSpPr>
          <p:cNvPr id="16" name="Content Placeholder 35"/>
          <p:cNvSpPr>
            <a:spLocks noGrp="1"/>
          </p:cNvSpPr>
          <p:nvPr>
            <p:ph sz="quarter" idx="16" hasCustomPrompt="1"/>
          </p:nvPr>
        </p:nvSpPr>
        <p:spPr>
          <a:xfrm>
            <a:off x="364069" y="5554133"/>
            <a:ext cx="3462866" cy="1015999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ct val="120000"/>
              </a:lnSpc>
              <a:buNone/>
              <a:defRPr lang="en-US" sz="800" b="0" i="0" kern="1200" dirty="0" err="1" smtClean="0">
                <a:solidFill>
                  <a:schemeClr val="bg1"/>
                </a:solidFill>
                <a:latin typeface="Frutiger Next Pro Light"/>
                <a:ea typeface="+mn-ea"/>
                <a:cs typeface="Frutiger Next Pro Light"/>
              </a:defRPr>
            </a:lvl1pPr>
          </a:lstStyle>
          <a:p>
            <a:r>
              <a:rPr lang="en-US" dirty="0"/>
              <a:t>Content goes here.. pharetra </a:t>
            </a:r>
            <a:r>
              <a:rPr lang="en-US" dirty="0" err="1"/>
              <a:t>vel</a:t>
            </a:r>
            <a:r>
              <a:rPr lang="en-US" dirty="0"/>
              <a:t> ligula id,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ultricies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convallis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metus</a:t>
            </a:r>
            <a:r>
              <a:rPr lang="en-US" dirty="0"/>
              <a:t> ac </a:t>
            </a:r>
            <a:r>
              <a:rPr lang="en-US" dirty="0" err="1"/>
              <a:t>purus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</a:t>
            </a:r>
            <a:r>
              <a:rPr lang="en-US" dirty="0" err="1"/>
              <a:t>Duis</a:t>
            </a:r>
            <a:r>
              <a:rPr lang="en-US" dirty="0"/>
              <a:t> in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elementum</a:t>
            </a:r>
            <a:r>
              <a:rPr lang="en-US" dirty="0"/>
              <a:t>,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et,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ipsum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dapibus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gravida id, </a:t>
            </a:r>
            <a:r>
              <a:rPr lang="en-US" dirty="0" err="1"/>
              <a:t>elementum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justo</a:t>
            </a:r>
            <a:r>
              <a:rPr lang="en-US" dirty="0"/>
              <a:t>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et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luctus</a:t>
            </a:r>
            <a:r>
              <a:rPr lang="en-US" dirty="0"/>
              <a:t> gravida </a:t>
            </a:r>
            <a:r>
              <a:rPr lang="en-US" dirty="0" err="1"/>
              <a:t>eu</a:t>
            </a:r>
            <a:r>
              <a:rPr lang="en-US" dirty="0"/>
              <a:t> at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 quam nisi, et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interdum</a:t>
            </a:r>
            <a:r>
              <a:rPr lang="en-US" dirty="0"/>
              <a:t> id. Integer pharetra </a:t>
            </a:r>
            <a:r>
              <a:rPr lang="en-US" dirty="0" err="1"/>
              <a:t>tortor</a:t>
            </a:r>
            <a:r>
              <a:rPr lang="en-US" dirty="0"/>
              <a:t> et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. 0</a:t>
            </a:r>
          </a:p>
        </p:txBody>
      </p:sp>
    </p:spTree>
    <p:extLst>
      <p:ext uri="{BB962C8B-B14F-4D97-AF65-F5344CB8AC3E}">
        <p14:creationId xmlns:p14="http://schemas.microsoft.com/office/powerpoint/2010/main" val="1017737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image" Target="../media/image1.emf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oleObject" Target="../embeddings/oleObject3.bin"/><Relationship Id="rId5" Type="http://schemas.openxmlformats.org/officeDocument/2006/relationships/slideLayout" Target="../slideLayouts/slideLayout6.xml"/><Relationship Id="rId10" Type="http://schemas.openxmlformats.org/officeDocument/2006/relationships/tags" Target="../tags/tag4.xml"/><Relationship Id="rId4" Type="http://schemas.openxmlformats.org/officeDocument/2006/relationships/slideLayout" Target="../slideLayouts/slideLayout5.xml"/><Relationship Id="rId9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image" Target="../media/image1.emf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oleObject" Target="../embeddings/oleObject5.bin"/><Relationship Id="rId5" Type="http://schemas.openxmlformats.org/officeDocument/2006/relationships/slideLayout" Target="../slideLayouts/slideLayout14.xml"/><Relationship Id="rId10" Type="http://schemas.openxmlformats.org/officeDocument/2006/relationships/tags" Target="../tags/tag7.xml"/><Relationship Id="rId4" Type="http://schemas.openxmlformats.org/officeDocument/2006/relationships/slideLayout" Target="../slideLayouts/slideLayout13.xml"/><Relationship Id="rId9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35.xml"/><Relationship Id="rId26" Type="http://schemas.openxmlformats.org/officeDocument/2006/relationships/slideLayout" Target="../slideLayouts/slideLayout43.xml"/><Relationship Id="rId3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38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5" Type="http://schemas.openxmlformats.org/officeDocument/2006/relationships/slideLayout" Target="../slideLayouts/slideLayout42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20" Type="http://schemas.openxmlformats.org/officeDocument/2006/relationships/slideLayout" Target="../slideLayouts/slideLayout37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24" Type="http://schemas.openxmlformats.org/officeDocument/2006/relationships/slideLayout" Target="../slideLayouts/slideLayout41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23" Type="http://schemas.openxmlformats.org/officeDocument/2006/relationships/slideLayout" Target="../slideLayouts/slideLayout40.xml"/><Relationship Id="rId28" Type="http://schemas.openxmlformats.org/officeDocument/2006/relationships/theme" Target="../theme/theme4.xml"/><Relationship Id="rId10" Type="http://schemas.openxmlformats.org/officeDocument/2006/relationships/slideLayout" Target="../slideLayouts/slideLayout27.xml"/><Relationship Id="rId19" Type="http://schemas.openxmlformats.org/officeDocument/2006/relationships/slideLayout" Target="../slideLayouts/slideLayout36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Relationship Id="rId22" Type="http://schemas.openxmlformats.org/officeDocument/2006/relationships/slideLayout" Target="../slideLayouts/slideLayout39.xml"/><Relationship Id="rId27" Type="http://schemas.openxmlformats.org/officeDocument/2006/relationships/slideLayout" Target="../slideLayouts/slideLayout4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image" Target="../media/image1.emf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oleObject" Target="../embeddings/oleObject11.bin"/><Relationship Id="rId5" Type="http://schemas.openxmlformats.org/officeDocument/2006/relationships/slideLayout" Target="../slideLayouts/slideLayout49.xml"/><Relationship Id="rId10" Type="http://schemas.openxmlformats.org/officeDocument/2006/relationships/tags" Target="../tags/tag17.xml"/><Relationship Id="rId4" Type="http://schemas.openxmlformats.org/officeDocument/2006/relationships/slideLayout" Target="../slideLayouts/slideLayout48.xml"/><Relationship Id="rId9" Type="http://schemas.openxmlformats.org/officeDocument/2006/relationships/theme" Target="../theme/theme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64143159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0493" y="237938"/>
            <a:ext cx="11071907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0493" y="1698438"/>
            <a:ext cx="11071907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66875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9" r:id="rId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800" b="1" kern="1200" cap="all" spc="50" baseline="0">
          <a:solidFill>
            <a:schemeClr val="tx2"/>
          </a:solidFill>
          <a:latin typeface="+mj-lt"/>
          <a:ea typeface="+mj-ea"/>
          <a:cs typeface="Aharoni" panose="02010803020104030203" pitchFamily="2" charset="-79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5"/>
        </a:buClr>
        <a:buSzPct val="7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5"/>
        </a:buClr>
        <a:buSzPct val="7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5"/>
        </a:buClr>
        <a:buSzPct val="7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5"/>
        </a:buClr>
        <a:buSzPct val="7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j-lt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5"/>
        </a:buClr>
        <a:buSzPct val="7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j-lt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">
          <p15:clr>
            <a:srgbClr val="F26B43"/>
          </p15:clr>
        </p15:guide>
        <p15:guide id="2" pos="7296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10"/>
            </p:custDataLst>
            <p:extLst>
              <p:ext uri="{D42A27DB-BD31-4B8C-83A1-F6EECF244321}">
                <p14:modId xmlns:p14="http://schemas.microsoft.com/office/powerpoint/2010/main" val="1890699114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1" imgW="270" imgH="270" progId="TCLayout.ActiveDocument.1">
                  <p:embed/>
                </p:oleObj>
              </mc:Choice>
              <mc:Fallback>
                <p:oleObj name="think-cell Slide" r:id="rId11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0493" y="237938"/>
            <a:ext cx="11071907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0493" y="1698438"/>
            <a:ext cx="11071907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ußzeilenplatzhalter 7"/>
          <p:cNvSpPr txBox="1">
            <a:spLocks/>
          </p:cNvSpPr>
          <p:nvPr userDrawn="1"/>
        </p:nvSpPr>
        <p:spPr>
          <a:xfrm>
            <a:off x="684250" y="6408000"/>
            <a:ext cx="8190000" cy="2520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defPPr>
              <a:defRPr lang="en-US"/>
            </a:defPPr>
            <a:lvl1pPr marL="0" algn="l" defTabSz="914400" rtl="0" eaLnBrk="1" latinLnBrk="0" hangingPunct="1">
              <a:defRPr lang="de-DE" sz="700" b="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>
                <a:solidFill>
                  <a:srgbClr val="5C5C5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Udemy_Agile</a:t>
            </a:r>
            <a:r>
              <a:rPr lang="en-US" dirty="0">
                <a:solidFill>
                  <a:srgbClr val="5C5C5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-Beginners-Guide</a:t>
            </a:r>
          </a:p>
        </p:txBody>
      </p:sp>
      <p:sp>
        <p:nvSpPr>
          <p:cNvPr id="9" name="Foliennummernplatzhalter 8"/>
          <p:cNvSpPr txBox="1">
            <a:spLocks/>
          </p:cNvSpPr>
          <p:nvPr userDrawn="1"/>
        </p:nvSpPr>
        <p:spPr>
          <a:xfrm>
            <a:off x="10518839" y="6408000"/>
            <a:ext cx="856800" cy="2520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defPPr>
              <a:defRPr lang="en-US"/>
            </a:defPPr>
            <a:lvl1pPr marL="0" algn="r" defTabSz="914400" rtl="0" eaLnBrk="1" latinLnBrk="0" hangingPunct="1">
              <a:defRPr lang="de-DE" sz="700" b="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336A7BF-F248-480F-AF69-39DB9AD03DF2}" type="slidenum">
              <a:rPr lang="en-US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pPr/>
              <a:t>‹Nr.›</a:t>
            </a:fld>
            <a:endParaRPr lang="en-US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5720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55" r:id="rId3"/>
    <p:sldLayoutId id="2147483747" r:id="rId4"/>
    <p:sldLayoutId id="2147483748" r:id="rId5"/>
    <p:sldLayoutId id="2147483749" r:id="rId6"/>
    <p:sldLayoutId id="2147483750" r:id="rId7"/>
    <p:sldLayoutId id="2147483827" r:id="rId8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800" b="1" kern="1200" cap="all" spc="50" baseline="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5"/>
        </a:buClr>
        <a:buSzPct val="7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5"/>
        </a:buClr>
        <a:buSzPct val="7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5"/>
        </a:buClr>
        <a:buSzPct val="7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5"/>
        </a:buClr>
        <a:buSzPct val="7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5"/>
        </a:buClr>
        <a:buSzPct val="7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">
          <p15:clr>
            <a:srgbClr val="F26B43"/>
          </p15:clr>
        </p15:guide>
        <p15:guide id="2" pos="7296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10"/>
            </p:custDataLst>
            <p:extLst>
              <p:ext uri="{D42A27DB-BD31-4B8C-83A1-F6EECF244321}">
                <p14:modId xmlns:p14="http://schemas.microsoft.com/office/powerpoint/2010/main" val="4132192003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1" imgW="270" imgH="270" progId="TCLayout.ActiveDocument.1">
                  <p:embed/>
                </p:oleObj>
              </mc:Choice>
              <mc:Fallback>
                <p:oleObj name="think-cell Slide" r:id="rId11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0493" y="237938"/>
            <a:ext cx="11071907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0493" y="1698438"/>
            <a:ext cx="11071907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ußzeilenplatzhalter 7"/>
          <p:cNvSpPr txBox="1">
            <a:spLocks/>
          </p:cNvSpPr>
          <p:nvPr userDrawn="1"/>
        </p:nvSpPr>
        <p:spPr>
          <a:xfrm>
            <a:off x="684250" y="6408000"/>
            <a:ext cx="8190000" cy="2520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defPPr>
              <a:defRPr lang="en-US"/>
            </a:defPPr>
            <a:lvl1pPr marL="0" algn="l" defTabSz="914400" rtl="0" eaLnBrk="1" latinLnBrk="0" hangingPunct="1">
              <a:defRPr lang="de-DE" sz="700" b="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>
                <a:solidFill>
                  <a:srgbClr val="5C5C5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Udemy_Agile</a:t>
            </a:r>
            <a:r>
              <a:rPr lang="en-US" dirty="0">
                <a:solidFill>
                  <a:srgbClr val="5C5C5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-Beginners-Guide</a:t>
            </a:r>
          </a:p>
        </p:txBody>
      </p:sp>
      <p:sp>
        <p:nvSpPr>
          <p:cNvPr id="9" name="Foliennummernplatzhalter 8"/>
          <p:cNvSpPr txBox="1">
            <a:spLocks/>
          </p:cNvSpPr>
          <p:nvPr userDrawn="1"/>
        </p:nvSpPr>
        <p:spPr>
          <a:xfrm>
            <a:off x="10518839" y="6408000"/>
            <a:ext cx="856800" cy="2520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defPPr>
              <a:defRPr lang="en-US"/>
            </a:defPPr>
            <a:lvl1pPr marL="0" algn="r" defTabSz="914400" rtl="0" eaLnBrk="1" latinLnBrk="0" hangingPunct="1">
              <a:defRPr lang="de-DE" sz="700" b="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336A7BF-F248-480F-AF69-39DB9AD03DF2}" type="slidenum">
              <a:rPr lang="en-US">
                <a:solidFill>
                  <a:srgbClr val="5C5C5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pPr/>
              <a:t>‹Nr.›</a:t>
            </a:fld>
            <a:endParaRPr lang="en-US" dirty="0">
              <a:solidFill>
                <a:srgbClr val="5C5C5C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257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800" b="1" kern="1200" cap="all" spc="50" baseline="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5"/>
        </a:buClr>
        <a:buSzPct val="7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5"/>
        </a:buClr>
        <a:buSzPct val="7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5"/>
        </a:buClr>
        <a:buSzPct val="7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5"/>
        </a:buClr>
        <a:buSzPct val="7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5"/>
        </a:buClr>
        <a:buSzPct val="7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">
          <p15:clr>
            <a:srgbClr val="F26B43"/>
          </p15:clr>
        </p15:guide>
        <p15:guide id="2" pos="7296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0021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3" r:id="rId1"/>
    <p:sldLayoutId id="2147483844" r:id="rId2"/>
    <p:sldLayoutId id="2147483845" r:id="rId3"/>
    <p:sldLayoutId id="2147483846" r:id="rId4"/>
    <p:sldLayoutId id="2147483847" r:id="rId5"/>
    <p:sldLayoutId id="2147483848" r:id="rId6"/>
    <p:sldLayoutId id="2147483849" r:id="rId7"/>
    <p:sldLayoutId id="2147483850" r:id="rId8"/>
    <p:sldLayoutId id="2147483851" r:id="rId9"/>
    <p:sldLayoutId id="2147483852" r:id="rId10"/>
    <p:sldLayoutId id="2147483853" r:id="rId11"/>
    <p:sldLayoutId id="2147483854" r:id="rId12"/>
    <p:sldLayoutId id="2147483855" r:id="rId13"/>
    <p:sldLayoutId id="2147483856" r:id="rId14"/>
    <p:sldLayoutId id="2147483857" r:id="rId15"/>
    <p:sldLayoutId id="2147483858" r:id="rId16"/>
    <p:sldLayoutId id="2147483859" r:id="rId17"/>
    <p:sldLayoutId id="2147483860" r:id="rId18"/>
    <p:sldLayoutId id="2147483861" r:id="rId19"/>
    <p:sldLayoutId id="2147483862" r:id="rId20"/>
    <p:sldLayoutId id="2147483863" r:id="rId21"/>
    <p:sldLayoutId id="2147483864" r:id="rId22"/>
    <p:sldLayoutId id="2147483865" r:id="rId23"/>
    <p:sldLayoutId id="2147483866" r:id="rId24"/>
    <p:sldLayoutId id="2147483867" r:id="rId25"/>
    <p:sldLayoutId id="2147483868" r:id="rId26"/>
    <p:sldLayoutId id="2147483869" r:id="rId27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10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1" imgW="270" imgH="270" progId="TCLayout.ActiveDocument.1">
                  <p:embed/>
                </p:oleObj>
              </mc:Choice>
              <mc:Fallback>
                <p:oleObj name="think-cell Slide" r:id="rId11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0493" y="237938"/>
            <a:ext cx="11071907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0493" y="1698438"/>
            <a:ext cx="11071907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ußzeilenplatzhalter 7"/>
          <p:cNvSpPr txBox="1">
            <a:spLocks/>
          </p:cNvSpPr>
          <p:nvPr userDrawn="1"/>
        </p:nvSpPr>
        <p:spPr>
          <a:xfrm>
            <a:off x="684250" y="6408000"/>
            <a:ext cx="8190000" cy="2520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defPPr>
              <a:defRPr lang="en-US"/>
            </a:defPPr>
            <a:lvl1pPr marL="0" algn="l" defTabSz="914400" rtl="0" eaLnBrk="1" latinLnBrk="0" hangingPunct="1">
              <a:defRPr lang="de-DE" sz="700" b="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>
                <a:solidFill>
                  <a:srgbClr val="5C5C5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Udemy_Agile</a:t>
            </a:r>
            <a:r>
              <a:rPr lang="en-US" dirty="0">
                <a:solidFill>
                  <a:srgbClr val="5C5C5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-Beginners-Guide</a:t>
            </a:r>
          </a:p>
        </p:txBody>
      </p:sp>
      <p:sp>
        <p:nvSpPr>
          <p:cNvPr id="9" name="Foliennummernplatzhalter 8"/>
          <p:cNvSpPr txBox="1">
            <a:spLocks/>
          </p:cNvSpPr>
          <p:nvPr userDrawn="1"/>
        </p:nvSpPr>
        <p:spPr>
          <a:xfrm>
            <a:off x="10518839" y="6408000"/>
            <a:ext cx="856800" cy="2520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defPPr>
              <a:defRPr lang="en-US"/>
            </a:defPPr>
            <a:lvl1pPr marL="0" algn="r" defTabSz="914400" rtl="0" eaLnBrk="1" latinLnBrk="0" hangingPunct="1">
              <a:defRPr lang="de-DE" sz="700" b="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336A7BF-F248-480F-AF69-39DB9AD03DF2}" type="slidenum">
              <a:rPr lang="en-US">
                <a:solidFill>
                  <a:srgbClr val="5C5C5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pPr/>
              <a:t>‹Nr.›</a:t>
            </a:fld>
            <a:endParaRPr lang="en-US" dirty="0">
              <a:solidFill>
                <a:srgbClr val="5C5C5C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6715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2" r:id="rId1"/>
    <p:sldLayoutId id="2147483873" r:id="rId2"/>
    <p:sldLayoutId id="2147483874" r:id="rId3"/>
    <p:sldLayoutId id="2147483875" r:id="rId4"/>
    <p:sldLayoutId id="2147483876" r:id="rId5"/>
    <p:sldLayoutId id="2147483877" r:id="rId6"/>
    <p:sldLayoutId id="2147483878" r:id="rId7"/>
    <p:sldLayoutId id="2147483879" r:id="rId8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800" b="1" kern="1200" cap="all" spc="50" baseline="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5"/>
        </a:buClr>
        <a:buSzPct val="7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5"/>
        </a:buClr>
        <a:buSzPct val="7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5"/>
        </a:buClr>
        <a:buSzPct val="7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5"/>
        </a:buClr>
        <a:buSzPct val="7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5"/>
        </a:buClr>
        <a:buSzPct val="7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">
          <p15:clr>
            <a:srgbClr val="F26B43"/>
          </p15:clr>
        </p15:guide>
        <p15:guide id="2" pos="729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Relationship Id="rId4" Type="http://schemas.openxmlformats.org/officeDocument/2006/relationships/chart" Target="../charts/char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Relationship Id="rId4" Type="http://schemas.openxmlformats.org/officeDocument/2006/relationships/chart" Target="../charts/char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Relationship Id="rId4" Type="http://schemas.openxmlformats.org/officeDocument/2006/relationships/chart" Target="../charts/char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/>
          <p:nvPr/>
        </p:nvSpPr>
        <p:spPr>
          <a:xfrm>
            <a:off x="8242301" y="0"/>
            <a:ext cx="3949700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 dirty="0"/>
          </a:p>
        </p:txBody>
      </p:sp>
      <p:pic>
        <p:nvPicPr>
          <p:cNvPr id="8" name="Bildplatzhalter 7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8605838" y="0"/>
            <a:ext cx="3586162" cy="6858000"/>
          </a:xfrm>
        </p:spPr>
      </p:pic>
      <p:sp>
        <p:nvSpPr>
          <p:cNvPr id="5" name="Rectangle 5"/>
          <p:cNvSpPr/>
          <p:nvPr/>
        </p:nvSpPr>
        <p:spPr>
          <a:xfrm>
            <a:off x="418753" y="512478"/>
            <a:ext cx="767114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Burndown-Charts - Erläuterung</a:t>
            </a:r>
          </a:p>
        </p:txBody>
      </p:sp>
      <p:sp>
        <p:nvSpPr>
          <p:cNvPr id="7" name="Rectangle 94"/>
          <p:cNvSpPr/>
          <p:nvPr/>
        </p:nvSpPr>
        <p:spPr>
          <a:xfrm>
            <a:off x="475465" y="990106"/>
            <a:ext cx="776683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(Body)"/>
              </a:rPr>
              <a:t>Burndown Charts sind ein gutes Instrument um innerhalb agiler Projekte den Fortschritt zu messen, bzw. den Anteil noch offener Arbeiten bis zum Sprintende, oder einem Release aufzuzeigen</a:t>
            </a:r>
          </a:p>
        </p:txBody>
      </p:sp>
      <p:sp>
        <p:nvSpPr>
          <p:cNvPr id="10" name="Rectangle 105"/>
          <p:cNvSpPr/>
          <p:nvPr/>
        </p:nvSpPr>
        <p:spPr>
          <a:xfrm flipH="1">
            <a:off x="552103" y="2238126"/>
            <a:ext cx="3542527" cy="42638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013" dirty="0">
                <a:solidFill>
                  <a:schemeClr val="tx1"/>
                </a:solidFill>
              </a:rPr>
              <a:t>Die Y-Achse zeigt die Anzahl der (verbleibenden) Story Points für den aktuellen Sprint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sz="1013" dirty="0">
              <a:solidFill>
                <a:schemeClr val="tx1"/>
              </a:solidFill>
            </a:endParaRPr>
          </a:p>
        </p:txBody>
      </p:sp>
      <p:sp>
        <p:nvSpPr>
          <p:cNvPr id="33" name="Rechteckige Legende 32"/>
          <p:cNvSpPr/>
          <p:nvPr/>
        </p:nvSpPr>
        <p:spPr>
          <a:xfrm>
            <a:off x="553865" y="1715585"/>
            <a:ext cx="3542527" cy="398056"/>
          </a:xfrm>
          <a:prstGeom prst="wedgeRectCallout">
            <a:avLst>
              <a:gd name="adj1" fmla="val -20833"/>
              <a:gd name="adj2" fmla="val 1831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b="1" dirty="0">
                <a:solidFill>
                  <a:schemeClr val="bg1"/>
                </a:solidFill>
              </a:rPr>
              <a:t>Beschreibung</a:t>
            </a:r>
          </a:p>
        </p:txBody>
      </p:sp>
      <p:graphicFrame>
        <p:nvGraphicFramePr>
          <p:cNvPr id="34" name="Chart 4"/>
          <p:cNvGraphicFramePr/>
          <p:nvPr>
            <p:extLst>
              <p:ext uri="{D42A27DB-BD31-4B8C-83A1-F6EECF244321}">
                <p14:modId xmlns:p14="http://schemas.microsoft.com/office/powerpoint/2010/main" val="2610270630"/>
              </p:ext>
            </p:extLst>
          </p:nvPr>
        </p:nvGraphicFramePr>
        <p:xfrm>
          <a:off x="4248788" y="2257177"/>
          <a:ext cx="3841112" cy="43436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6" name="Textfeld 35"/>
          <p:cNvSpPr txBox="1"/>
          <p:nvPr/>
        </p:nvSpPr>
        <p:spPr>
          <a:xfrm>
            <a:off x="5264469" y="6521002"/>
            <a:ext cx="1809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/>
              <a:t>Sprinttage</a:t>
            </a:r>
            <a:endParaRPr lang="de-DE" dirty="0"/>
          </a:p>
        </p:txBody>
      </p:sp>
      <p:sp>
        <p:nvSpPr>
          <p:cNvPr id="37" name="Textfeld 36"/>
          <p:cNvSpPr txBox="1"/>
          <p:nvPr/>
        </p:nvSpPr>
        <p:spPr>
          <a:xfrm rot="16200000">
            <a:off x="3310358" y="4305891"/>
            <a:ext cx="1809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/>
              <a:t>Story Points</a:t>
            </a:r>
            <a:endParaRPr lang="de-DE" dirty="0"/>
          </a:p>
        </p:txBody>
      </p:sp>
      <p:sp>
        <p:nvSpPr>
          <p:cNvPr id="43" name="Textfeld 42"/>
          <p:cNvSpPr txBox="1"/>
          <p:nvPr/>
        </p:nvSpPr>
        <p:spPr>
          <a:xfrm>
            <a:off x="5900574" y="5798153"/>
            <a:ext cx="15103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b="1" dirty="0">
                <a:solidFill>
                  <a:schemeClr val="accent3"/>
                </a:solidFill>
              </a:rPr>
              <a:t>Idealtypischer Verlauf</a:t>
            </a:r>
          </a:p>
        </p:txBody>
      </p:sp>
      <p:sp>
        <p:nvSpPr>
          <p:cNvPr id="44" name="Textfeld 43"/>
          <p:cNvSpPr txBox="1"/>
          <p:nvPr/>
        </p:nvSpPr>
        <p:spPr>
          <a:xfrm>
            <a:off x="5896456" y="3159728"/>
            <a:ext cx="14750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b="1" dirty="0">
                <a:solidFill>
                  <a:srgbClr val="FF0000"/>
                </a:solidFill>
              </a:rPr>
              <a:t>Tatsächlicher Verlauf</a:t>
            </a:r>
          </a:p>
        </p:txBody>
      </p:sp>
      <p:sp>
        <p:nvSpPr>
          <p:cNvPr id="6" name="Freihandform 5"/>
          <p:cNvSpPr/>
          <p:nvPr/>
        </p:nvSpPr>
        <p:spPr>
          <a:xfrm>
            <a:off x="4754880" y="2403566"/>
            <a:ext cx="3117669" cy="3570514"/>
          </a:xfrm>
          <a:custGeom>
            <a:avLst/>
            <a:gdLst>
              <a:gd name="connsiteX0" fmla="*/ 0 w 3117669"/>
              <a:gd name="connsiteY0" fmla="*/ 0 h 3570514"/>
              <a:gd name="connsiteX1" fmla="*/ 618308 w 3117669"/>
              <a:gd name="connsiteY1" fmla="*/ 618308 h 3570514"/>
              <a:gd name="connsiteX2" fmla="*/ 1149531 w 3117669"/>
              <a:gd name="connsiteY2" fmla="*/ 1828800 h 3570514"/>
              <a:gd name="connsiteX3" fmla="*/ 2055223 w 3117669"/>
              <a:gd name="connsiteY3" fmla="*/ 2185851 h 3570514"/>
              <a:gd name="connsiteX4" fmla="*/ 2281646 w 3117669"/>
              <a:gd name="connsiteY4" fmla="*/ 3274423 h 3570514"/>
              <a:gd name="connsiteX5" fmla="*/ 3117669 w 3117669"/>
              <a:gd name="connsiteY5" fmla="*/ 3570514 h 3570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17669" h="3570514">
                <a:moveTo>
                  <a:pt x="0" y="0"/>
                </a:moveTo>
                <a:lnTo>
                  <a:pt x="618308" y="618308"/>
                </a:lnTo>
                <a:lnTo>
                  <a:pt x="1149531" y="1828800"/>
                </a:lnTo>
                <a:lnTo>
                  <a:pt x="2055223" y="2185851"/>
                </a:lnTo>
                <a:lnTo>
                  <a:pt x="2281646" y="3274423"/>
                </a:lnTo>
                <a:lnTo>
                  <a:pt x="3117669" y="3570514"/>
                </a:lnTo>
              </a:path>
            </a:pathLst>
          </a:cu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hteck 3"/>
          <p:cNvSpPr/>
          <p:nvPr/>
        </p:nvSpPr>
        <p:spPr>
          <a:xfrm>
            <a:off x="552103" y="2744788"/>
            <a:ext cx="3074881" cy="2482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sz="1013" dirty="0">
                <a:solidFill>
                  <a:srgbClr val="262626"/>
                </a:solidFill>
              </a:rPr>
              <a:t>Die X-Achse zeigt die Anzahl der Sprinttage an</a:t>
            </a:r>
          </a:p>
        </p:txBody>
      </p:sp>
      <p:sp>
        <p:nvSpPr>
          <p:cNvPr id="11" name="Rechteck 10"/>
          <p:cNvSpPr/>
          <p:nvPr/>
        </p:nvSpPr>
        <p:spPr>
          <a:xfrm>
            <a:off x="552103" y="3077747"/>
            <a:ext cx="3472536" cy="8717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sz="1013" dirty="0">
                <a:solidFill>
                  <a:srgbClr val="262626"/>
                </a:solidFill>
              </a:rPr>
              <a:t>Der </a:t>
            </a:r>
            <a:r>
              <a:rPr lang="de-DE" sz="1013" b="1" dirty="0">
                <a:solidFill>
                  <a:srgbClr val="1AA4BE"/>
                </a:solidFill>
              </a:rPr>
              <a:t>idealtypische Verlauf </a:t>
            </a:r>
            <a:r>
              <a:rPr lang="de-DE" sz="1013" dirty="0">
                <a:solidFill>
                  <a:srgbClr val="262626"/>
                </a:solidFill>
              </a:rPr>
              <a:t>ist eine lineare Gerade, welche die Gesamtzahl der geplanten Story Points (20) durch die Anzahl der verfügbaren Sprinttage (10) teilt. Zum Sprintende sollte die Zahl der verbleibenden Story Points bei 0 liegen</a:t>
            </a:r>
          </a:p>
        </p:txBody>
      </p:sp>
      <p:sp>
        <p:nvSpPr>
          <p:cNvPr id="13" name="Rechteck 12"/>
          <p:cNvSpPr/>
          <p:nvPr/>
        </p:nvSpPr>
        <p:spPr>
          <a:xfrm>
            <a:off x="552103" y="4162111"/>
            <a:ext cx="3532973" cy="7158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sz="1013" dirty="0">
                <a:solidFill>
                  <a:srgbClr val="262626"/>
                </a:solidFill>
              </a:rPr>
              <a:t>Der </a:t>
            </a:r>
            <a:r>
              <a:rPr lang="de-DE" sz="1013" b="1" dirty="0">
                <a:solidFill>
                  <a:srgbClr val="FF0000"/>
                </a:solidFill>
              </a:rPr>
              <a:t>tatsächliche Verlauf </a:t>
            </a:r>
            <a:r>
              <a:rPr lang="de-DE" sz="1013" dirty="0">
                <a:solidFill>
                  <a:srgbClr val="262626"/>
                </a:solidFill>
              </a:rPr>
              <a:t>ergibt sich aus täglichen Aktualisierungen des Sprint-Backlogs und zeigt den Fortschritt den das Entwicklungsteam bei der Abarbeitung von User Stories macht</a:t>
            </a:r>
          </a:p>
        </p:txBody>
      </p:sp>
      <p:sp>
        <p:nvSpPr>
          <p:cNvPr id="16" name="Rechteck 15"/>
          <p:cNvSpPr/>
          <p:nvPr/>
        </p:nvSpPr>
        <p:spPr>
          <a:xfrm>
            <a:off x="552103" y="4932057"/>
            <a:ext cx="3520968" cy="40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013" dirty="0">
                <a:solidFill>
                  <a:srgbClr val="262626"/>
                </a:solidFill>
              </a:rPr>
              <a:t>Viele Tools verfügen über eine automatische Berechnung, andernfalls reicht hierfür auch Excel aus</a:t>
            </a:r>
            <a:endParaRPr lang="de-DE" dirty="0"/>
          </a:p>
        </p:txBody>
      </p:sp>
      <p:sp>
        <p:nvSpPr>
          <p:cNvPr id="18" name="Rechteck 17"/>
          <p:cNvSpPr/>
          <p:nvPr/>
        </p:nvSpPr>
        <p:spPr>
          <a:xfrm>
            <a:off x="552103" y="5410393"/>
            <a:ext cx="3518133" cy="40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sz="1013" dirty="0">
                <a:solidFill>
                  <a:srgbClr val="262626"/>
                </a:solidFill>
              </a:rPr>
              <a:t>Burndown-Charts sollten täglich aktualisiert werden und können Probleme sichtbar machen</a:t>
            </a:r>
          </a:p>
        </p:txBody>
      </p:sp>
      <p:sp>
        <p:nvSpPr>
          <p:cNvPr id="20" name="Rechteck 19"/>
          <p:cNvSpPr/>
          <p:nvPr/>
        </p:nvSpPr>
        <p:spPr>
          <a:xfrm>
            <a:off x="552103" y="5988504"/>
            <a:ext cx="3589684" cy="5599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sz="1013" dirty="0">
                <a:solidFill>
                  <a:srgbClr val="262626"/>
                </a:solidFill>
              </a:rPr>
              <a:t>Häufig zeigen Burndown Charts in den ersten Tagen wenig Fortschritt, da nur abgeschlossene User Stories berücksichtigt werden sollten</a:t>
            </a:r>
            <a:endParaRPr lang="de-DE" sz="1013" dirty="0">
              <a:solidFill>
                <a:srgbClr val="1AA4B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4031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/>
          <p:nvPr/>
        </p:nvSpPr>
        <p:spPr>
          <a:xfrm>
            <a:off x="8242301" y="0"/>
            <a:ext cx="3949700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 dirty="0"/>
          </a:p>
        </p:txBody>
      </p:sp>
      <p:pic>
        <p:nvPicPr>
          <p:cNvPr id="8" name="Bildplatzhalter 7"/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8605838" y="0"/>
            <a:ext cx="3586162" cy="6858000"/>
          </a:xfrm>
        </p:spPr>
      </p:pic>
      <p:sp>
        <p:nvSpPr>
          <p:cNvPr id="5" name="Rectangle 5"/>
          <p:cNvSpPr/>
          <p:nvPr/>
        </p:nvSpPr>
        <p:spPr>
          <a:xfrm>
            <a:off x="418753" y="512478"/>
            <a:ext cx="767114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Burndown-Charts richtig lesen (1)</a:t>
            </a:r>
          </a:p>
        </p:txBody>
      </p:sp>
      <p:graphicFrame>
        <p:nvGraphicFramePr>
          <p:cNvPr id="34" name="Chart 4"/>
          <p:cNvGraphicFramePr/>
          <p:nvPr>
            <p:extLst>
              <p:ext uri="{D42A27DB-BD31-4B8C-83A1-F6EECF244321}">
                <p14:modId xmlns:p14="http://schemas.microsoft.com/office/powerpoint/2010/main" val="2610270630"/>
              </p:ext>
            </p:extLst>
          </p:nvPr>
        </p:nvGraphicFramePr>
        <p:xfrm>
          <a:off x="4248788" y="2257177"/>
          <a:ext cx="3841112" cy="43436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6" name="Textfeld 35"/>
          <p:cNvSpPr txBox="1"/>
          <p:nvPr/>
        </p:nvSpPr>
        <p:spPr>
          <a:xfrm>
            <a:off x="5264469" y="6521002"/>
            <a:ext cx="1809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/>
              <a:t>Sprinttage</a:t>
            </a:r>
            <a:endParaRPr lang="de-DE" dirty="0"/>
          </a:p>
        </p:txBody>
      </p:sp>
      <p:sp>
        <p:nvSpPr>
          <p:cNvPr id="37" name="Textfeld 36"/>
          <p:cNvSpPr txBox="1"/>
          <p:nvPr/>
        </p:nvSpPr>
        <p:spPr>
          <a:xfrm rot="16200000">
            <a:off x="3310358" y="4305891"/>
            <a:ext cx="1809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/>
              <a:t>Story Points</a:t>
            </a:r>
            <a:endParaRPr lang="de-DE" dirty="0"/>
          </a:p>
        </p:txBody>
      </p:sp>
      <p:sp>
        <p:nvSpPr>
          <p:cNvPr id="43" name="Textfeld 42"/>
          <p:cNvSpPr txBox="1"/>
          <p:nvPr/>
        </p:nvSpPr>
        <p:spPr>
          <a:xfrm>
            <a:off x="5900574" y="5798153"/>
            <a:ext cx="15103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b="1" dirty="0">
                <a:solidFill>
                  <a:schemeClr val="accent3"/>
                </a:solidFill>
              </a:rPr>
              <a:t>Idealtypischer Verlauf</a:t>
            </a:r>
          </a:p>
        </p:txBody>
      </p:sp>
      <p:sp>
        <p:nvSpPr>
          <p:cNvPr id="44" name="Textfeld 43"/>
          <p:cNvSpPr txBox="1"/>
          <p:nvPr/>
        </p:nvSpPr>
        <p:spPr>
          <a:xfrm>
            <a:off x="5896456" y="3159728"/>
            <a:ext cx="14750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b="1" dirty="0">
                <a:solidFill>
                  <a:srgbClr val="FF0000"/>
                </a:solidFill>
              </a:rPr>
              <a:t>Tatsächlicher Verlauf</a:t>
            </a:r>
          </a:p>
        </p:txBody>
      </p:sp>
      <p:sp>
        <p:nvSpPr>
          <p:cNvPr id="16" name="Rectangle 105"/>
          <p:cNvSpPr/>
          <p:nvPr/>
        </p:nvSpPr>
        <p:spPr>
          <a:xfrm flipH="1">
            <a:off x="545396" y="2194785"/>
            <a:ext cx="3542527" cy="201954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de-DE" sz="1013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013" i="1" dirty="0">
                <a:solidFill>
                  <a:srgbClr val="FF0000"/>
                </a:solidFill>
              </a:rPr>
              <a:t>Beschreibe hier zunächst was Du siehst, bevor Du eine Interpretation beginnst</a:t>
            </a:r>
          </a:p>
        </p:txBody>
      </p:sp>
      <p:sp>
        <p:nvSpPr>
          <p:cNvPr id="17" name="Rechteckige Legende 16"/>
          <p:cNvSpPr/>
          <p:nvPr/>
        </p:nvSpPr>
        <p:spPr>
          <a:xfrm>
            <a:off x="545401" y="1710344"/>
            <a:ext cx="3542527" cy="398056"/>
          </a:xfrm>
          <a:prstGeom prst="wedgeRectCallout">
            <a:avLst>
              <a:gd name="adj1" fmla="val -20833"/>
              <a:gd name="adj2" fmla="val 1831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b="1" dirty="0">
                <a:solidFill>
                  <a:schemeClr val="bg1"/>
                </a:solidFill>
              </a:rPr>
              <a:t>Was zeigt der Graph?</a:t>
            </a:r>
          </a:p>
        </p:txBody>
      </p:sp>
      <p:sp>
        <p:nvSpPr>
          <p:cNvPr id="18" name="Rectangle 105"/>
          <p:cNvSpPr/>
          <p:nvPr/>
        </p:nvSpPr>
        <p:spPr>
          <a:xfrm flipH="1">
            <a:off x="545401" y="4829175"/>
            <a:ext cx="3542527" cy="16156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013" i="1" dirty="0">
                <a:solidFill>
                  <a:srgbClr val="FF0000"/>
                </a:solidFill>
              </a:rPr>
              <a:t>Versuche hier das Burndown-Chart zu interpretieren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013" i="1" dirty="0">
                <a:solidFill>
                  <a:srgbClr val="FF0000"/>
                </a:solidFill>
              </a:rPr>
              <a:t>Welche Situation könnte zu diesem Verlauf geführt haben?</a:t>
            </a:r>
          </a:p>
        </p:txBody>
      </p:sp>
      <p:sp>
        <p:nvSpPr>
          <p:cNvPr id="19" name="Rechteckige Legende 18"/>
          <p:cNvSpPr/>
          <p:nvPr/>
        </p:nvSpPr>
        <p:spPr>
          <a:xfrm>
            <a:off x="545407" y="4420934"/>
            <a:ext cx="3542527" cy="398056"/>
          </a:xfrm>
          <a:prstGeom prst="wedgeRectCallout">
            <a:avLst>
              <a:gd name="adj1" fmla="val -20833"/>
              <a:gd name="adj2" fmla="val 1831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b="1" dirty="0">
                <a:solidFill>
                  <a:schemeClr val="bg1"/>
                </a:solidFill>
              </a:rPr>
              <a:t>Was bedeutet dies?</a:t>
            </a:r>
          </a:p>
        </p:txBody>
      </p:sp>
      <p:sp>
        <p:nvSpPr>
          <p:cNvPr id="6" name="Freihandform 5"/>
          <p:cNvSpPr/>
          <p:nvPr/>
        </p:nvSpPr>
        <p:spPr>
          <a:xfrm>
            <a:off x="4743450" y="2400300"/>
            <a:ext cx="3067050" cy="3914775"/>
          </a:xfrm>
          <a:custGeom>
            <a:avLst/>
            <a:gdLst>
              <a:gd name="connsiteX0" fmla="*/ 0 w 3067050"/>
              <a:gd name="connsiteY0" fmla="*/ 0 h 3914775"/>
              <a:gd name="connsiteX1" fmla="*/ 752475 w 3067050"/>
              <a:gd name="connsiteY1" fmla="*/ 561975 h 3914775"/>
              <a:gd name="connsiteX2" fmla="*/ 904875 w 3067050"/>
              <a:gd name="connsiteY2" fmla="*/ 1590675 h 3914775"/>
              <a:gd name="connsiteX3" fmla="*/ 1685925 w 3067050"/>
              <a:gd name="connsiteY3" fmla="*/ 1876425 h 3914775"/>
              <a:gd name="connsiteX4" fmla="*/ 1962150 w 3067050"/>
              <a:gd name="connsiteY4" fmla="*/ 2752725 h 3914775"/>
              <a:gd name="connsiteX5" fmla="*/ 2305050 w 3067050"/>
              <a:gd name="connsiteY5" fmla="*/ 2971800 h 3914775"/>
              <a:gd name="connsiteX6" fmla="*/ 2495550 w 3067050"/>
              <a:gd name="connsiteY6" fmla="*/ 3295650 h 3914775"/>
              <a:gd name="connsiteX7" fmla="*/ 2752725 w 3067050"/>
              <a:gd name="connsiteY7" fmla="*/ 3810000 h 3914775"/>
              <a:gd name="connsiteX8" fmla="*/ 3067050 w 3067050"/>
              <a:gd name="connsiteY8" fmla="*/ 3914775 h 3914775"/>
              <a:gd name="connsiteX9" fmla="*/ 3067050 w 3067050"/>
              <a:gd name="connsiteY9" fmla="*/ 3914775 h 3914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067050" h="3914775">
                <a:moveTo>
                  <a:pt x="0" y="0"/>
                </a:moveTo>
                <a:lnTo>
                  <a:pt x="752475" y="561975"/>
                </a:lnTo>
                <a:lnTo>
                  <a:pt x="904875" y="1590675"/>
                </a:lnTo>
                <a:lnTo>
                  <a:pt x="1685925" y="1876425"/>
                </a:lnTo>
                <a:lnTo>
                  <a:pt x="1962150" y="2752725"/>
                </a:lnTo>
                <a:lnTo>
                  <a:pt x="2305050" y="2971800"/>
                </a:lnTo>
                <a:lnTo>
                  <a:pt x="2495550" y="3295650"/>
                </a:lnTo>
                <a:lnTo>
                  <a:pt x="2752725" y="3810000"/>
                </a:lnTo>
                <a:lnTo>
                  <a:pt x="3067050" y="3914775"/>
                </a:lnTo>
                <a:lnTo>
                  <a:pt x="3067050" y="3914775"/>
                </a:lnTo>
              </a:path>
            </a:pathLst>
          </a:cu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3226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/>
          <p:nvPr/>
        </p:nvSpPr>
        <p:spPr>
          <a:xfrm>
            <a:off x="8242301" y="0"/>
            <a:ext cx="3949700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 dirty="0"/>
          </a:p>
        </p:txBody>
      </p:sp>
      <p:pic>
        <p:nvPicPr>
          <p:cNvPr id="6" name="Bildplatzhalter 5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8605838" y="0"/>
            <a:ext cx="3586162" cy="6858000"/>
          </a:xfrm>
        </p:spPr>
      </p:pic>
      <p:sp>
        <p:nvSpPr>
          <p:cNvPr id="5" name="Rectangle 5"/>
          <p:cNvSpPr/>
          <p:nvPr/>
        </p:nvSpPr>
        <p:spPr>
          <a:xfrm>
            <a:off x="418753" y="512478"/>
            <a:ext cx="767114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Burndown-Charts richtig lesen (2)</a:t>
            </a:r>
          </a:p>
        </p:txBody>
      </p:sp>
      <p:graphicFrame>
        <p:nvGraphicFramePr>
          <p:cNvPr id="34" name="Chart 4"/>
          <p:cNvGraphicFramePr/>
          <p:nvPr>
            <p:extLst>
              <p:ext uri="{D42A27DB-BD31-4B8C-83A1-F6EECF244321}">
                <p14:modId xmlns:p14="http://schemas.microsoft.com/office/powerpoint/2010/main" val="2610270630"/>
              </p:ext>
            </p:extLst>
          </p:nvPr>
        </p:nvGraphicFramePr>
        <p:xfrm>
          <a:off x="4248788" y="2257177"/>
          <a:ext cx="3841112" cy="43436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6" name="Textfeld 35"/>
          <p:cNvSpPr txBox="1"/>
          <p:nvPr/>
        </p:nvSpPr>
        <p:spPr>
          <a:xfrm>
            <a:off x="5264469" y="6521002"/>
            <a:ext cx="1809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/>
              <a:t>Sprinttage</a:t>
            </a:r>
            <a:endParaRPr lang="de-DE" dirty="0"/>
          </a:p>
        </p:txBody>
      </p:sp>
      <p:sp>
        <p:nvSpPr>
          <p:cNvPr id="37" name="Textfeld 36"/>
          <p:cNvSpPr txBox="1"/>
          <p:nvPr/>
        </p:nvSpPr>
        <p:spPr>
          <a:xfrm rot="16200000">
            <a:off x="3310358" y="4305891"/>
            <a:ext cx="1809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/>
              <a:t>Story Points</a:t>
            </a:r>
            <a:endParaRPr lang="de-DE" dirty="0"/>
          </a:p>
        </p:txBody>
      </p:sp>
      <p:sp>
        <p:nvSpPr>
          <p:cNvPr id="43" name="Textfeld 42"/>
          <p:cNvSpPr txBox="1"/>
          <p:nvPr/>
        </p:nvSpPr>
        <p:spPr>
          <a:xfrm>
            <a:off x="5900574" y="5798153"/>
            <a:ext cx="15103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b="1" dirty="0">
                <a:solidFill>
                  <a:schemeClr val="accent3"/>
                </a:solidFill>
              </a:rPr>
              <a:t>Idealtypischer Verlauf</a:t>
            </a:r>
          </a:p>
        </p:txBody>
      </p:sp>
      <p:sp>
        <p:nvSpPr>
          <p:cNvPr id="44" name="Textfeld 43"/>
          <p:cNvSpPr txBox="1"/>
          <p:nvPr/>
        </p:nvSpPr>
        <p:spPr>
          <a:xfrm>
            <a:off x="5896456" y="3159728"/>
            <a:ext cx="14750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b="1" dirty="0">
                <a:solidFill>
                  <a:srgbClr val="FF0000"/>
                </a:solidFill>
              </a:rPr>
              <a:t>Tatsächlicher Verlauf</a:t>
            </a:r>
          </a:p>
        </p:txBody>
      </p:sp>
      <p:sp>
        <p:nvSpPr>
          <p:cNvPr id="16" name="Rectangle 105"/>
          <p:cNvSpPr/>
          <p:nvPr/>
        </p:nvSpPr>
        <p:spPr>
          <a:xfrm flipH="1">
            <a:off x="545396" y="2194785"/>
            <a:ext cx="3542527" cy="201954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de-DE" sz="1013" dirty="0">
              <a:solidFill>
                <a:schemeClr val="tx1"/>
              </a:solidFill>
            </a:endParaRPr>
          </a:p>
        </p:txBody>
      </p:sp>
      <p:sp>
        <p:nvSpPr>
          <p:cNvPr id="17" name="Rechteckige Legende 16"/>
          <p:cNvSpPr/>
          <p:nvPr/>
        </p:nvSpPr>
        <p:spPr>
          <a:xfrm>
            <a:off x="545401" y="1710344"/>
            <a:ext cx="3542527" cy="398056"/>
          </a:xfrm>
          <a:prstGeom prst="wedgeRectCallout">
            <a:avLst>
              <a:gd name="adj1" fmla="val -20833"/>
              <a:gd name="adj2" fmla="val 1831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b="1" dirty="0">
                <a:solidFill>
                  <a:schemeClr val="bg1"/>
                </a:solidFill>
              </a:rPr>
              <a:t>Was zeigt der Graph?</a:t>
            </a:r>
          </a:p>
        </p:txBody>
      </p:sp>
      <p:sp>
        <p:nvSpPr>
          <p:cNvPr id="18" name="Rectangle 105"/>
          <p:cNvSpPr/>
          <p:nvPr/>
        </p:nvSpPr>
        <p:spPr>
          <a:xfrm flipH="1">
            <a:off x="545401" y="4905375"/>
            <a:ext cx="3542527" cy="16156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de-DE" sz="1013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sz="1013" dirty="0">
              <a:solidFill>
                <a:schemeClr val="tx1"/>
              </a:solidFill>
            </a:endParaRPr>
          </a:p>
        </p:txBody>
      </p:sp>
      <p:sp>
        <p:nvSpPr>
          <p:cNvPr id="19" name="Rechteckige Legende 18"/>
          <p:cNvSpPr/>
          <p:nvPr/>
        </p:nvSpPr>
        <p:spPr>
          <a:xfrm>
            <a:off x="545407" y="4420934"/>
            <a:ext cx="3542527" cy="398056"/>
          </a:xfrm>
          <a:prstGeom prst="wedgeRectCallout">
            <a:avLst>
              <a:gd name="adj1" fmla="val -20833"/>
              <a:gd name="adj2" fmla="val 1831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b="1" dirty="0">
                <a:solidFill>
                  <a:schemeClr val="bg1"/>
                </a:solidFill>
              </a:rPr>
              <a:t>Was bedeutet dies?</a:t>
            </a:r>
          </a:p>
        </p:txBody>
      </p:sp>
      <p:sp>
        <p:nvSpPr>
          <p:cNvPr id="8" name="Freihandform 7"/>
          <p:cNvSpPr/>
          <p:nvPr/>
        </p:nvSpPr>
        <p:spPr>
          <a:xfrm>
            <a:off x="4724400" y="2381250"/>
            <a:ext cx="2466975" cy="3952875"/>
          </a:xfrm>
          <a:custGeom>
            <a:avLst/>
            <a:gdLst>
              <a:gd name="connsiteX0" fmla="*/ 0 w 2466975"/>
              <a:gd name="connsiteY0" fmla="*/ 0 h 3952875"/>
              <a:gd name="connsiteX1" fmla="*/ 704850 w 2466975"/>
              <a:gd name="connsiteY1" fmla="*/ 400050 h 3952875"/>
              <a:gd name="connsiteX2" fmla="*/ 866775 w 2466975"/>
              <a:gd name="connsiteY2" fmla="*/ 1685925 h 3952875"/>
              <a:gd name="connsiteX3" fmla="*/ 1504950 w 2466975"/>
              <a:gd name="connsiteY3" fmla="*/ 2314575 h 3952875"/>
              <a:gd name="connsiteX4" fmla="*/ 1771650 w 2466975"/>
              <a:gd name="connsiteY4" fmla="*/ 3009900 h 3952875"/>
              <a:gd name="connsiteX5" fmla="*/ 2028825 w 2466975"/>
              <a:gd name="connsiteY5" fmla="*/ 3733800 h 3952875"/>
              <a:gd name="connsiteX6" fmla="*/ 2466975 w 2466975"/>
              <a:gd name="connsiteY6" fmla="*/ 3952875 h 3952875"/>
              <a:gd name="connsiteX7" fmla="*/ 2466975 w 2466975"/>
              <a:gd name="connsiteY7" fmla="*/ 3952875 h 3952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66975" h="3952875">
                <a:moveTo>
                  <a:pt x="0" y="0"/>
                </a:moveTo>
                <a:lnTo>
                  <a:pt x="704850" y="400050"/>
                </a:lnTo>
                <a:lnTo>
                  <a:pt x="866775" y="1685925"/>
                </a:lnTo>
                <a:lnTo>
                  <a:pt x="1504950" y="2314575"/>
                </a:lnTo>
                <a:lnTo>
                  <a:pt x="1771650" y="3009900"/>
                </a:lnTo>
                <a:lnTo>
                  <a:pt x="2028825" y="3733800"/>
                </a:lnTo>
                <a:lnTo>
                  <a:pt x="2466975" y="3952875"/>
                </a:lnTo>
                <a:lnTo>
                  <a:pt x="2466975" y="3952875"/>
                </a:lnTo>
              </a:path>
            </a:pathLst>
          </a:cu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Rectangle 105">
            <a:extLst>
              <a:ext uri="{FF2B5EF4-FFF2-40B4-BE49-F238E27FC236}">
                <a16:creationId xmlns:a16="http://schemas.microsoft.com/office/drawing/2014/main" id="{AFAB0339-8829-405A-B92A-B5EE2139542D}"/>
              </a:ext>
            </a:extLst>
          </p:cNvPr>
          <p:cNvSpPr/>
          <p:nvPr/>
        </p:nvSpPr>
        <p:spPr>
          <a:xfrm flipH="1">
            <a:off x="545396" y="2194785"/>
            <a:ext cx="3542527" cy="201954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de-DE" sz="1013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013" i="1" dirty="0">
                <a:solidFill>
                  <a:srgbClr val="FF0000"/>
                </a:solidFill>
              </a:rPr>
              <a:t>Beschreibe hier zunächst was Du siehst, bevor Du eine Interpretation beginnst</a:t>
            </a:r>
          </a:p>
        </p:txBody>
      </p:sp>
      <p:sp>
        <p:nvSpPr>
          <p:cNvPr id="4" name="Rectangle 105">
            <a:extLst>
              <a:ext uri="{FF2B5EF4-FFF2-40B4-BE49-F238E27FC236}">
                <a16:creationId xmlns:a16="http://schemas.microsoft.com/office/drawing/2014/main" id="{6C09575C-3E97-42A0-8D89-30A9207B9C16}"/>
              </a:ext>
            </a:extLst>
          </p:cNvPr>
          <p:cNvSpPr/>
          <p:nvPr/>
        </p:nvSpPr>
        <p:spPr>
          <a:xfrm flipH="1">
            <a:off x="545401" y="4829175"/>
            <a:ext cx="3542527" cy="16156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013" i="1" dirty="0">
                <a:solidFill>
                  <a:srgbClr val="FF0000"/>
                </a:solidFill>
              </a:rPr>
              <a:t>Versuche hier das Burndown-Chart zu interpretieren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013" i="1" dirty="0">
                <a:solidFill>
                  <a:srgbClr val="FF0000"/>
                </a:solidFill>
              </a:rPr>
              <a:t>Welche Situation könnte zu diesem Verlauf geführt haben?</a:t>
            </a:r>
          </a:p>
        </p:txBody>
      </p:sp>
    </p:spTree>
    <p:extLst>
      <p:ext uri="{BB962C8B-B14F-4D97-AF65-F5344CB8AC3E}">
        <p14:creationId xmlns:p14="http://schemas.microsoft.com/office/powerpoint/2010/main" val="2420954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/>
          <p:nvPr/>
        </p:nvSpPr>
        <p:spPr>
          <a:xfrm>
            <a:off x="8242301" y="0"/>
            <a:ext cx="3949700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 dirty="0"/>
          </a:p>
        </p:txBody>
      </p:sp>
      <p:pic>
        <p:nvPicPr>
          <p:cNvPr id="6" name="Bildplatzhalter 5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8605838" y="0"/>
            <a:ext cx="3586162" cy="6858000"/>
          </a:xfrm>
        </p:spPr>
      </p:pic>
      <p:sp>
        <p:nvSpPr>
          <p:cNvPr id="5" name="Rectangle 5"/>
          <p:cNvSpPr/>
          <p:nvPr/>
        </p:nvSpPr>
        <p:spPr>
          <a:xfrm>
            <a:off x="418753" y="512478"/>
            <a:ext cx="767114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Burndown-Charts richtig lesen (3)</a:t>
            </a:r>
          </a:p>
        </p:txBody>
      </p:sp>
      <p:graphicFrame>
        <p:nvGraphicFramePr>
          <p:cNvPr id="34" name="Chart 4"/>
          <p:cNvGraphicFramePr/>
          <p:nvPr>
            <p:extLst>
              <p:ext uri="{D42A27DB-BD31-4B8C-83A1-F6EECF244321}">
                <p14:modId xmlns:p14="http://schemas.microsoft.com/office/powerpoint/2010/main" val="2610270630"/>
              </p:ext>
            </p:extLst>
          </p:nvPr>
        </p:nvGraphicFramePr>
        <p:xfrm>
          <a:off x="4248788" y="2257177"/>
          <a:ext cx="3841112" cy="43436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6" name="Textfeld 35"/>
          <p:cNvSpPr txBox="1"/>
          <p:nvPr/>
        </p:nvSpPr>
        <p:spPr>
          <a:xfrm>
            <a:off x="5264469" y="6521002"/>
            <a:ext cx="1809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/>
              <a:t>Sprinttage</a:t>
            </a:r>
            <a:endParaRPr lang="de-DE" dirty="0"/>
          </a:p>
        </p:txBody>
      </p:sp>
      <p:sp>
        <p:nvSpPr>
          <p:cNvPr id="37" name="Textfeld 36"/>
          <p:cNvSpPr txBox="1"/>
          <p:nvPr/>
        </p:nvSpPr>
        <p:spPr>
          <a:xfrm rot="16200000">
            <a:off x="3310358" y="4305891"/>
            <a:ext cx="1809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/>
              <a:t>Story Points</a:t>
            </a:r>
            <a:endParaRPr lang="de-DE" dirty="0"/>
          </a:p>
        </p:txBody>
      </p:sp>
      <p:sp>
        <p:nvSpPr>
          <p:cNvPr id="43" name="Textfeld 42"/>
          <p:cNvSpPr txBox="1"/>
          <p:nvPr/>
        </p:nvSpPr>
        <p:spPr>
          <a:xfrm>
            <a:off x="5900574" y="5798153"/>
            <a:ext cx="15103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b="1" dirty="0">
                <a:solidFill>
                  <a:schemeClr val="accent3"/>
                </a:solidFill>
              </a:rPr>
              <a:t>Idealtypischer Verlauf</a:t>
            </a:r>
          </a:p>
        </p:txBody>
      </p:sp>
      <p:sp>
        <p:nvSpPr>
          <p:cNvPr id="44" name="Textfeld 43"/>
          <p:cNvSpPr txBox="1"/>
          <p:nvPr/>
        </p:nvSpPr>
        <p:spPr>
          <a:xfrm>
            <a:off x="5896456" y="3159728"/>
            <a:ext cx="14750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b="1" dirty="0">
                <a:solidFill>
                  <a:srgbClr val="FF0000"/>
                </a:solidFill>
              </a:rPr>
              <a:t>Tatsächlicher Verlauf</a:t>
            </a:r>
          </a:p>
        </p:txBody>
      </p:sp>
      <p:sp>
        <p:nvSpPr>
          <p:cNvPr id="16" name="Rectangle 105"/>
          <p:cNvSpPr/>
          <p:nvPr/>
        </p:nvSpPr>
        <p:spPr>
          <a:xfrm flipH="1">
            <a:off x="545396" y="2194785"/>
            <a:ext cx="3542527" cy="201954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de-DE" sz="1013" dirty="0">
              <a:solidFill>
                <a:schemeClr val="tx1"/>
              </a:solidFill>
            </a:endParaRPr>
          </a:p>
        </p:txBody>
      </p:sp>
      <p:sp>
        <p:nvSpPr>
          <p:cNvPr id="17" name="Rechteckige Legende 16"/>
          <p:cNvSpPr/>
          <p:nvPr/>
        </p:nvSpPr>
        <p:spPr>
          <a:xfrm>
            <a:off x="545401" y="1710344"/>
            <a:ext cx="3542527" cy="398056"/>
          </a:xfrm>
          <a:prstGeom prst="wedgeRectCallout">
            <a:avLst>
              <a:gd name="adj1" fmla="val -20833"/>
              <a:gd name="adj2" fmla="val 1831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b="1" dirty="0">
                <a:solidFill>
                  <a:schemeClr val="bg1"/>
                </a:solidFill>
              </a:rPr>
              <a:t>Was zeigt der Graph?</a:t>
            </a:r>
          </a:p>
        </p:txBody>
      </p:sp>
      <p:sp>
        <p:nvSpPr>
          <p:cNvPr id="18" name="Rectangle 105"/>
          <p:cNvSpPr/>
          <p:nvPr/>
        </p:nvSpPr>
        <p:spPr>
          <a:xfrm flipH="1">
            <a:off x="545401" y="4905375"/>
            <a:ext cx="3542527" cy="16156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de-DE" sz="1013" dirty="0">
              <a:solidFill>
                <a:schemeClr val="tx1"/>
              </a:solidFill>
            </a:endParaRPr>
          </a:p>
        </p:txBody>
      </p:sp>
      <p:sp>
        <p:nvSpPr>
          <p:cNvPr id="19" name="Rechteckige Legende 18"/>
          <p:cNvSpPr/>
          <p:nvPr/>
        </p:nvSpPr>
        <p:spPr>
          <a:xfrm>
            <a:off x="545407" y="4420934"/>
            <a:ext cx="3542527" cy="398056"/>
          </a:xfrm>
          <a:prstGeom prst="wedgeRectCallout">
            <a:avLst>
              <a:gd name="adj1" fmla="val -20833"/>
              <a:gd name="adj2" fmla="val 1831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b="1" dirty="0">
                <a:solidFill>
                  <a:schemeClr val="bg1"/>
                </a:solidFill>
              </a:rPr>
              <a:t>Was bedeutet dies?</a:t>
            </a:r>
          </a:p>
        </p:txBody>
      </p:sp>
      <p:sp>
        <p:nvSpPr>
          <p:cNvPr id="8" name="Freihandform 7"/>
          <p:cNvSpPr/>
          <p:nvPr/>
        </p:nvSpPr>
        <p:spPr>
          <a:xfrm>
            <a:off x="4724400" y="2409825"/>
            <a:ext cx="3095625" cy="3876675"/>
          </a:xfrm>
          <a:custGeom>
            <a:avLst/>
            <a:gdLst>
              <a:gd name="connsiteX0" fmla="*/ 0 w 3095625"/>
              <a:gd name="connsiteY0" fmla="*/ 0 h 3876675"/>
              <a:gd name="connsiteX1" fmla="*/ 2314575 w 3095625"/>
              <a:gd name="connsiteY1" fmla="*/ 0 h 3876675"/>
              <a:gd name="connsiteX2" fmla="*/ 2314575 w 3095625"/>
              <a:gd name="connsiteY2" fmla="*/ 2438400 h 3876675"/>
              <a:gd name="connsiteX3" fmla="*/ 3095625 w 3095625"/>
              <a:gd name="connsiteY3" fmla="*/ 2447925 h 3876675"/>
              <a:gd name="connsiteX4" fmla="*/ 3095625 w 3095625"/>
              <a:gd name="connsiteY4" fmla="*/ 3876675 h 3876675"/>
              <a:gd name="connsiteX5" fmla="*/ 3095625 w 3095625"/>
              <a:gd name="connsiteY5" fmla="*/ 3876675 h 3876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95625" h="3876675">
                <a:moveTo>
                  <a:pt x="0" y="0"/>
                </a:moveTo>
                <a:lnTo>
                  <a:pt x="2314575" y="0"/>
                </a:lnTo>
                <a:lnTo>
                  <a:pt x="2314575" y="2438400"/>
                </a:lnTo>
                <a:lnTo>
                  <a:pt x="3095625" y="2447925"/>
                </a:lnTo>
                <a:lnTo>
                  <a:pt x="3095625" y="3876675"/>
                </a:lnTo>
                <a:lnTo>
                  <a:pt x="3095625" y="3876675"/>
                </a:lnTo>
              </a:path>
            </a:pathLst>
          </a:cu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Rectangle 105">
            <a:extLst>
              <a:ext uri="{FF2B5EF4-FFF2-40B4-BE49-F238E27FC236}">
                <a16:creationId xmlns:a16="http://schemas.microsoft.com/office/drawing/2014/main" id="{C1BD15CF-2754-489E-A119-74E33BDA40DF}"/>
              </a:ext>
            </a:extLst>
          </p:cNvPr>
          <p:cNvSpPr/>
          <p:nvPr/>
        </p:nvSpPr>
        <p:spPr>
          <a:xfrm flipH="1">
            <a:off x="545396" y="2194785"/>
            <a:ext cx="3542527" cy="201954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de-DE" sz="1013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013" i="1" dirty="0">
                <a:solidFill>
                  <a:srgbClr val="FF0000"/>
                </a:solidFill>
              </a:rPr>
              <a:t>Beschreibe hier zunächst was Du siehst, bevor Du eine Interpretation beginnst</a:t>
            </a:r>
          </a:p>
        </p:txBody>
      </p:sp>
      <p:sp>
        <p:nvSpPr>
          <p:cNvPr id="4" name="Rectangle 105">
            <a:extLst>
              <a:ext uri="{FF2B5EF4-FFF2-40B4-BE49-F238E27FC236}">
                <a16:creationId xmlns:a16="http://schemas.microsoft.com/office/drawing/2014/main" id="{A61B2E56-B602-4D7B-8CAF-9EB3BB2C83B9}"/>
              </a:ext>
            </a:extLst>
          </p:cNvPr>
          <p:cNvSpPr/>
          <p:nvPr/>
        </p:nvSpPr>
        <p:spPr>
          <a:xfrm flipH="1">
            <a:off x="545401" y="4829175"/>
            <a:ext cx="3542527" cy="16156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013" i="1" dirty="0">
                <a:solidFill>
                  <a:srgbClr val="FF0000"/>
                </a:solidFill>
              </a:rPr>
              <a:t>Versuche hier das Burndown-Chart zu interpretieren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013" i="1" dirty="0">
                <a:solidFill>
                  <a:srgbClr val="FF0000"/>
                </a:solidFill>
              </a:rPr>
              <a:t>Welche Situation könnte zu diesem Verlauf geführt haben?</a:t>
            </a:r>
          </a:p>
        </p:txBody>
      </p:sp>
    </p:spTree>
    <p:extLst>
      <p:ext uri="{BB962C8B-B14F-4D97-AF65-F5344CB8AC3E}">
        <p14:creationId xmlns:p14="http://schemas.microsoft.com/office/powerpoint/2010/main" val="4064238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/>
          <p:nvPr/>
        </p:nvSpPr>
        <p:spPr>
          <a:xfrm>
            <a:off x="8242301" y="0"/>
            <a:ext cx="3949700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 dirty="0"/>
          </a:p>
        </p:txBody>
      </p:sp>
      <p:pic>
        <p:nvPicPr>
          <p:cNvPr id="6" name="Bildplatzhalter 5"/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8605838" y="0"/>
            <a:ext cx="3586162" cy="6858000"/>
          </a:xfrm>
        </p:spPr>
      </p:pic>
      <p:sp>
        <p:nvSpPr>
          <p:cNvPr id="5" name="Rectangle 5"/>
          <p:cNvSpPr/>
          <p:nvPr/>
        </p:nvSpPr>
        <p:spPr>
          <a:xfrm>
            <a:off x="418753" y="512478"/>
            <a:ext cx="767114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Burndown-Charts richtig lesen (4)</a:t>
            </a:r>
          </a:p>
        </p:txBody>
      </p:sp>
      <p:graphicFrame>
        <p:nvGraphicFramePr>
          <p:cNvPr id="34" name="Chart 4"/>
          <p:cNvGraphicFramePr/>
          <p:nvPr>
            <p:extLst>
              <p:ext uri="{D42A27DB-BD31-4B8C-83A1-F6EECF244321}">
                <p14:modId xmlns:p14="http://schemas.microsoft.com/office/powerpoint/2010/main" val="2610270630"/>
              </p:ext>
            </p:extLst>
          </p:nvPr>
        </p:nvGraphicFramePr>
        <p:xfrm>
          <a:off x="4248788" y="2257177"/>
          <a:ext cx="3841112" cy="43436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6" name="Textfeld 35"/>
          <p:cNvSpPr txBox="1"/>
          <p:nvPr/>
        </p:nvSpPr>
        <p:spPr>
          <a:xfrm>
            <a:off x="5264469" y="6521002"/>
            <a:ext cx="1809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/>
              <a:t>Sprinttage</a:t>
            </a:r>
            <a:endParaRPr lang="de-DE" dirty="0"/>
          </a:p>
        </p:txBody>
      </p:sp>
      <p:sp>
        <p:nvSpPr>
          <p:cNvPr id="37" name="Textfeld 36"/>
          <p:cNvSpPr txBox="1"/>
          <p:nvPr/>
        </p:nvSpPr>
        <p:spPr>
          <a:xfrm rot="16200000">
            <a:off x="3310358" y="4305891"/>
            <a:ext cx="1809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/>
              <a:t>Story Points</a:t>
            </a:r>
            <a:endParaRPr lang="de-DE" dirty="0"/>
          </a:p>
        </p:txBody>
      </p:sp>
      <p:sp>
        <p:nvSpPr>
          <p:cNvPr id="43" name="Textfeld 42"/>
          <p:cNvSpPr txBox="1"/>
          <p:nvPr/>
        </p:nvSpPr>
        <p:spPr>
          <a:xfrm>
            <a:off x="5900574" y="5798153"/>
            <a:ext cx="15103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b="1" dirty="0">
                <a:solidFill>
                  <a:schemeClr val="accent3"/>
                </a:solidFill>
              </a:rPr>
              <a:t>Idealtypischer Verlauf</a:t>
            </a:r>
          </a:p>
        </p:txBody>
      </p:sp>
      <p:sp>
        <p:nvSpPr>
          <p:cNvPr id="44" name="Textfeld 43"/>
          <p:cNvSpPr txBox="1"/>
          <p:nvPr/>
        </p:nvSpPr>
        <p:spPr>
          <a:xfrm>
            <a:off x="5896456" y="3159728"/>
            <a:ext cx="14750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b="1" dirty="0">
                <a:solidFill>
                  <a:srgbClr val="FF0000"/>
                </a:solidFill>
              </a:rPr>
              <a:t>Tatsächlicher Verlauf</a:t>
            </a:r>
          </a:p>
        </p:txBody>
      </p:sp>
      <p:sp>
        <p:nvSpPr>
          <p:cNvPr id="16" name="Rectangle 105"/>
          <p:cNvSpPr/>
          <p:nvPr/>
        </p:nvSpPr>
        <p:spPr>
          <a:xfrm flipH="1">
            <a:off x="545396" y="2194785"/>
            <a:ext cx="3542527" cy="201954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de-DE" sz="1013" dirty="0">
              <a:solidFill>
                <a:schemeClr val="tx1"/>
              </a:solidFill>
            </a:endParaRPr>
          </a:p>
        </p:txBody>
      </p:sp>
      <p:sp>
        <p:nvSpPr>
          <p:cNvPr id="17" name="Rechteckige Legende 16"/>
          <p:cNvSpPr/>
          <p:nvPr/>
        </p:nvSpPr>
        <p:spPr>
          <a:xfrm>
            <a:off x="545401" y="1710344"/>
            <a:ext cx="3542527" cy="398056"/>
          </a:xfrm>
          <a:prstGeom prst="wedgeRectCallout">
            <a:avLst>
              <a:gd name="adj1" fmla="val -20833"/>
              <a:gd name="adj2" fmla="val 1831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b="1" dirty="0">
                <a:solidFill>
                  <a:schemeClr val="bg1"/>
                </a:solidFill>
              </a:rPr>
              <a:t>Was zeigt der Graph?</a:t>
            </a:r>
          </a:p>
        </p:txBody>
      </p:sp>
      <p:sp>
        <p:nvSpPr>
          <p:cNvPr id="18" name="Rectangle 105"/>
          <p:cNvSpPr/>
          <p:nvPr/>
        </p:nvSpPr>
        <p:spPr>
          <a:xfrm flipH="1">
            <a:off x="545401" y="4905375"/>
            <a:ext cx="3542527" cy="16156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de-DE" sz="1013" dirty="0">
              <a:solidFill>
                <a:schemeClr val="tx1"/>
              </a:solidFill>
            </a:endParaRPr>
          </a:p>
        </p:txBody>
      </p:sp>
      <p:sp>
        <p:nvSpPr>
          <p:cNvPr id="19" name="Rechteckige Legende 18"/>
          <p:cNvSpPr/>
          <p:nvPr/>
        </p:nvSpPr>
        <p:spPr>
          <a:xfrm>
            <a:off x="545407" y="4420934"/>
            <a:ext cx="3542527" cy="398056"/>
          </a:xfrm>
          <a:prstGeom prst="wedgeRectCallout">
            <a:avLst>
              <a:gd name="adj1" fmla="val -20833"/>
              <a:gd name="adj2" fmla="val 1831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b="1" dirty="0">
                <a:solidFill>
                  <a:schemeClr val="bg1"/>
                </a:solidFill>
              </a:rPr>
              <a:t>Was bedeutet dies?</a:t>
            </a:r>
          </a:p>
        </p:txBody>
      </p:sp>
      <p:sp>
        <p:nvSpPr>
          <p:cNvPr id="8" name="Freihandform 7"/>
          <p:cNvSpPr/>
          <p:nvPr/>
        </p:nvSpPr>
        <p:spPr>
          <a:xfrm>
            <a:off x="4772025" y="2400300"/>
            <a:ext cx="3067050" cy="2514600"/>
          </a:xfrm>
          <a:custGeom>
            <a:avLst/>
            <a:gdLst>
              <a:gd name="connsiteX0" fmla="*/ 0 w 3067050"/>
              <a:gd name="connsiteY0" fmla="*/ 0 h 2514600"/>
              <a:gd name="connsiteX1" fmla="*/ 809625 w 3067050"/>
              <a:gd name="connsiteY1" fmla="*/ 342900 h 2514600"/>
              <a:gd name="connsiteX2" fmla="*/ 1209675 w 3067050"/>
              <a:gd name="connsiteY2" fmla="*/ 1133475 h 2514600"/>
              <a:gd name="connsiteX3" fmla="*/ 2047875 w 3067050"/>
              <a:gd name="connsiteY3" fmla="*/ 1247775 h 2514600"/>
              <a:gd name="connsiteX4" fmla="*/ 2209800 w 3067050"/>
              <a:gd name="connsiteY4" fmla="*/ 1704975 h 2514600"/>
              <a:gd name="connsiteX5" fmla="*/ 2762250 w 3067050"/>
              <a:gd name="connsiteY5" fmla="*/ 2381250 h 2514600"/>
              <a:gd name="connsiteX6" fmla="*/ 3067050 w 3067050"/>
              <a:gd name="connsiteY6" fmla="*/ 2514600 h 251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67050" h="2514600">
                <a:moveTo>
                  <a:pt x="0" y="0"/>
                </a:moveTo>
                <a:lnTo>
                  <a:pt x="809625" y="342900"/>
                </a:lnTo>
                <a:lnTo>
                  <a:pt x="1209675" y="1133475"/>
                </a:lnTo>
                <a:lnTo>
                  <a:pt x="2047875" y="1247775"/>
                </a:lnTo>
                <a:lnTo>
                  <a:pt x="2209800" y="1704975"/>
                </a:lnTo>
                <a:lnTo>
                  <a:pt x="2762250" y="2381250"/>
                </a:lnTo>
                <a:lnTo>
                  <a:pt x="3067050" y="2514600"/>
                </a:lnTo>
              </a:path>
            </a:pathLst>
          </a:cu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Rectangle 105">
            <a:extLst>
              <a:ext uri="{FF2B5EF4-FFF2-40B4-BE49-F238E27FC236}">
                <a16:creationId xmlns:a16="http://schemas.microsoft.com/office/drawing/2014/main" id="{3EF13943-F354-43A5-887F-B1B06DDDA62F}"/>
              </a:ext>
            </a:extLst>
          </p:cNvPr>
          <p:cNvSpPr/>
          <p:nvPr/>
        </p:nvSpPr>
        <p:spPr>
          <a:xfrm flipH="1">
            <a:off x="545396" y="2194785"/>
            <a:ext cx="3542527" cy="201954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de-DE" sz="1013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013" i="1" dirty="0">
                <a:solidFill>
                  <a:srgbClr val="FF0000"/>
                </a:solidFill>
              </a:rPr>
              <a:t>Beschreibe hier zunächst was Du siehst, bevor Du eine Interpretation beginnst</a:t>
            </a:r>
          </a:p>
        </p:txBody>
      </p:sp>
      <p:sp>
        <p:nvSpPr>
          <p:cNvPr id="4" name="Rectangle 105">
            <a:extLst>
              <a:ext uri="{FF2B5EF4-FFF2-40B4-BE49-F238E27FC236}">
                <a16:creationId xmlns:a16="http://schemas.microsoft.com/office/drawing/2014/main" id="{F2BFEB29-6B0D-406A-8E37-D12041A6F32A}"/>
              </a:ext>
            </a:extLst>
          </p:cNvPr>
          <p:cNvSpPr/>
          <p:nvPr/>
        </p:nvSpPr>
        <p:spPr>
          <a:xfrm flipH="1">
            <a:off x="545401" y="4829175"/>
            <a:ext cx="3542527" cy="16156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013" i="1" dirty="0">
                <a:solidFill>
                  <a:srgbClr val="FF0000"/>
                </a:solidFill>
              </a:rPr>
              <a:t>Versuche hier das Burndown-Chart zu interpretieren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013" i="1" dirty="0">
                <a:solidFill>
                  <a:srgbClr val="FF0000"/>
                </a:solidFill>
              </a:rPr>
              <a:t>Welche Situation könnte zu diesem Verlauf geführt haben?</a:t>
            </a:r>
          </a:p>
        </p:txBody>
      </p:sp>
    </p:spTree>
    <p:extLst>
      <p:ext uri="{BB962C8B-B14F-4D97-AF65-F5344CB8AC3E}">
        <p14:creationId xmlns:p14="http://schemas.microsoft.com/office/powerpoint/2010/main" val="22420720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/>
          <p:nvPr/>
        </p:nvSpPr>
        <p:spPr>
          <a:xfrm>
            <a:off x="8242301" y="0"/>
            <a:ext cx="3949700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 dirty="0"/>
          </a:p>
        </p:txBody>
      </p:sp>
      <p:pic>
        <p:nvPicPr>
          <p:cNvPr id="8" name="Bildplatzhalter 7"/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8605838" y="0"/>
            <a:ext cx="3586162" cy="6858000"/>
          </a:xfrm>
        </p:spPr>
      </p:pic>
      <p:sp>
        <p:nvSpPr>
          <p:cNvPr id="5" name="Rectangle 5"/>
          <p:cNvSpPr/>
          <p:nvPr/>
        </p:nvSpPr>
        <p:spPr>
          <a:xfrm>
            <a:off x="418753" y="512478"/>
            <a:ext cx="767114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Burndown-Charts richtig lesen (5)</a:t>
            </a:r>
          </a:p>
        </p:txBody>
      </p:sp>
      <p:graphicFrame>
        <p:nvGraphicFramePr>
          <p:cNvPr id="34" name="Chart 4"/>
          <p:cNvGraphicFramePr/>
          <p:nvPr>
            <p:extLst>
              <p:ext uri="{D42A27DB-BD31-4B8C-83A1-F6EECF244321}">
                <p14:modId xmlns:p14="http://schemas.microsoft.com/office/powerpoint/2010/main" val="2610270630"/>
              </p:ext>
            </p:extLst>
          </p:nvPr>
        </p:nvGraphicFramePr>
        <p:xfrm>
          <a:off x="4248788" y="2257177"/>
          <a:ext cx="3841112" cy="43436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6" name="Textfeld 35"/>
          <p:cNvSpPr txBox="1"/>
          <p:nvPr/>
        </p:nvSpPr>
        <p:spPr>
          <a:xfrm>
            <a:off x="5264469" y="6521002"/>
            <a:ext cx="1809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/>
              <a:t>Sprinttage</a:t>
            </a:r>
            <a:endParaRPr lang="de-DE" dirty="0"/>
          </a:p>
        </p:txBody>
      </p:sp>
      <p:sp>
        <p:nvSpPr>
          <p:cNvPr id="37" name="Textfeld 36"/>
          <p:cNvSpPr txBox="1"/>
          <p:nvPr/>
        </p:nvSpPr>
        <p:spPr>
          <a:xfrm rot="16200000">
            <a:off x="3310358" y="4305891"/>
            <a:ext cx="1809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/>
              <a:t>Story Points</a:t>
            </a:r>
            <a:endParaRPr lang="de-DE" dirty="0"/>
          </a:p>
        </p:txBody>
      </p:sp>
      <p:sp>
        <p:nvSpPr>
          <p:cNvPr id="43" name="Textfeld 42"/>
          <p:cNvSpPr txBox="1"/>
          <p:nvPr/>
        </p:nvSpPr>
        <p:spPr>
          <a:xfrm>
            <a:off x="5900574" y="5798153"/>
            <a:ext cx="15103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b="1" dirty="0">
                <a:solidFill>
                  <a:schemeClr val="accent3"/>
                </a:solidFill>
              </a:rPr>
              <a:t>Idealtypischer Verlauf</a:t>
            </a:r>
          </a:p>
        </p:txBody>
      </p:sp>
      <p:sp>
        <p:nvSpPr>
          <p:cNvPr id="44" name="Textfeld 43"/>
          <p:cNvSpPr txBox="1"/>
          <p:nvPr/>
        </p:nvSpPr>
        <p:spPr>
          <a:xfrm>
            <a:off x="6380421" y="3647693"/>
            <a:ext cx="14750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b="1" dirty="0">
                <a:solidFill>
                  <a:srgbClr val="FF0000"/>
                </a:solidFill>
              </a:rPr>
              <a:t>Tatsächlicher Verlauf</a:t>
            </a:r>
          </a:p>
        </p:txBody>
      </p:sp>
      <p:sp>
        <p:nvSpPr>
          <p:cNvPr id="16" name="Rectangle 105"/>
          <p:cNvSpPr/>
          <p:nvPr/>
        </p:nvSpPr>
        <p:spPr>
          <a:xfrm flipH="1">
            <a:off x="545396" y="2194785"/>
            <a:ext cx="3542527" cy="201954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de-DE" sz="1013" dirty="0">
              <a:solidFill>
                <a:schemeClr val="tx1"/>
              </a:solidFill>
            </a:endParaRPr>
          </a:p>
        </p:txBody>
      </p:sp>
      <p:sp>
        <p:nvSpPr>
          <p:cNvPr id="17" name="Rechteckige Legende 16"/>
          <p:cNvSpPr/>
          <p:nvPr/>
        </p:nvSpPr>
        <p:spPr>
          <a:xfrm>
            <a:off x="545401" y="1710344"/>
            <a:ext cx="3542527" cy="398056"/>
          </a:xfrm>
          <a:prstGeom prst="wedgeRectCallout">
            <a:avLst>
              <a:gd name="adj1" fmla="val -20833"/>
              <a:gd name="adj2" fmla="val 1831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b="1" dirty="0">
                <a:solidFill>
                  <a:schemeClr val="bg1"/>
                </a:solidFill>
              </a:rPr>
              <a:t>Was zeigt der Graph?</a:t>
            </a:r>
          </a:p>
        </p:txBody>
      </p:sp>
      <p:sp>
        <p:nvSpPr>
          <p:cNvPr id="18" name="Rectangle 105"/>
          <p:cNvSpPr/>
          <p:nvPr/>
        </p:nvSpPr>
        <p:spPr>
          <a:xfrm flipH="1">
            <a:off x="545400" y="4905375"/>
            <a:ext cx="3542527" cy="1919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de-DE" sz="1013" dirty="0">
              <a:solidFill>
                <a:schemeClr val="tx1"/>
              </a:solidFill>
            </a:endParaRPr>
          </a:p>
        </p:txBody>
      </p:sp>
      <p:sp>
        <p:nvSpPr>
          <p:cNvPr id="19" name="Rechteckige Legende 18"/>
          <p:cNvSpPr/>
          <p:nvPr/>
        </p:nvSpPr>
        <p:spPr>
          <a:xfrm>
            <a:off x="545407" y="4420934"/>
            <a:ext cx="3542527" cy="398056"/>
          </a:xfrm>
          <a:prstGeom prst="wedgeRectCallout">
            <a:avLst>
              <a:gd name="adj1" fmla="val -20833"/>
              <a:gd name="adj2" fmla="val 1831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b="1" dirty="0">
                <a:solidFill>
                  <a:schemeClr val="bg1"/>
                </a:solidFill>
              </a:rPr>
              <a:t>Was bedeutet dies?</a:t>
            </a:r>
          </a:p>
        </p:txBody>
      </p:sp>
      <p:sp>
        <p:nvSpPr>
          <p:cNvPr id="6" name="Freihandform 5"/>
          <p:cNvSpPr/>
          <p:nvPr/>
        </p:nvSpPr>
        <p:spPr>
          <a:xfrm>
            <a:off x="4724400" y="2619375"/>
            <a:ext cx="2190750" cy="1314450"/>
          </a:xfrm>
          <a:custGeom>
            <a:avLst/>
            <a:gdLst>
              <a:gd name="connsiteX0" fmla="*/ 0 w 2190750"/>
              <a:gd name="connsiteY0" fmla="*/ 438150 h 1314450"/>
              <a:gd name="connsiteX1" fmla="*/ 857250 w 2190750"/>
              <a:gd name="connsiteY1" fmla="*/ 847725 h 1314450"/>
              <a:gd name="connsiteX2" fmla="*/ 1428750 w 2190750"/>
              <a:gd name="connsiteY2" fmla="*/ 0 h 1314450"/>
              <a:gd name="connsiteX3" fmla="*/ 1857375 w 2190750"/>
              <a:gd name="connsiteY3" fmla="*/ 295275 h 1314450"/>
              <a:gd name="connsiteX4" fmla="*/ 2190750 w 2190750"/>
              <a:gd name="connsiteY4" fmla="*/ 1314450 h 1314450"/>
              <a:gd name="connsiteX5" fmla="*/ 2190750 w 2190750"/>
              <a:gd name="connsiteY5" fmla="*/ 1314450 h 1314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90750" h="1314450">
                <a:moveTo>
                  <a:pt x="0" y="438150"/>
                </a:moveTo>
                <a:lnTo>
                  <a:pt x="857250" y="847725"/>
                </a:lnTo>
                <a:lnTo>
                  <a:pt x="1428750" y="0"/>
                </a:lnTo>
                <a:lnTo>
                  <a:pt x="1857375" y="295275"/>
                </a:lnTo>
                <a:lnTo>
                  <a:pt x="2190750" y="1314450"/>
                </a:lnTo>
                <a:lnTo>
                  <a:pt x="2190750" y="1314450"/>
                </a:lnTo>
              </a:path>
            </a:pathLst>
          </a:cu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Freihandform 8"/>
          <p:cNvSpPr/>
          <p:nvPr/>
        </p:nvSpPr>
        <p:spPr>
          <a:xfrm>
            <a:off x="4724400" y="3038475"/>
            <a:ext cx="3086100" cy="3276600"/>
          </a:xfrm>
          <a:custGeom>
            <a:avLst/>
            <a:gdLst>
              <a:gd name="connsiteX0" fmla="*/ 0 w 3086100"/>
              <a:gd name="connsiteY0" fmla="*/ 0 h 3276600"/>
              <a:gd name="connsiteX1" fmla="*/ 323850 w 3086100"/>
              <a:gd name="connsiteY1" fmla="*/ 933450 h 3276600"/>
              <a:gd name="connsiteX2" fmla="*/ 828675 w 3086100"/>
              <a:gd name="connsiteY2" fmla="*/ 1609725 h 3276600"/>
              <a:gd name="connsiteX3" fmla="*/ 1171575 w 3086100"/>
              <a:gd name="connsiteY3" fmla="*/ 2085975 h 3276600"/>
              <a:gd name="connsiteX4" fmla="*/ 1876425 w 3086100"/>
              <a:gd name="connsiteY4" fmla="*/ 952500 h 3276600"/>
              <a:gd name="connsiteX5" fmla="*/ 2343150 w 3086100"/>
              <a:gd name="connsiteY5" fmla="*/ 1571625 h 3276600"/>
              <a:gd name="connsiteX6" fmla="*/ 2743200 w 3086100"/>
              <a:gd name="connsiteY6" fmla="*/ 2266950 h 3276600"/>
              <a:gd name="connsiteX7" fmla="*/ 2990850 w 3086100"/>
              <a:gd name="connsiteY7" fmla="*/ 2971800 h 3276600"/>
              <a:gd name="connsiteX8" fmla="*/ 3086100 w 3086100"/>
              <a:gd name="connsiteY8" fmla="*/ 3276600 h 3276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86100" h="3276600">
                <a:moveTo>
                  <a:pt x="0" y="0"/>
                </a:moveTo>
                <a:lnTo>
                  <a:pt x="323850" y="933450"/>
                </a:lnTo>
                <a:lnTo>
                  <a:pt x="828675" y="1609725"/>
                </a:lnTo>
                <a:lnTo>
                  <a:pt x="1171575" y="2085975"/>
                </a:lnTo>
                <a:lnTo>
                  <a:pt x="1876425" y="952500"/>
                </a:lnTo>
                <a:lnTo>
                  <a:pt x="2343150" y="1571625"/>
                </a:lnTo>
                <a:lnTo>
                  <a:pt x="2743200" y="2266950"/>
                </a:lnTo>
                <a:lnTo>
                  <a:pt x="2990850" y="2971800"/>
                </a:lnTo>
                <a:lnTo>
                  <a:pt x="3086100" y="3276600"/>
                </a:lnTo>
              </a:path>
            </a:pathLst>
          </a:cu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Rectangle 105">
            <a:extLst>
              <a:ext uri="{FF2B5EF4-FFF2-40B4-BE49-F238E27FC236}">
                <a16:creationId xmlns:a16="http://schemas.microsoft.com/office/drawing/2014/main" id="{0A098367-6CA7-4154-A69D-6761B09D8D8C}"/>
              </a:ext>
            </a:extLst>
          </p:cNvPr>
          <p:cNvSpPr/>
          <p:nvPr/>
        </p:nvSpPr>
        <p:spPr>
          <a:xfrm flipH="1">
            <a:off x="545396" y="2194785"/>
            <a:ext cx="3542527" cy="201954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de-DE" sz="1013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013" i="1" dirty="0">
                <a:solidFill>
                  <a:srgbClr val="FF0000"/>
                </a:solidFill>
              </a:rPr>
              <a:t>Beschreibe hier zunächst was Du siehst, bevor Du eine Interpretation beginnst</a:t>
            </a:r>
          </a:p>
        </p:txBody>
      </p:sp>
      <p:sp>
        <p:nvSpPr>
          <p:cNvPr id="4" name="Rectangle 105">
            <a:extLst>
              <a:ext uri="{FF2B5EF4-FFF2-40B4-BE49-F238E27FC236}">
                <a16:creationId xmlns:a16="http://schemas.microsoft.com/office/drawing/2014/main" id="{A3569A94-1402-4A04-8D1C-CE3F95E99AD2}"/>
              </a:ext>
            </a:extLst>
          </p:cNvPr>
          <p:cNvSpPr/>
          <p:nvPr/>
        </p:nvSpPr>
        <p:spPr>
          <a:xfrm flipH="1">
            <a:off x="545401" y="4829175"/>
            <a:ext cx="3542527" cy="16156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013" i="1" dirty="0">
                <a:solidFill>
                  <a:srgbClr val="FF0000"/>
                </a:solidFill>
              </a:rPr>
              <a:t>Versuche hier das Burndown-Chart zu interpretieren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013" i="1" dirty="0">
                <a:solidFill>
                  <a:srgbClr val="FF0000"/>
                </a:solidFill>
              </a:rPr>
              <a:t>Welche Situation könnte zu diesem Verlauf geführt haben?</a:t>
            </a:r>
          </a:p>
        </p:txBody>
      </p:sp>
    </p:spTree>
    <p:extLst>
      <p:ext uri="{BB962C8B-B14F-4D97-AF65-F5344CB8AC3E}">
        <p14:creationId xmlns:p14="http://schemas.microsoft.com/office/powerpoint/2010/main" val="423586337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#10;&lt;root reqver=&quot;21047&quot;&gt;&lt;version val=&quot;23269&quot;/&gt;&lt;CPresentation id=&quot;1&quot;&gt;&lt;m_precDefaultNumber/&gt;&lt;m_precDefaultPercent/&gt;&lt;m_precDefaultDate/&gt;&lt;m_precDefaultYear&gt;&lt;m_bNumberIsYear val=&quot;0&quot;/&gt;&lt;m_strFormatTime&gt;%Y&lt;/m_strFormatTime&gt;&lt;/m_precDefaultYear&gt;&lt;m_precDefaultQuarter&gt;&lt;m_bNumberIsYear val=&quot;0&quot;/&gt;&lt;m_strFormatTime&gt;Q%5&lt;/m_strFormatTime&gt;&lt;/m_precDefaultQuarter&gt;&lt;m_precDefaultMonth&gt;&lt;m_bNumberIsYear val=&quot;0&quot;/&gt;&lt;m_strFormatTime&gt;%1&lt;/m_strFormatTime&gt;&lt;/m_precDefaultMonth&gt;&lt;m_precDefaultWeek/&gt;&lt;m_precDefaultDay&gt;&lt;m_bNumberIsYear val=&quot;0&quot;/&gt;&lt;m_strFormatTime&gt;%#d&lt;/m_strFormatTime&gt;&lt;/m_precDefaultDay&gt;&lt;m_mruColor&gt;&lt;m_vecMRU length=&quot;0&quot;/&gt;&lt;/m_mruColor&gt;&lt;/CPresentation&gt;&lt;/root&gt;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l9Y5KIhwc_ORDqtRdUMuA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FZ1gDzQEGhbngx098I43g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NGOFSiv5HBJ.DpOqiZ9Ng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o2hcMP6pe2JZOorBW0MNQ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iqw4FN6SEWh0qcm7HC_Hg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2_DD White Preferred 16x9">
  <a:themeElements>
    <a:clrScheme name="Custom 10">
      <a:dk1>
        <a:srgbClr val="5C5C5C"/>
      </a:dk1>
      <a:lt1>
        <a:sysClr val="window" lastClr="FFFFFF"/>
      </a:lt1>
      <a:dk2>
        <a:srgbClr val="3F3F3F"/>
      </a:dk2>
      <a:lt2>
        <a:srgbClr val="E7E7E8"/>
      </a:lt2>
      <a:accent1>
        <a:srgbClr val="000000"/>
      </a:accent1>
      <a:accent2>
        <a:srgbClr val="8C8C8C"/>
      </a:accent2>
      <a:accent3>
        <a:srgbClr val="B4B4B4"/>
      </a:accent3>
      <a:accent4>
        <a:srgbClr val="DCDCDC"/>
      </a:accent4>
      <a:accent5>
        <a:srgbClr val="81BC00"/>
      </a:accent5>
      <a:accent6>
        <a:srgbClr val="00A1DE"/>
      </a:accent6>
      <a:hlink>
        <a:srgbClr val="8CC249"/>
      </a:hlink>
      <a:folHlink>
        <a:srgbClr val="8CC249"/>
      </a:folHlink>
    </a:clrScheme>
    <a:fontScheme name="Custom 2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alpha val="70000"/>
          </a:schemeClr>
        </a:solidFill>
        <a:ln w="19050" cmpd="sng">
          <a:solidFill>
            <a:schemeClr val="accent5"/>
          </a:solidFill>
        </a:ln>
      </a:spPr>
      <a:bodyPr rtlCol="0" anchor="ctr"/>
      <a:lstStyle>
        <a:defPPr algn="ctr">
          <a:defRPr dirty="0">
            <a:solidFill>
              <a:prstClr val="white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9050" cmpd="sng"/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20160502 Agile Beginner's Guide Structure V0.1.potx" id="{3DC0D2A7-5762-4625-BBE4-47561F0F36BC}" vid="{2EEAA585-00D5-40A4-8B89-AFF8F320CDAC}"/>
    </a:ext>
  </a:extLst>
</a:theme>
</file>

<file path=ppt/theme/theme2.xml><?xml version="1.0" encoding="utf-8"?>
<a:theme xmlns:a="http://schemas.openxmlformats.org/drawingml/2006/main" name="DD White Preferred 16x9">
  <a:themeElements>
    <a:clrScheme name="Custom 10">
      <a:dk1>
        <a:srgbClr val="5C5C5C"/>
      </a:dk1>
      <a:lt1>
        <a:sysClr val="window" lastClr="FFFFFF"/>
      </a:lt1>
      <a:dk2>
        <a:srgbClr val="3F3F3F"/>
      </a:dk2>
      <a:lt2>
        <a:srgbClr val="E7E7E8"/>
      </a:lt2>
      <a:accent1>
        <a:srgbClr val="000000"/>
      </a:accent1>
      <a:accent2>
        <a:srgbClr val="8C8C8C"/>
      </a:accent2>
      <a:accent3>
        <a:srgbClr val="B4B4B4"/>
      </a:accent3>
      <a:accent4>
        <a:srgbClr val="DCDCDC"/>
      </a:accent4>
      <a:accent5>
        <a:srgbClr val="81BC00"/>
      </a:accent5>
      <a:accent6>
        <a:srgbClr val="00A1DE"/>
      </a:accent6>
      <a:hlink>
        <a:srgbClr val="8CC249"/>
      </a:hlink>
      <a:folHlink>
        <a:srgbClr val="8CC249"/>
      </a:folHlink>
    </a:clrScheme>
    <a:fontScheme name="Deloitte Digital">
      <a:majorFont>
        <a:latin typeface="Knockout HTF27-JuniorBantamwt"/>
        <a:ea typeface=""/>
        <a:cs typeface=""/>
      </a:majorFont>
      <a:minorFont>
        <a:latin typeface="Frutiger Nex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alpha val="70000"/>
          </a:schemeClr>
        </a:solidFill>
        <a:ln w="19050" cmpd="sng">
          <a:solidFill>
            <a:schemeClr val="accent5"/>
          </a:solidFill>
        </a:ln>
      </a:spPr>
      <a:bodyPr rtlCol="0" anchor="ctr"/>
      <a:lstStyle>
        <a:defPPr algn="ctr">
          <a:defRPr dirty="0">
            <a:solidFill>
              <a:prstClr val="white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9050" cmpd="sng"/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20160502 Agile Beginner's Guide Structure V0.1.potx" id="{3DC0D2A7-5762-4625-BBE4-47561F0F36BC}" vid="{2EEAA585-00D5-40A4-8B89-AFF8F320CDAC}"/>
    </a:ext>
  </a:extLst>
</a:theme>
</file>

<file path=ppt/theme/theme3.xml><?xml version="1.0" encoding="utf-8"?>
<a:theme xmlns:a="http://schemas.openxmlformats.org/drawingml/2006/main" name="1_DD White Preferred 16x9">
  <a:themeElements>
    <a:clrScheme name="Custom 10">
      <a:dk1>
        <a:srgbClr val="5C5C5C"/>
      </a:dk1>
      <a:lt1>
        <a:sysClr val="window" lastClr="FFFFFF"/>
      </a:lt1>
      <a:dk2>
        <a:srgbClr val="3F3F3F"/>
      </a:dk2>
      <a:lt2>
        <a:srgbClr val="E7E7E8"/>
      </a:lt2>
      <a:accent1>
        <a:srgbClr val="000000"/>
      </a:accent1>
      <a:accent2>
        <a:srgbClr val="8C8C8C"/>
      </a:accent2>
      <a:accent3>
        <a:srgbClr val="B4B4B4"/>
      </a:accent3>
      <a:accent4>
        <a:srgbClr val="DCDCDC"/>
      </a:accent4>
      <a:accent5>
        <a:srgbClr val="81BC00"/>
      </a:accent5>
      <a:accent6>
        <a:srgbClr val="00A1DE"/>
      </a:accent6>
      <a:hlink>
        <a:srgbClr val="8CC249"/>
      </a:hlink>
      <a:folHlink>
        <a:srgbClr val="8CC249"/>
      </a:folHlink>
    </a:clrScheme>
    <a:fontScheme name="Deloitte Digital">
      <a:majorFont>
        <a:latin typeface="Knockout HTF27-JuniorBantamwt"/>
        <a:ea typeface=""/>
        <a:cs typeface=""/>
      </a:majorFont>
      <a:minorFont>
        <a:latin typeface="Frutiger Nex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alpha val="70000"/>
          </a:schemeClr>
        </a:solidFill>
        <a:ln w="19050" cmpd="sng">
          <a:solidFill>
            <a:schemeClr val="accent5"/>
          </a:solidFill>
        </a:ln>
      </a:spPr>
      <a:bodyPr rtlCol="0" anchor="ctr"/>
      <a:lstStyle>
        <a:defPPr algn="ctr">
          <a:defRPr dirty="0">
            <a:solidFill>
              <a:prstClr val="white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9050" cmpd="sng"/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20160502 Agile Beginner's Guide Structure V0.1.potx" id="{3DC0D2A7-5762-4625-BBE4-47561F0F36BC}" vid="{2EEAA585-00D5-40A4-8B89-AFF8F320CDAC}"/>
    </a:ext>
  </a:extLst>
</a:theme>
</file>

<file path=ppt/theme/theme4.xml><?xml version="1.0" encoding="utf-8"?>
<a:theme xmlns:a="http://schemas.openxmlformats.org/drawingml/2006/main" name="Office Theme">
  <a:themeElements>
    <a:clrScheme name="Theme 01">
      <a:dk1>
        <a:srgbClr val="262626"/>
      </a:dk1>
      <a:lt1>
        <a:srgbClr val="FFFFFF"/>
      </a:lt1>
      <a:dk2>
        <a:srgbClr val="262626"/>
      </a:dk2>
      <a:lt2>
        <a:srgbClr val="FFFFFF"/>
      </a:lt2>
      <a:accent1>
        <a:srgbClr val="176490"/>
      </a:accent1>
      <a:accent2>
        <a:srgbClr val="0187AC"/>
      </a:accent2>
      <a:accent3>
        <a:srgbClr val="1AA4BE"/>
      </a:accent3>
      <a:accent4>
        <a:srgbClr val="52C3CB"/>
      </a:accent4>
      <a:accent5>
        <a:srgbClr val="42BDC6"/>
      </a:accent5>
      <a:accent6>
        <a:srgbClr val="168EA6"/>
      </a:accent6>
      <a:hlink>
        <a:srgbClr val="FFFFFF"/>
      </a:hlink>
      <a:folHlink>
        <a:srgbClr val="595959"/>
      </a:folHlink>
    </a:clrScheme>
    <a:fontScheme name="Custom 35">
      <a:majorFont>
        <a:latin typeface="Roboto"/>
        <a:ea typeface=""/>
        <a:cs typeface=""/>
      </a:majorFont>
      <a:minorFont>
        <a:latin typeface="Roboto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3_DD White Preferred 16x9">
  <a:themeElements>
    <a:clrScheme name="Custom 10">
      <a:dk1>
        <a:srgbClr val="5C5C5C"/>
      </a:dk1>
      <a:lt1>
        <a:sysClr val="window" lastClr="FFFFFF"/>
      </a:lt1>
      <a:dk2>
        <a:srgbClr val="3F3F3F"/>
      </a:dk2>
      <a:lt2>
        <a:srgbClr val="E7E7E8"/>
      </a:lt2>
      <a:accent1>
        <a:srgbClr val="000000"/>
      </a:accent1>
      <a:accent2>
        <a:srgbClr val="8C8C8C"/>
      </a:accent2>
      <a:accent3>
        <a:srgbClr val="B4B4B4"/>
      </a:accent3>
      <a:accent4>
        <a:srgbClr val="DCDCDC"/>
      </a:accent4>
      <a:accent5>
        <a:srgbClr val="81BC00"/>
      </a:accent5>
      <a:accent6>
        <a:srgbClr val="00A1DE"/>
      </a:accent6>
      <a:hlink>
        <a:srgbClr val="8CC249"/>
      </a:hlink>
      <a:folHlink>
        <a:srgbClr val="8CC249"/>
      </a:folHlink>
    </a:clrScheme>
    <a:fontScheme name="Deloitte Digital">
      <a:majorFont>
        <a:latin typeface="Knockout HTF27-JuniorBantamwt"/>
        <a:ea typeface=""/>
        <a:cs typeface=""/>
      </a:majorFont>
      <a:minorFont>
        <a:latin typeface="Frutiger Nex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alpha val="70000"/>
          </a:schemeClr>
        </a:solidFill>
        <a:ln w="19050" cmpd="sng">
          <a:solidFill>
            <a:schemeClr val="accent5"/>
          </a:solidFill>
        </a:ln>
      </a:spPr>
      <a:bodyPr rtlCol="0" anchor="ctr"/>
      <a:lstStyle>
        <a:defPPr algn="ctr">
          <a:defRPr dirty="0">
            <a:solidFill>
              <a:prstClr val="white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9050" cmpd="sng"/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20160502 Agile Beginner's Guide Structure V0.1.potx" id="{3DC0D2A7-5762-4625-BBE4-47561F0F36BC}" vid="{2EEAA585-00D5-40A4-8B89-AFF8F320CDAC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ba876303-58ad-40bf-8d69-3f2d5e43bf76">20160506_Agile_Beginner's Guide_v0.4</Document_x0020_Purpose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28E01948EB05542A3ACEB26119BA7BD" ma:contentTypeVersion="1" ma:contentTypeDescription="Create a new document." ma:contentTypeScope="" ma:versionID="6bf0a5fa5fdf3b68fa140fc0aefc5494">
  <xsd:schema xmlns:xsd="http://www.w3.org/2001/XMLSchema" xmlns:xs="http://www.w3.org/2001/XMLSchema" xmlns:p="http://schemas.microsoft.com/office/2006/metadata/properties" xmlns:ns2="ba876303-58ad-40bf-8d69-3f2d5e43bf76" targetNamespace="http://schemas.microsoft.com/office/2006/metadata/properties" ma:root="true" ma:fieldsID="6271649a07022a9861acc8bb6ec0089c" ns2:_="">
    <xsd:import namespace="ba876303-58ad-40bf-8d69-3f2d5e43bf76"/>
    <xsd:element name="properties">
      <xsd:complexType>
        <xsd:sequence>
          <xsd:element name="documentManagement">
            <xsd:complexType>
              <xsd:all>
                <xsd:element ref="ns2:Document_x0020_Purpos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a876303-58ad-40bf-8d69-3f2d5e43bf76" elementFormDefault="qualified">
    <xsd:import namespace="http://schemas.microsoft.com/office/2006/documentManagement/types"/>
    <xsd:import namespace="http://schemas.microsoft.com/office/infopath/2007/PartnerControls"/>
    <xsd:element name="Document_x0020_Purpose" ma:index="8" nillable="true" ma:displayName="Document Purpose" ma:internalName="Document_x0020_Purpose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F26D904-E7AB-4137-B4EF-CD97F48AF379}">
  <ds:schemaRefs>
    <ds:schemaRef ds:uri="http://schemas.microsoft.com/office/2006/documentManagement/types"/>
    <ds:schemaRef ds:uri="ba876303-58ad-40bf-8d69-3f2d5e43bf76"/>
    <ds:schemaRef ds:uri="http://purl.org/dc/elements/1.1/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3B48A28D-782D-4EA0-932E-97005572D96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a876303-58ad-40bf-8d69-3f2d5e43bf7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BE92129-5417-4392-A3C4-479DE30A0E6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20160502 Agile Beginner's Guide Structure V0.1</Template>
  <TotalTime>0</TotalTime>
  <Words>420</Words>
  <Application>Microsoft Office PowerPoint</Application>
  <PresentationFormat>Breitbild</PresentationFormat>
  <Paragraphs>72</Paragraphs>
  <Slides>6</Slides>
  <Notes>3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5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20" baseType="lpstr">
      <vt:lpstr>Arial</vt:lpstr>
      <vt:lpstr>Calibri</vt:lpstr>
      <vt:lpstr>Frutiger Next Pro Light</vt:lpstr>
      <vt:lpstr>Frutiger Next Pro Medium</vt:lpstr>
      <vt:lpstr>Knockout HTF27-JuniorBantamwt</vt:lpstr>
      <vt:lpstr>Roboto</vt:lpstr>
      <vt:lpstr>Roboto (Body)</vt:lpstr>
      <vt:lpstr>Verdana</vt:lpstr>
      <vt:lpstr>2_DD White Preferred 16x9</vt:lpstr>
      <vt:lpstr>DD White Preferred 16x9</vt:lpstr>
      <vt:lpstr>1_DD White Preferred 16x9</vt:lpstr>
      <vt:lpstr>Office Theme</vt:lpstr>
      <vt:lpstr>3_DD White Preferred 16x9</vt:lpstr>
      <vt:lpstr>think-cell Slide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Deloitte Touche Tohmatsu Services,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Agile Beginner’s guide</dc:title>
  <dc:creator>Niels Rabe</dc:creator>
  <cp:lastModifiedBy>Harald Neuroth</cp:lastModifiedBy>
  <cp:revision>1989</cp:revision>
  <cp:lastPrinted>2016-01-13T12:05:49Z</cp:lastPrinted>
  <dcterms:created xsi:type="dcterms:W3CDTF">2016-05-06T10:03:25Z</dcterms:created>
  <dcterms:modified xsi:type="dcterms:W3CDTF">2021-08-15T14:11:37Z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0x010100328E01948EB05542A3ACEB26119BA7BD</vt:lpwstr>
  </property>
</Properties>
</file>