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5F925-2E4A-42D9-BC26-709B8566BD29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775F55">
                  <a:lumMod val="90000"/>
                  <a:lumOff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775F55">
                  <a:lumMod val="90000"/>
                  <a:lumOff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44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29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03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556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49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755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69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56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775F55">
                  <a:lumMod val="90000"/>
                  <a:lumOff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775F55">
                  <a:lumMod val="90000"/>
                  <a:lumOff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CD084-66B2-44CD-B08D-9B8E02F53E7B}" type="slidenum"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1404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25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8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66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2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7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E8F86-4B51-4AA4-9953-D7BAC0DD5363}" type="datetime1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775F55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10/14/2015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DDC3">
                    <a:shade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EBDDC3">
                  <a:shade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51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3500">
              <a:lnSpc>
                <a:spcPct val="90000"/>
              </a:lnSpc>
            </a:pPr>
            <a:r>
              <a:rPr lang="de-DE" dirty="0"/>
              <a:t>RADZEIT GMBH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Ihr Fahrradspezialist</a:t>
            </a:r>
            <a:br>
              <a:rPr lang="de-DE" dirty="0"/>
            </a:br>
            <a:r>
              <a:rPr lang="de-DE" dirty="0"/>
              <a:t>für </a:t>
            </a:r>
            <a:r>
              <a:rPr lang="de-DE" dirty="0" smtClean="0"/>
              <a:t>Sport </a:t>
            </a:r>
            <a:r>
              <a:rPr lang="de-DE" dirty="0"/>
              <a:t>und </a:t>
            </a:r>
            <a:r>
              <a:rPr lang="de-DE" dirty="0" smtClean="0"/>
              <a:t>Freizeit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5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Erfolge des letzten Jahres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Enorme Umsatzsteigerung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Etablierung auf dem Markt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Einführung weiterer Kontrollstufen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Gleichmäßig hohe Produktqualität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Verleihung des Gütesiegels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Sehr gute Bewertungen in diversen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>
          <a:xfrm>
            <a:off x="685800" y="218940"/>
            <a:ext cx="7626424" cy="1600200"/>
          </a:xfrm>
        </p:spPr>
        <p:txBody>
          <a:bodyPr>
            <a:normAutofit/>
          </a:bodyPr>
          <a:lstStyle/>
          <a:p>
            <a:r>
              <a:rPr lang="de-DE" dirty="0" smtClean="0"/>
              <a:t>Was </a:t>
            </a:r>
            <a:r>
              <a:rPr lang="de-DE" dirty="0"/>
              <a:t>RADZEIT seinen </a:t>
            </a:r>
            <a:r>
              <a:rPr lang="de-DE" dirty="0" smtClean="0"/>
              <a:t>Mitarbeitern bietet</a:t>
            </a: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Flexible Arbeitszeitgestaltung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Helle und freundliche Arbeitsplätze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Modernste Produktionsanlagen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Regelmäßige Schulungen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Nettes, engagiertes Team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Etliche Sozialleistungen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00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Ansprechpartner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1082814"/>
              </p:ext>
            </p:extLst>
          </p:nvPr>
        </p:nvGraphicFramePr>
        <p:xfrm>
          <a:off x="685801" y="1837765"/>
          <a:ext cx="9475631" cy="318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6249">
                <a:tc>
                  <a:txBody>
                    <a:bodyPr/>
                    <a:lstStyle/>
                    <a:p>
                      <a:r>
                        <a:rPr lang="de-DE" dirty="0" smtClean="0"/>
                        <a:t>Was?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Wer?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Durchwahl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249">
                <a:tc>
                  <a:txBody>
                    <a:bodyPr/>
                    <a:lstStyle/>
                    <a:p>
                      <a:r>
                        <a:rPr lang="de-DE" dirty="0" smtClean="0"/>
                        <a:t>Personalangelegenheiten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Frau Jäger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- 223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249">
                <a:tc>
                  <a:txBody>
                    <a:bodyPr/>
                    <a:lstStyle/>
                    <a:p>
                      <a:r>
                        <a:rPr lang="de-DE" dirty="0" smtClean="0"/>
                        <a:t>Fragen</a:t>
                      </a:r>
                      <a:r>
                        <a:rPr lang="de-DE" baseline="0" dirty="0" smtClean="0"/>
                        <a:t> zu Produkten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Frau Matthes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- 407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249">
                <a:tc>
                  <a:txBody>
                    <a:bodyPr/>
                    <a:lstStyle/>
                    <a:p>
                      <a:r>
                        <a:rPr lang="de-DE" dirty="0" smtClean="0"/>
                        <a:t>Führungen über das Firmengelände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Herr Kohl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- 224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7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817" y="3335628"/>
            <a:ext cx="7698432" cy="1600200"/>
          </a:xfrm>
        </p:spPr>
        <p:txBody>
          <a:bodyPr/>
          <a:lstStyle/>
          <a:p>
            <a:r>
              <a:rPr lang="de-DE" dirty="0"/>
              <a:t>Unser Weg in die Zukunft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75" y="517931"/>
            <a:ext cx="10396883" cy="3311189"/>
          </a:xfrm>
        </p:spPr>
        <p:txBody>
          <a:bodyPr/>
          <a:lstStyle/>
          <a:p>
            <a:r>
              <a:rPr lang="de-DE" sz="3200" b="1" dirty="0"/>
              <a:t>Investitionen</a:t>
            </a:r>
            <a:r>
              <a:rPr lang="de-DE" dirty="0"/>
              <a:t> im Bereich Produktqualität</a:t>
            </a:r>
          </a:p>
          <a:p>
            <a:r>
              <a:rPr lang="de-DE" sz="3200" b="1" dirty="0"/>
              <a:t>Einstellung</a:t>
            </a:r>
            <a:r>
              <a:rPr lang="de-DE" dirty="0"/>
              <a:t> neuer Mitarbeiter</a:t>
            </a:r>
          </a:p>
          <a:p>
            <a:r>
              <a:rPr lang="de-DE" sz="3200" b="1" dirty="0"/>
              <a:t>Ausbau</a:t>
            </a:r>
            <a:r>
              <a:rPr lang="de-DE" dirty="0"/>
              <a:t> der Vertriebswege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47340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3500">
              <a:lnSpc>
                <a:spcPct val="90000"/>
              </a:lnSpc>
            </a:pPr>
            <a:r>
              <a:rPr lang="de-DE" dirty="0"/>
              <a:t>RADZEIT GMBH</a:t>
            </a:r>
            <a:br>
              <a:rPr lang="de-DE" dirty="0"/>
            </a:br>
            <a:endParaRPr lang="de-DE" dirty="0"/>
          </a:p>
        </p:txBody>
      </p:sp>
      <p:sp>
        <p:nvSpPr>
          <p:cNvPr id="3" name="Rechtec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Ihr Fahrradspezialist</a:t>
            </a:r>
            <a:br>
              <a:rPr lang="de-DE" dirty="0"/>
            </a:br>
            <a:r>
              <a:rPr lang="de-DE" dirty="0"/>
              <a:t>für </a:t>
            </a:r>
            <a:r>
              <a:rPr lang="de-DE" dirty="0" smtClean="0"/>
              <a:t>Sport </a:t>
            </a:r>
            <a:r>
              <a:rPr lang="de-DE" dirty="0"/>
              <a:t>und </a:t>
            </a:r>
            <a:r>
              <a:rPr lang="de-DE" dirty="0" smtClean="0"/>
              <a:t>Freizeit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5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Wichtiges Ereig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Wichtiges Ereig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chtiges Ereig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TM04033927[[fn=Wichtiges Ereignis]]</Template>
  <TotalTime>0</TotalTime>
  <Words>95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Impact</vt:lpstr>
      <vt:lpstr>Wichtiges Ereignis</vt:lpstr>
      <vt:lpstr>RADZEIT GMBH </vt:lpstr>
      <vt:lpstr>Erfolge des letzten Jahres</vt:lpstr>
      <vt:lpstr>Was RADZEIT seinen Mitarbeitern bietet</vt:lpstr>
      <vt:lpstr>Ansprechpartner</vt:lpstr>
      <vt:lpstr>Unser Weg in die Zukunft</vt:lpstr>
      <vt:lpstr>RADZEIT GMBH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RADZEIT GMBH </dc:title>
  <dc:creator>Lina Wagner</dc:creator>
  <cp:lastModifiedBy>Lina Wagner</cp:lastModifiedBy>
  <cp:revision>2</cp:revision>
  <dcterms:created xsi:type="dcterms:W3CDTF">2015-10-14T11:50:02Z</dcterms:created>
  <dcterms:modified xsi:type="dcterms:W3CDTF">2015-10-14T11:54:28Z</dcterms:modified>
</cp:coreProperties>
</file>