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BD42A-33B4-40F5-B4E9-A5C77728A80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358A667-1641-4161-BD6D-7B7DA35A4BF0}">
      <dgm:prSet phldrT="[Text]"/>
      <dgm:spPr/>
      <dgm:t>
        <a:bodyPr/>
        <a:lstStyle/>
        <a:p>
          <a:r>
            <a:rPr lang="de-DE" dirty="0" smtClean="0"/>
            <a:t>Werkstück</a:t>
          </a:r>
          <a:endParaRPr lang="de-DE" dirty="0"/>
        </a:p>
      </dgm:t>
    </dgm:pt>
    <dgm:pt modelId="{256BD33F-ACB1-44E1-939B-F23741B4282E}" type="parTrans" cxnId="{7D876F47-86A2-4AF2-9D68-18265B21ACAE}">
      <dgm:prSet/>
      <dgm:spPr/>
      <dgm:t>
        <a:bodyPr/>
        <a:lstStyle/>
        <a:p>
          <a:endParaRPr lang="de-DE"/>
        </a:p>
      </dgm:t>
    </dgm:pt>
    <dgm:pt modelId="{E78BD996-9462-41CB-86AE-671CE4B2AFA9}" type="sibTrans" cxnId="{7D876F47-86A2-4AF2-9D68-18265B21ACAE}">
      <dgm:prSet/>
      <dgm:spPr/>
      <dgm:t>
        <a:bodyPr/>
        <a:lstStyle/>
        <a:p>
          <a:endParaRPr lang="de-DE"/>
        </a:p>
      </dgm:t>
    </dgm:pt>
    <dgm:pt modelId="{5BE68D7D-ACFB-441D-B62B-1709954186EA}">
      <dgm:prSet phldrT="[Text]"/>
      <dgm:spPr/>
      <dgm:t>
        <a:bodyPr/>
        <a:lstStyle/>
        <a:p>
          <a:r>
            <a:rPr lang="de-DE" dirty="0" smtClean="0"/>
            <a:t>Verwerter</a:t>
          </a:r>
          <a:endParaRPr lang="de-DE" dirty="0"/>
        </a:p>
      </dgm:t>
    </dgm:pt>
    <dgm:pt modelId="{95CACA2D-A9EE-4D33-86AA-58CE0571BA8B}" type="parTrans" cxnId="{E3570C39-093D-484C-A3EF-986937EAF25D}">
      <dgm:prSet/>
      <dgm:spPr/>
      <dgm:t>
        <a:bodyPr/>
        <a:lstStyle/>
        <a:p>
          <a:endParaRPr lang="de-DE"/>
        </a:p>
      </dgm:t>
    </dgm:pt>
    <dgm:pt modelId="{59953D71-9679-4117-ACB2-45368177D18E}" type="sibTrans" cxnId="{E3570C39-093D-484C-A3EF-986937EAF25D}">
      <dgm:prSet/>
      <dgm:spPr/>
      <dgm:t>
        <a:bodyPr/>
        <a:lstStyle/>
        <a:p>
          <a:endParaRPr lang="de-DE"/>
        </a:p>
      </dgm:t>
    </dgm:pt>
    <dgm:pt modelId="{6CAC0965-D4F3-4E79-840A-9E86B207003A}">
      <dgm:prSet phldrT="[Text]"/>
      <dgm:spPr/>
      <dgm:t>
        <a:bodyPr/>
        <a:lstStyle/>
        <a:p>
          <a:r>
            <a:rPr lang="de-DE" dirty="0" smtClean="0"/>
            <a:t>Urheber</a:t>
          </a:r>
          <a:endParaRPr lang="de-DE" dirty="0"/>
        </a:p>
      </dgm:t>
    </dgm:pt>
    <dgm:pt modelId="{1B31FA50-E4A7-49BC-9EAA-AEE584AC43EE}" type="parTrans" cxnId="{EE0E278B-A3E4-4E61-81DD-5F022B1808D7}">
      <dgm:prSet/>
      <dgm:spPr/>
      <dgm:t>
        <a:bodyPr/>
        <a:lstStyle/>
        <a:p>
          <a:endParaRPr lang="de-DE"/>
        </a:p>
      </dgm:t>
    </dgm:pt>
    <dgm:pt modelId="{817D1F57-9538-4B79-B44B-9FE472D2C8C1}" type="sibTrans" cxnId="{EE0E278B-A3E4-4E61-81DD-5F022B1808D7}">
      <dgm:prSet/>
      <dgm:spPr/>
      <dgm:t>
        <a:bodyPr/>
        <a:lstStyle/>
        <a:p>
          <a:endParaRPr lang="de-DE"/>
        </a:p>
      </dgm:t>
    </dgm:pt>
    <dgm:pt modelId="{3F25AB77-BCAB-4503-8262-BA78DA985701}">
      <dgm:prSet phldrT="[Text]"/>
      <dgm:spPr/>
      <dgm:t>
        <a:bodyPr/>
        <a:lstStyle/>
        <a:p>
          <a:r>
            <a:rPr lang="de-DE" dirty="0" smtClean="0"/>
            <a:t>Allgemeinheit</a:t>
          </a:r>
          <a:endParaRPr lang="de-DE" dirty="0"/>
        </a:p>
      </dgm:t>
    </dgm:pt>
    <dgm:pt modelId="{1E93168D-7199-4BC6-881A-0F793A330E39}" type="parTrans" cxnId="{F11470A6-8090-4F43-9CCE-AD6750E2610F}">
      <dgm:prSet/>
      <dgm:spPr/>
      <dgm:t>
        <a:bodyPr/>
        <a:lstStyle/>
        <a:p>
          <a:endParaRPr lang="de-DE"/>
        </a:p>
      </dgm:t>
    </dgm:pt>
    <dgm:pt modelId="{66C9639E-913A-420E-964C-B7367B81BAC0}" type="sibTrans" cxnId="{F11470A6-8090-4F43-9CCE-AD6750E2610F}">
      <dgm:prSet/>
      <dgm:spPr/>
      <dgm:t>
        <a:bodyPr/>
        <a:lstStyle/>
        <a:p>
          <a:endParaRPr lang="de-DE"/>
        </a:p>
      </dgm:t>
    </dgm:pt>
    <dgm:pt modelId="{DD6EFA7B-2697-4E14-8459-00FD19977376}" type="pres">
      <dgm:prSet presAssocID="{3BCBD42A-33B4-40F5-B4E9-A5C77728A80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C30A4A-DC70-44CF-A869-52B6B8CE22C6}" type="pres">
      <dgm:prSet presAssocID="{3358A667-1641-4161-BD6D-7B7DA35A4BF0}" presName="centerShape" presStyleLbl="node0" presStyleIdx="0" presStyleCnt="1"/>
      <dgm:spPr/>
      <dgm:t>
        <a:bodyPr/>
        <a:lstStyle/>
        <a:p>
          <a:endParaRPr lang="de-DE"/>
        </a:p>
      </dgm:t>
    </dgm:pt>
    <dgm:pt modelId="{4A11A4AB-5FB6-41CC-B435-DF746A46F510}" type="pres">
      <dgm:prSet presAssocID="{95CACA2D-A9EE-4D33-86AA-58CE0571BA8B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A1F5C9F3-7E17-4CD7-9074-395415F44287}" type="pres">
      <dgm:prSet presAssocID="{5BE68D7D-ACFB-441D-B62B-1709954186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FF42A-9F15-440F-9D13-C8288F42E8DD}" type="pres">
      <dgm:prSet presAssocID="{1B31FA50-E4A7-49BC-9EAA-AEE584AC43EE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59BD7FC6-4440-4120-AED8-29970DC50C27}" type="pres">
      <dgm:prSet presAssocID="{6CAC0965-D4F3-4E79-840A-9E86B20700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6E8562-D1B3-4882-8565-5BBE695C4F9C}" type="pres">
      <dgm:prSet presAssocID="{1E93168D-7199-4BC6-881A-0F793A330E39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61652B67-4D24-4E96-90B0-72E5792B7A12}" type="pres">
      <dgm:prSet presAssocID="{3F25AB77-BCAB-4503-8262-BA78DA9857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97CC05-6007-4F23-81BA-E7803386441E}" type="presOf" srcId="{3BCBD42A-33B4-40F5-B4E9-A5C77728A808}" destId="{DD6EFA7B-2697-4E14-8459-00FD19977376}" srcOrd="0" destOrd="0" presId="urn:microsoft.com/office/officeart/2005/8/layout/radial4"/>
    <dgm:cxn modelId="{EE0E278B-A3E4-4E61-81DD-5F022B1808D7}" srcId="{3358A667-1641-4161-BD6D-7B7DA35A4BF0}" destId="{6CAC0965-D4F3-4E79-840A-9E86B207003A}" srcOrd="1" destOrd="0" parTransId="{1B31FA50-E4A7-49BC-9EAA-AEE584AC43EE}" sibTransId="{817D1F57-9538-4B79-B44B-9FE472D2C8C1}"/>
    <dgm:cxn modelId="{D87AADEC-3415-4153-8F25-7B7DB635C117}" type="presOf" srcId="{3F25AB77-BCAB-4503-8262-BA78DA985701}" destId="{61652B67-4D24-4E96-90B0-72E5792B7A12}" srcOrd="0" destOrd="0" presId="urn:microsoft.com/office/officeart/2005/8/layout/radial4"/>
    <dgm:cxn modelId="{E3570C39-093D-484C-A3EF-986937EAF25D}" srcId="{3358A667-1641-4161-BD6D-7B7DA35A4BF0}" destId="{5BE68D7D-ACFB-441D-B62B-1709954186EA}" srcOrd="0" destOrd="0" parTransId="{95CACA2D-A9EE-4D33-86AA-58CE0571BA8B}" sibTransId="{59953D71-9679-4117-ACB2-45368177D18E}"/>
    <dgm:cxn modelId="{84D2D660-5E07-413E-ABAD-40518DDA83C9}" type="presOf" srcId="{5BE68D7D-ACFB-441D-B62B-1709954186EA}" destId="{A1F5C9F3-7E17-4CD7-9074-395415F44287}" srcOrd="0" destOrd="0" presId="urn:microsoft.com/office/officeart/2005/8/layout/radial4"/>
    <dgm:cxn modelId="{99659897-BAC9-4D1B-B4AD-378B10E627BF}" type="presOf" srcId="{6CAC0965-D4F3-4E79-840A-9E86B207003A}" destId="{59BD7FC6-4440-4120-AED8-29970DC50C27}" srcOrd="0" destOrd="0" presId="urn:microsoft.com/office/officeart/2005/8/layout/radial4"/>
    <dgm:cxn modelId="{8AF67A7F-CEC6-45E6-9F17-28A3B3B6F9B1}" type="presOf" srcId="{3358A667-1641-4161-BD6D-7B7DA35A4BF0}" destId="{84C30A4A-DC70-44CF-A869-52B6B8CE22C6}" srcOrd="0" destOrd="0" presId="urn:microsoft.com/office/officeart/2005/8/layout/radial4"/>
    <dgm:cxn modelId="{A228E452-29CB-45A4-A35A-53A551CF2A1A}" type="presOf" srcId="{95CACA2D-A9EE-4D33-86AA-58CE0571BA8B}" destId="{4A11A4AB-5FB6-41CC-B435-DF746A46F510}" srcOrd="0" destOrd="0" presId="urn:microsoft.com/office/officeart/2005/8/layout/radial4"/>
    <dgm:cxn modelId="{F11470A6-8090-4F43-9CCE-AD6750E2610F}" srcId="{3358A667-1641-4161-BD6D-7B7DA35A4BF0}" destId="{3F25AB77-BCAB-4503-8262-BA78DA985701}" srcOrd="2" destOrd="0" parTransId="{1E93168D-7199-4BC6-881A-0F793A330E39}" sibTransId="{66C9639E-913A-420E-964C-B7367B81BAC0}"/>
    <dgm:cxn modelId="{27FA65C7-5E45-42EE-A077-1E39400D053C}" type="presOf" srcId="{1E93168D-7199-4BC6-881A-0F793A330E39}" destId="{026E8562-D1B3-4882-8565-5BBE695C4F9C}" srcOrd="0" destOrd="0" presId="urn:microsoft.com/office/officeart/2005/8/layout/radial4"/>
    <dgm:cxn modelId="{7D876F47-86A2-4AF2-9D68-18265B21ACAE}" srcId="{3BCBD42A-33B4-40F5-B4E9-A5C77728A808}" destId="{3358A667-1641-4161-BD6D-7B7DA35A4BF0}" srcOrd="0" destOrd="0" parTransId="{256BD33F-ACB1-44E1-939B-F23741B4282E}" sibTransId="{E78BD996-9462-41CB-86AE-671CE4B2AFA9}"/>
    <dgm:cxn modelId="{3484A7CE-2217-4EE2-8C47-466602212D9E}" type="presOf" srcId="{1B31FA50-E4A7-49BC-9EAA-AEE584AC43EE}" destId="{08FFF42A-9F15-440F-9D13-C8288F42E8DD}" srcOrd="0" destOrd="0" presId="urn:microsoft.com/office/officeart/2005/8/layout/radial4"/>
    <dgm:cxn modelId="{41336F15-B79C-4233-A6A1-30F6C4921F48}" type="presParOf" srcId="{DD6EFA7B-2697-4E14-8459-00FD19977376}" destId="{84C30A4A-DC70-44CF-A869-52B6B8CE22C6}" srcOrd="0" destOrd="0" presId="urn:microsoft.com/office/officeart/2005/8/layout/radial4"/>
    <dgm:cxn modelId="{FCA915DE-AF91-4CE4-A937-F957EABB8746}" type="presParOf" srcId="{DD6EFA7B-2697-4E14-8459-00FD19977376}" destId="{4A11A4AB-5FB6-41CC-B435-DF746A46F510}" srcOrd="1" destOrd="0" presId="urn:microsoft.com/office/officeart/2005/8/layout/radial4"/>
    <dgm:cxn modelId="{50D91CFB-208D-432C-9622-2A2A5F1EB1E4}" type="presParOf" srcId="{DD6EFA7B-2697-4E14-8459-00FD19977376}" destId="{A1F5C9F3-7E17-4CD7-9074-395415F44287}" srcOrd="2" destOrd="0" presId="urn:microsoft.com/office/officeart/2005/8/layout/radial4"/>
    <dgm:cxn modelId="{1EE6BF2A-D2CC-4C32-B0B3-7F0ADCF9AC2D}" type="presParOf" srcId="{DD6EFA7B-2697-4E14-8459-00FD19977376}" destId="{08FFF42A-9F15-440F-9D13-C8288F42E8DD}" srcOrd="3" destOrd="0" presId="urn:microsoft.com/office/officeart/2005/8/layout/radial4"/>
    <dgm:cxn modelId="{91B268A1-DCC1-4009-A5A7-53A043F4D841}" type="presParOf" srcId="{DD6EFA7B-2697-4E14-8459-00FD19977376}" destId="{59BD7FC6-4440-4120-AED8-29970DC50C27}" srcOrd="4" destOrd="0" presId="urn:microsoft.com/office/officeart/2005/8/layout/radial4"/>
    <dgm:cxn modelId="{8DCF62F1-8EFB-4960-B55D-DCC3C6B83838}" type="presParOf" srcId="{DD6EFA7B-2697-4E14-8459-00FD19977376}" destId="{026E8562-D1B3-4882-8565-5BBE695C4F9C}" srcOrd="5" destOrd="0" presId="urn:microsoft.com/office/officeart/2005/8/layout/radial4"/>
    <dgm:cxn modelId="{E42C81BE-9132-4DB6-AB3D-3CC1367CDBF9}" type="presParOf" srcId="{DD6EFA7B-2697-4E14-8459-00FD19977376}" destId="{61652B67-4D24-4E96-90B0-72E5792B7A1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CB450-3AFF-47E9-8A84-A3A70288AA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3DB40B0-6B36-4661-9EB1-F27109BA69F9}">
      <dgm:prSet phldrT="[Text]" custT="1"/>
      <dgm:spPr/>
      <dgm:t>
        <a:bodyPr/>
        <a:lstStyle/>
        <a:p>
          <a:r>
            <a:rPr lang="de-DE" sz="2000" dirty="0" smtClean="0"/>
            <a:t>Urheber</a:t>
          </a:r>
          <a:endParaRPr lang="de-DE" sz="2000" dirty="0"/>
        </a:p>
      </dgm:t>
    </dgm:pt>
    <dgm:pt modelId="{6B750B62-C440-45D9-8FB7-46ACBFEC59A8}" type="parTrans" cxnId="{14B4682B-8E8E-4CC0-AC8D-D41C5E9E231F}">
      <dgm:prSet/>
      <dgm:spPr/>
      <dgm:t>
        <a:bodyPr/>
        <a:lstStyle/>
        <a:p>
          <a:endParaRPr lang="de-DE"/>
        </a:p>
      </dgm:t>
    </dgm:pt>
    <dgm:pt modelId="{4E538E8D-30D6-4D13-9304-6178EB062CC1}" type="sibTrans" cxnId="{14B4682B-8E8E-4CC0-AC8D-D41C5E9E231F}">
      <dgm:prSet/>
      <dgm:spPr/>
      <dgm:t>
        <a:bodyPr/>
        <a:lstStyle/>
        <a:p>
          <a:endParaRPr lang="de-DE"/>
        </a:p>
      </dgm:t>
    </dgm:pt>
    <dgm:pt modelId="{64AD5B87-F48A-4FF9-8A45-94C41011A60C}">
      <dgm:prSet phldrT="[Text]" custT="1"/>
      <dgm:spPr/>
      <dgm:t>
        <a:bodyPr/>
        <a:lstStyle/>
        <a:p>
          <a:r>
            <a:rPr lang="de-DE" sz="1600" dirty="0" smtClean="0"/>
            <a:t>Finanzieller Ausgleich</a:t>
          </a:r>
          <a:endParaRPr lang="de-DE" sz="1600" dirty="0"/>
        </a:p>
      </dgm:t>
    </dgm:pt>
    <dgm:pt modelId="{DAE686D6-7889-4974-B098-15D49A3CB7D6}" type="parTrans" cxnId="{8D959ED4-6EC7-4901-8DFC-3299B6AEE047}">
      <dgm:prSet/>
      <dgm:spPr/>
      <dgm:t>
        <a:bodyPr/>
        <a:lstStyle/>
        <a:p>
          <a:endParaRPr lang="de-DE"/>
        </a:p>
      </dgm:t>
    </dgm:pt>
    <dgm:pt modelId="{D80C43B9-2C6C-4889-933F-FA63CA73525F}" type="sibTrans" cxnId="{8D959ED4-6EC7-4901-8DFC-3299B6AEE047}">
      <dgm:prSet/>
      <dgm:spPr/>
      <dgm:t>
        <a:bodyPr/>
        <a:lstStyle/>
        <a:p>
          <a:endParaRPr lang="de-DE"/>
        </a:p>
      </dgm:t>
    </dgm:pt>
    <dgm:pt modelId="{26796831-259A-4C94-A8C2-11DF37D7DE89}">
      <dgm:prSet phldrT="[Text]" custT="1"/>
      <dgm:spPr/>
      <dgm:t>
        <a:bodyPr/>
        <a:lstStyle/>
        <a:p>
          <a:r>
            <a:rPr lang="de-DE" sz="1600" dirty="0" smtClean="0"/>
            <a:t>Schutz des eigenen Werkes</a:t>
          </a:r>
          <a:endParaRPr lang="de-DE" sz="1600" dirty="0"/>
        </a:p>
      </dgm:t>
    </dgm:pt>
    <dgm:pt modelId="{469F50A9-4323-4CAE-BE44-4EE6AA57F327}" type="parTrans" cxnId="{E34BC8FB-EAE8-43B4-9D95-2CFDB9ADAB4E}">
      <dgm:prSet/>
      <dgm:spPr/>
      <dgm:t>
        <a:bodyPr/>
        <a:lstStyle/>
        <a:p>
          <a:endParaRPr lang="de-DE"/>
        </a:p>
      </dgm:t>
    </dgm:pt>
    <dgm:pt modelId="{39E8804A-DA3E-42D1-8F0F-3FC393CDF39B}" type="sibTrans" cxnId="{E34BC8FB-EAE8-43B4-9D95-2CFDB9ADAB4E}">
      <dgm:prSet/>
      <dgm:spPr/>
      <dgm:t>
        <a:bodyPr/>
        <a:lstStyle/>
        <a:p>
          <a:endParaRPr lang="de-DE"/>
        </a:p>
      </dgm:t>
    </dgm:pt>
    <dgm:pt modelId="{6F59331F-2474-4399-81A0-AA1C2B07A6D5}">
      <dgm:prSet phldrT="[Text]" custT="1"/>
      <dgm:spPr/>
      <dgm:t>
        <a:bodyPr/>
        <a:lstStyle/>
        <a:p>
          <a:r>
            <a:rPr lang="de-DE" sz="2000" dirty="0" smtClean="0"/>
            <a:t>Verwerter</a:t>
          </a:r>
          <a:endParaRPr lang="de-DE" sz="2000" dirty="0"/>
        </a:p>
      </dgm:t>
    </dgm:pt>
    <dgm:pt modelId="{B65DC6E4-184F-40D2-A2BD-7BF385A1734C}" type="parTrans" cxnId="{8A3E8BE1-C320-449D-B48D-86554F64913D}">
      <dgm:prSet/>
      <dgm:spPr/>
      <dgm:t>
        <a:bodyPr/>
        <a:lstStyle/>
        <a:p>
          <a:endParaRPr lang="de-DE"/>
        </a:p>
      </dgm:t>
    </dgm:pt>
    <dgm:pt modelId="{01E0626B-5B12-4D22-A5BF-D2291C46A46B}" type="sibTrans" cxnId="{8A3E8BE1-C320-449D-B48D-86554F64913D}">
      <dgm:prSet/>
      <dgm:spPr/>
      <dgm:t>
        <a:bodyPr/>
        <a:lstStyle/>
        <a:p>
          <a:endParaRPr lang="de-DE"/>
        </a:p>
      </dgm:t>
    </dgm:pt>
    <dgm:pt modelId="{9BBDECB6-3A1C-4964-B07C-9B56F7F55F3F}">
      <dgm:prSet phldrT="[Text]" custT="1"/>
      <dgm:spPr/>
      <dgm:t>
        <a:bodyPr/>
        <a:lstStyle/>
        <a:p>
          <a:r>
            <a:rPr lang="de-DE" sz="1600" dirty="0" smtClean="0"/>
            <a:t>Optimale Verwertung</a:t>
          </a:r>
          <a:endParaRPr lang="de-DE" sz="1600" dirty="0"/>
        </a:p>
      </dgm:t>
    </dgm:pt>
    <dgm:pt modelId="{4AE78B3C-1B17-4A80-B6C4-89850749A3F1}" type="parTrans" cxnId="{1403E0FE-400F-46F5-99A3-49FFCF7BE597}">
      <dgm:prSet/>
      <dgm:spPr/>
      <dgm:t>
        <a:bodyPr/>
        <a:lstStyle/>
        <a:p>
          <a:endParaRPr lang="de-DE"/>
        </a:p>
      </dgm:t>
    </dgm:pt>
    <dgm:pt modelId="{A2719107-6FD9-42A7-862E-72ED146B4791}" type="sibTrans" cxnId="{1403E0FE-400F-46F5-99A3-49FFCF7BE597}">
      <dgm:prSet/>
      <dgm:spPr/>
      <dgm:t>
        <a:bodyPr/>
        <a:lstStyle/>
        <a:p>
          <a:endParaRPr lang="de-DE"/>
        </a:p>
      </dgm:t>
    </dgm:pt>
    <dgm:pt modelId="{F6393A03-5617-4F2B-9258-263C276C54CB}">
      <dgm:prSet phldrT="[Text]" custT="1"/>
      <dgm:spPr/>
      <dgm:t>
        <a:bodyPr/>
        <a:lstStyle/>
        <a:p>
          <a:r>
            <a:rPr lang="de-DE" sz="1600" dirty="0" smtClean="0"/>
            <a:t>Wahrung des Geschäfts-modells</a:t>
          </a:r>
          <a:endParaRPr lang="de-DE" sz="1600" dirty="0"/>
        </a:p>
      </dgm:t>
    </dgm:pt>
    <dgm:pt modelId="{BF4DC52F-58DB-49C0-8760-B2ED63D2B6A8}" type="parTrans" cxnId="{64E6C306-6353-4EFE-B149-D550F2FEF213}">
      <dgm:prSet/>
      <dgm:spPr/>
      <dgm:t>
        <a:bodyPr/>
        <a:lstStyle/>
        <a:p>
          <a:endParaRPr lang="de-DE"/>
        </a:p>
      </dgm:t>
    </dgm:pt>
    <dgm:pt modelId="{BC069AD4-3D62-4B8D-9813-CD7E4F1A692B}" type="sibTrans" cxnId="{64E6C306-6353-4EFE-B149-D550F2FEF213}">
      <dgm:prSet/>
      <dgm:spPr/>
      <dgm:t>
        <a:bodyPr/>
        <a:lstStyle/>
        <a:p>
          <a:endParaRPr lang="de-DE"/>
        </a:p>
      </dgm:t>
    </dgm:pt>
    <dgm:pt modelId="{EC08A160-F714-4E66-A473-9A8740CF08F3}">
      <dgm:prSet phldrT="[Text]" custT="1"/>
      <dgm:spPr/>
      <dgm:t>
        <a:bodyPr/>
        <a:lstStyle/>
        <a:p>
          <a:r>
            <a:rPr lang="de-DE" sz="2000" dirty="0" smtClean="0"/>
            <a:t>Allgemeinheit</a:t>
          </a:r>
          <a:endParaRPr lang="de-DE" sz="2000" dirty="0"/>
        </a:p>
      </dgm:t>
    </dgm:pt>
    <dgm:pt modelId="{7800741F-96E7-4385-85C7-6BFD17EAB454}" type="parTrans" cxnId="{21F22E55-5460-4211-9DD1-06740050D787}">
      <dgm:prSet/>
      <dgm:spPr/>
      <dgm:t>
        <a:bodyPr/>
        <a:lstStyle/>
        <a:p>
          <a:endParaRPr lang="de-DE"/>
        </a:p>
      </dgm:t>
    </dgm:pt>
    <dgm:pt modelId="{6689A749-C9F1-4F99-8478-863764DDF7B3}" type="sibTrans" cxnId="{21F22E55-5460-4211-9DD1-06740050D787}">
      <dgm:prSet/>
      <dgm:spPr/>
      <dgm:t>
        <a:bodyPr/>
        <a:lstStyle/>
        <a:p>
          <a:endParaRPr lang="de-DE"/>
        </a:p>
      </dgm:t>
    </dgm:pt>
    <dgm:pt modelId="{CBE16E3D-F446-4222-B93F-A6DA673D594C}">
      <dgm:prSet phldrT="[Text]" custT="1"/>
      <dgm:spPr/>
      <dgm:t>
        <a:bodyPr/>
        <a:lstStyle/>
        <a:p>
          <a:r>
            <a:rPr lang="de-DE" sz="1600" dirty="0" smtClean="0"/>
            <a:t>Zugang zu geistigen Werken anderer</a:t>
          </a:r>
          <a:endParaRPr lang="de-DE" sz="1600" dirty="0"/>
        </a:p>
      </dgm:t>
    </dgm:pt>
    <dgm:pt modelId="{C451C11B-82A7-477A-9B6B-9F303846D038}" type="parTrans" cxnId="{763EB41D-B4FA-4D67-89AB-1764BA7533C4}">
      <dgm:prSet/>
      <dgm:spPr/>
      <dgm:t>
        <a:bodyPr/>
        <a:lstStyle/>
        <a:p>
          <a:endParaRPr lang="de-DE"/>
        </a:p>
      </dgm:t>
    </dgm:pt>
    <dgm:pt modelId="{A4468144-2A70-403F-A491-A8D556B6A213}" type="sibTrans" cxnId="{763EB41D-B4FA-4D67-89AB-1764BA7533C4}">
      <dgm:prSet/>
      <dgm:spPr/>
      <dgm:t>
        <a:bodyPr/>
        <a:lstStyle/>
        <a:p>
          <a:endParaRPr lang="de-DE"/>
        </a:p>
      </dgm:t>
    </dgm:pt>
    <dgm:pt modelId="{D0EFD45F-E66B-4207-BC76-091F81D40C34}">
      <dgm:prSet phldrT="[Text]" custT="1"/>
      <dgm:spPr/>
      <dgm:t>
        <a:bodyPr/>
        <a:lstStyle/>
        <a:p>
          <a:r>
            <a:rPr lang="de-DE" sz="1600" dirty="0" smtClean="0"/>
            <a:t>Kultureller Fort-schritt</a:t>
          </a:r>
          <a:endParaRPr lang="de-DE" sz="1600" dirty="0"/>
        </a:p>
      </dgm:t>
    </dgm:pt>
    <dgm:pt modelId="{7B9B7CDA-0CCF-4A29-8EE1-03EB654F5D44}" type="parTrans" cxnId="{3881F44E-B0A9-4367-AC92-AFE119D727CB}">
      <dgm:prSet/>
      <dgm:spPr/>
      <dgm:t>
        <a:bodyPr/>
        <a:lstStyle/>
        <a:p>
          <a:endParaRPr lang="de-DE"/>
        </a:p>
      </dgm:t>
    </dgm:pt>
    <dgm:pt modelId="{6153D596-FA9B-4140-A94C-F54DBC3A2BF9}" type="sibTrans" cxnId="{3881F44E-B0A9-4367-AC92-AFE119D727CB}">
      <dgm:prSet/>
      <dgm:spPr/>
      <dgm:t>
        <a:bodyPr/>
        <a:lstStyle/>
        <a:p>
          <a:endParaRPr lang="de-DE"/>
        </a:p>
      </dgm:t>
    </dgm:pt>
    <dgm:pt modelId="{02E1B569-F4C2-4D65-93FD-A4E25ACED955}" type="pres">
      <dgm:prSet presAssocID="{358CB450-3AFF-47E9-8A84-A3A70288AA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A40276-023C-4E9B-B890-07F2603F1394}" type="pres">
      <dgm:prSet presAssocID="{63DB40B0-6B36-4661-9EB1-F27109BA69F9}" presName="composite" presStyleCnt="0"/>
      <dgm:spPr/>
    </dgm:pt>
    <dgm:pt modelId="{039BD3CA-F4CD-4C13-8E66-20E172BCF3D1}" type="pres">
      <dgm:prSet presAssocID="{63DB40B0-6B36-4661-9EB1-F27109BA69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37962-1773-4BF6-8011-69157478269A}" type="pres">
      <dgm:prSet presAssocID="{63DB40B0-6B36-4661-9EB1-F27109BA69F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DD0AC5-9294-435C-B64D-2B1E51B18F72}" type="pres">
      <dgm:prSet presAssocID="{4E538E8D-30D6-4D13-9304-6178EB062CC1}" presName="space" presStyleCnt="0"/>
      <dgm:spPr/>
    </dgm:pt>
    <dgm:pt modelId="{46A6A14C-A429-4902-BDE9-4E262E0D4EAA}" type="pres">
      <dgm:prSet presAssocID="{6F59331F-2474-4399-81A0-AA1C2B07A6D5}" presName="composite" presStyleCnt="0"/>
      <dgm:spPr/>
    </dgm:pt>
    <dgm:pt modelId="{82EEBFD4-E298-4A35-9406-7B0A476D5507}" type="pres">
      <dgm:prSet presAssocID="{6F59331F-2474-4399-81A0-AA1C2B07A6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BB3D30-F8DD-4BF3-9853-0B6BFBCB8265}" type="pres">
      <dgm:prSet presAssocID="{6F59331F-2474-4399-81A0-AA1C2B07A6D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08F38C-38AC-4D67-B25C-C896BC8F35D6}" type="pres">
      <dgm:prSet presAssocID="{01E0626B-5B12-4D22-A5BF-D2291C46A46B}" presName="space" presStyleCnt="0"/>
      <dgm:spPr/>
    </dgm:pt>
    <dgm:pt modelId="{9D8C65E9-8536-48AF-B332-BB1C34705853}" type="pres">
      <dgm:prSet presAssocID="{EC08A160-F714-4E66-A473-9A8740CF08F3}" presName="composite" presStyleCnt="0"/>
      <dgm:spPr/>
    </dgm:pt>
    <dgm:pt modelId="{9600CBC3-E403-435A-A897-6AF913E184B2}" type="pres">
      <dgm:prSet presAssocID="{EC08A160-F714-4E66-A473-9A8740CF08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83098E-19EE-4A18-98D8-7ABEF15987BD}" type="pres">
      <dgm:prSet presAssocID="{EC08A160-F714-4E66-A473-9A8740CF08F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5CBC50-1D83-4730-96D7-72E3445D8591}" type="presOf" srcId="{358CB450-3AFF-47E9-8A84-A3A70288AA62}" destId="{02E1B569-F4C2-4D65-93FD-A4E25ACED955}" srcOrd="0" destOrd="0" presId="urn:microsoft.com/office/officeart/2005/8/layout/hList1"/>
    <dgm:cxn modelId="{1403E0FE-400F-46F5-99A3-49FFCF7BE597}" srcId="{6F59331F-2474-4399-81A0-AA1C2B07A6D5}" destId="{9BBDECB6-3A1C-4964-B07C-9B56F7F55F3F}" srcOrd="0" destOrd="0" parTransId="{4AE78B3C-1B17-4A80-B6C4-89850749A3F1}" sibTransId="{A2719107-6FD9-42A7-862E-72ED146B4791}"/>
    <dgm:cxn modelId="{3881F44E-B0A9-4367-AC92-AFE119D727CB}" srcId="{EC08A160-F714-4E66-A473-9A8740CF08F3}" destId="{D0EFD45F-E66B-4207-BC76-091F81D40C34}" srcOrd="1" destOrd="0" parTransId="{7B9B7CDA-0CCF-4A29-8EE1-03EB654F5D44}" sibTransId="{6153D596-FA9B-4140-A94C-F54DBC3A2BF9}"/>
    <dgm:cxn modelId="{763EB41D-B4FA-4D67-89AB-1764BA7533C4}" srcId="{EC08A160-F714-4E66-A473-9A8740CF08F3}" destId="{CBE16E3D-F446-4222-B93F-A6DA673D594C}" srcOrd="0" destOrd="0" parTransId="{C451C11B-82A7-477A-9B6B-9F303846D038}" sibTransId="{A4468144-2A70-403F-A491-A8D556B6A213}"/>
    <dgm:cxn modelId="{14B4682B-8E8E-4CC0-AC8D-D41C5E9E231F}" srcId="{358CB450-3AFF-47E9-8A84-A3A70288AA62}" destId="{63DB40B0-6B36-4661-9EB1-F27109BA69F9}" srcOrd="0" destOrd="0" parTransId="{6B750B62-C440-45D9-8FB7-46ACBFEC59A8}" sibTransId="{4E538E8D-30D6-4D13-9304-6178EB062CC1}"/>
    <dgm:cxn modelId="{7676292E-9D84-4099-84BC-6DC74D722CDF}" type="presOf" srcId="{CBE16E3D-F446-4222-B93F-A6DA673D594C}" destId="{7A83098E-19EE-4A18-98D8-7ABEF15987BD}" srcOrd="0" destOrd="0" presId="urn:microsoft.com/office/officeart/2005/8/layout/hList1"/>
    <dgm:cxn modelId="{2D420E5A-C82E-44A5-BE4E-53B96B3E6FBA}" type="presOf" srcId="{63DB40B0-6B36-4661-9EB1-F27109BA69F9}" destId="{039BD3CA-F4CD-4C13-8E66-20E172BCF3D1}" srcOrd="0" destOrd="0" presId="urn:microsoft.com/office/officeart/2005/8/layout/hList1"/>
    <dgm:cxn modelId="{21F22E55-5460-4211-9DD1-06740050D787}" srcId="{358CB450-3AFF-47E9-8A84-A3A70288AA62}" destId="{EC08A160-F714-4E66-A473-9A8740CF08F3}" srcOrd="2" destOrd="0" parTransId="{7800741F-96E7-4385-85C7-6BFD17EAB454}" sibTransId="{6689A749-C9F1-4F99-8478-863764DDF7B3}"/>
    <dgm:cxn modelId="{E9F0C86D-08D8-4A5C-9792-C8A625174948}" type="presOf" srcId="{D0EFD45F-E66B-4207-BC76-091F81D40C34}" destId="{7A83098E-19EE-4A18-98D8-7ABEF15987BD}" srcOrd="0" destOrd="1" presId="urn:microsoft.com/office/officeart/2005/8/layout/hList1"/>
    <dgm:cxn modelId="{8D959ED4-6EC7-4901-8DFC-3299B6AEE047}" srcId="{63DB40B0-6B36-4661-9EB1-F27109BA69F9}" destId="{64AD5B87-F48A-4FF9-8A45-94C41011A60C}" srcOrd="0" destOrd="0" parTransId="{DAE686D6-7889-4974-B098-15D49A3CB7D6}" sibTransId="{D80C43B9-2C6C-4889-933F-FA63CA73525F}"/>
    <dgm:cxn modelId="{4CB3C378-0ECA-44CB-B378-34C14043796D}" type="presOf" srcId="{26796831-259A-4C94-A8C2-11DF37D7DE89}" destId="{B8137962-1773-4BF6-8011-69157478269A}" srcOrd="0" destOrd="1" presId="urn:microsoft.com/office/officeart/2005/8/layout/hList1"/>
    <dgm:cxn modelId="{5ECBFE48-78FF-4C51-A488-E7DF31433581}" type="presOf" srcId="{6F59331F-2474-4399-81A0-AA1C2B07A6D5}" destId="{82EEBFD4-E298-4A35-9406-7B0A476D5507}" srcOrd="0" destOrd="0" presId="urn:microsoft.com/office/officeart/2005/8/layout/hList1"/>
    <dgm:cxn modelId="{E34BC8FB-EAE8-43B4-9D95-2CFDB9ADAB4E}" srcId="{63DB40B0-6B36-4661-9EB1-F27109BA69F9}" destId="{26796831-259A-4C94-A8C2-11DF37D7DE89}" srcOrd="1" destOrd="0" parTransId="{469F50A9-4323-4CAE-BE44-4EE6AA57F327}" sibTransId="{39E8804A-DA3E-42D1-8F0F-3FC393CDF39B}"/>
    <dgm:cxn modelId="{6CE61EC5-925A-4A43-A195-1459EF70C9DD}" type="presOf" srcId="{F6393A03-5617-4F2B-9258-263C276C54CB}" destId="{2ABB3D30-F8DD-4BF3-9853-0B6BFBCB8265}" srcOrd="0" destOrd="1" presId="urn:microsoft.com/office/officeart/2005/8/layout/hList1"/>
    <dgm:cxn modelId="{01CB4C0E-462F-4C8C-87CA-2C90F2948F95}" type="presOf" srcId="{9BBDECB6-3A1C-4964-B07C-9B56F7F55F3F}" destId="{2ABB3D30-F8DD-4BF3-9853-0B6BFBCB8265}" srcOrd="0" destOrd="0" presId="urn:microsoft.com/office/officeart/2005/8/layout/hList1"/>
    <dgm:cxn modelId="{318A8A34-72B3-4E0C-A161-B17C8F697BD1}" type="presOf" srcId="{EC08A160-F714-4E66-A473-9A8740CF08F3}" destId="{9600CBC3-E403-435A-A897-6AF913E184B2}" srcOrd="0" destOrd="0" presId="urn:microsoft.com/office/officeart/2005/8/layout/hList1"/>
    <dgm:cxn modelId="{22B55D70-2866-447C-947F-4156875E6AD9}" type="presOf" srcId="{64AD5B87-F48A-4FF9-8A45-94C41011A60C}" destId="{B8137962-1773-4BF6-8011-69157478269A}" srcOrd="0" destOrd="0" presId="urn:microsoft.com/office/officeart/2005/8/layout/hList1"/>
    <dgm:cxn modelId="{8A3E8BE1-C320-449D-B48D-86554F64913D}" srcId="{358CB450-3AFF-47E9-8A84-A3A70288AA62}" destId="{6F59331F-2474-4399-81A0-AA1C2B07A6D5}" srcOrd="1" destOrd="0" parTransId="{B65DC6E4-184F-40D2-A2BD-7BF385A1734C}" sibTransId="{01E0626B-5B12-4D22-A5BF-D2291C46A46B}"/>
    <dgm:cxn modelId="{64E6C306-6353-4EFE-B149-D550F2FEF213}" srcId="{6F59331F-2474-4399-81A0-AA1C2B07A6D5}" destId="{F6393A03-5617-4F2B-9258-263C276C54CB}" srcOrd="1" destOrd="0" parTransId="{BF4DC52F-58DB-49C0-8760-B2ED63D2B6A8}" sibTransId="{BC069AD4-3D62-4B8D-9813-CD7E4F1A692B}"/>
    <dgm:cxn modelId="{12C5A563-8F22-43D4-ABFB-EF1D4A65C747}" type="presParOf" srcId="{02E1B569-F4C2-4D65-93FD-A4E25ACED955}" destId="{0CA40276-023C-4E9B-B890-07F2603F1394}" srcOrd="0" destOrd="0" presId="urn:microsoft.com/office/officeart/2005/8/layout/hList1"/>
    <dgm:cxn modelId="{2DBD2A19-06CE-44A5-897D-C182CE1B10EF}" type="presParOf" srcId="{0CA40276-023C-4E9B-B890-07F2603F1394}" destId="{039BD3CA-F4CD-4C13-8E66-20E172BCF3D1}" srcOrd="0" destOrd="0" presId="urn:microsoft.com/office/officeart/2005/8/layout/hList1"/>
    <dgm:cxn modelId="{920587A2-FD92-48B7-BA74-5C3A2228E786}" type="presParOf" srcId="{0CA40276-023C-4E9B-B890-07F2603F1394}" destId="{B8137962-1773-4BF6-8011-69157478269A}" srcOrd="1" destOrd="0" presId="urn:microsoft.com/office/officeart/2005/8/layout/hList1"/>
    <dgm:cxn modelId="{E1FDBFFA-2EB1-48CE-AAB3-ECAF6E3BD310}" type="presParOf" srcId="{02E1B569-F4C2-4D65-93FD-A4E25ACED955}" destId="{DEDD0AC5-9294-435C-B64D-2B1E51B18F72}" srcOrd="1" destOrd="0" presId="urn:microsoft.com/office/officeart/2005/8/layout/hList1"/>
    <dgm:cxn modelId="{49B4635A-9FDB-4887-9703-9B92F57E2C20}" type="presParOf" srcId="{02E1B569-F4C2-4D65-93FD-A4E25ACED955}" destId="{46A6A14C-A429-4902-BDE9-4E262E0D4EAA}" srcOrd="2" destOrd="0" presId="urn:microsoft.com/office/officeart/2005/8/layout/hList1"/>
    <dgm:cxn modelId="{AA355C8B-BC0E-4066-977E-7492A9ACECE0}" type="presParOf" srcId="{46A6A14C-A429-4902-BDE9-4E262E0D4EAA}" destId="{82EEBFD4-E298-4A35-9406-7B0A476D5507}" srcOrd="0" destOrd="0" presId="urn:microsoft.com/office/officeart/2005/8/layout/hList1"/>
    <dgm:cxn modelId="{0364918B-F600-4222-AD61-451E396844A2}" type="presParOf" srcId="{46A6A14C-A429-4902-BDE9-4E262E0D4EAA}" destId="{2ABB3D30-F8DD-4BF3-9853-0B6BFBCB8265}" srcOrd="1" destOrd="0" presId="urn:microsoft.com/office/officeart/2005/8/layout/hList1"/>
    <dgm:cxn modelId="{7A9F6480-4C23-481D-897E-9B6EB2DA5140}" type="presParOf" srcId="{02E1B569-F4C2-4D65-93FD-A4E25ACED955}" destId="{9408F38C-38AC-4D67-B25C-C896BC8F35D6}" srcOrd="3" destOrd="0" presId="urn:microsoft.com/office/officeart/2005/8/layout/hList1"/>
    <dgm:cxn modelId="{E73A43CB-8B20-4A34-ACA2-A4F68D75B89D}" type="presParOf" srcId="{02E1B569-F4C2-4D65-93FD-A4E25ACED955}" destId="{9D8C65E9-8536-48AF-B332-BB1C34705853}" srcOrd="4" destOrd="0" presId="urn:microsoft.com/office/officeart/2005/8/layout/hList1"/>
    <dgm:cxn modelId="{448F9917-E548-4BE2-B0EE-6C2381AC74E3}" type="presParOf" srcId="{9D8C65E9-8536-48AF-B332-BB1C34705853}" destId="{9600CBC3-E403-435A-A897-6AF913E184B2}" srcOrd="0" destOrd="0" presId="urn:microsoft.com/office/officeart/2005/8/layout/hList1"/>
    <dgm:cxn modelId="{749D19EA-52CE-409A-AE20-126E7828F1BF}" type="presParOf" srcId="{9D8C65E9-8536-48AF-B332-BB1C34705853}" destId="{7A83098E-19EE-4A18-98D8-7ABEF15987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30A4A-DC70-44CF-A869-52B6B8CE22C6}">
      <dsp:nvSpPr>
        <dsp:cNvPr id="0" name=""/>
        <dsp:cNvSpPr/>
      </dsp:nvSpPr>
      <dsp:spPr>
        <a:xfrm>
          <a:off x="2276248" y="1959739"/>
          <a:ext cx="1643516" cy="1643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Werkstück</a:t>
          </a:r>
          <a:endParaRPr lang="de-DE" sz="2000" kern="1200" dirty="0"/>
        </a:p>
      </dsp:txBody>
      <dsp:txXfrm>
        <a:off x="2516935" y="2200426"/>
        <a:ext cx="1162142" cy="1162142"/>
      </dsp:txXfrm>
    </dsp:sp>
    <dsp:sp modelId="{4A11A4AB-5FB6-41CC-B435-DF746A46F510}">
      <dsp:nvSpPr>
        <dsp:cNvPr id="0" name=""/>
        <dsp:cNvSpPr/>
      </dsp:nvSpPr>
      <dsp:spPr>
        <a:xfrm rot="12900000">
          <a:off x="1217366" y="1672086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C9F3-7E17-4CD7-9074-395415F44287}">
      <dsp:nvSpPr>
        <dsp:cNvPr id="0" name=""/>
        <dsp:cNvSpPr/>
      </dsp:nvSpPr>
      <dsp:spPr>
        <a:xfrm>
          <a:off x="550758" y="919990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Verwerter</a:t>
          </a:r>
          <a:endParaRPr lang="de-DE" sz="1900" kern="1200" dirty="0"/>
        </a:p>
      </dsp:txBody>
      <dsp:txXfrm>
        <a:off x="587342" y="956574"/>
        <a:ext cx="1488172" cy="1175904"/>
      </dsp:txXfrm>
    </dsp:sp>
    <dsp:sp modelId="{08FFF42A-9F15-440F-9D13-C8288F42E8DD}">
      <dsp:nvSpPr>
        <dsp:cNvPr id="0" name=""/>
        <dsp:cNvSpPr/>
      </dsp:nvSpPr>
      <dsp:spPr>
        <a:xfrm rot="16200000">
          <a:off x="2467296" y="1021413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D7FC6-4440-4120-AED8-29970DC50C27}">
      <dsp:nvSpPr>
        <dsp:cNvPr id="0" name=""/>
        <dsp:cNvSpPr/>
      </dsp:nvSpPr>
      <dsp:spPr>
        <a:xfrm>
          <a:off x="2317336" y="368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Urheber</a:t>
          </a:r>
          <a:endParaRPr lang="de-DE" sz="1900" kern="1200" dirty="0"/>
        </a:p>
      </dsp:txBody>
      <dsp:txXfrm>
        <a:off x="2353920" y="36952"/>
        <a:ext cx="1488172" cy="1175904"/>
      </dsp:txXfrm>
    </dsp:sp>
    <dsp:sp modelId="{026E8562-D1B3-4882-8565-5BBE695C4F9C}">
      <dsp:nvSpPr>
        <dsp:cNvPr id="0" name=""/>
        <dsp:cNvSpPr/>
      </dsp:nvSpPr>
      <dsp:spPr>
        <a:xfrm rot="19500000">
          <a:off x="3717227" y="1672086"/>
          <a:ext cx="1261419" cy="468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2B67-4D24-4E96-90B0-72E5792B7A12}">
      <dsp:nvSpPr>
        <dsp:cNvPr id="0" name=""/>
        <dsp:cNvSpPr/>
      </dsp:nvSpPr>
      <dsp:spPr>
        <a:xfrm>
          <a:off x="4083914" y="919990"/>
          <a:ext cx="1561340" cy="124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Allgemeinheit</a:t>
          </a:r>
          <a:endParaRPr lang="de-DE" sz="1900" kern="1200" dirty="0"/>
        </a:p>
      </dsp:txBody>
      <dsp:txXfrm>
        <a:off x="4120498" y="956574"/>
        <a:ext cx="1488172" cy="117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BD3CA-F4CD-4C13-8E66-20E172BCF3D1}">
      <dsp:nvSpPr>
        <dsp:cNvPr id="0" name=""/>
        <dsp:cNvSpPr/>
      </dsp:nvSpPr>
      <dsp:spPr>
        <a:xfrm>
          <a:off x="1936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Urheber</a:t>
          </a:r>
          <a:endParaRPr lang="de-DE" sz="2000" kern="1200" dirty="0"/>
        </a:p>
      </dsp:txBody>
      <dsp:txXfrm>
        <a:off x="1936" y="4813"/>
        <a:ext cx="1887847" cy="755139"/>
      </dsp:txXfrm>
    </dsp:sp>
    <dsp:sp modelId="{B8137962-1773-4BF6-8011-69157478269A}">
      <dsp:nvSpPr>
        <dsp:cNvPr id="0" name=""/>
        <dsp:cNvSpPr/>
      </dsp:nvSpPr>
      <dsp:spPr>
        <a:xfrm>
          <a:off x="1936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Finanzieller Ausgleich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Schutz des eigenen Werkes</a:t>
          </a:r>
          <a:endParaRPr lang="de-DE" sz="1600" kern="1200" dirty="0"/>
        </a:p>
      </dsp:txBody>
      <dsp:txXfrm>
        <a:off x="1936" y="759953"/>
        <a:ext cx="1887847" cy="1625040"/>
      </dsp:txXfrm>
    </dsp:sp>
    <dsp:sp modelId="{82EEBFD4-E298-4A35-9406-7B0A476D5507}">
      <dsp:nvSpPr>
        <dsp:cNvPr id="0" name=""/>
        <dsp:cNvSpPr/>
      </dsp:nvSpPr>
      <dsp:spPr>
        <a:xfrm>
          <a:off x="2154082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Verwerter</a:t>
          </a:r>
          <a:endParaRPr lang="de-DE" sz="2000" kern="1200" dirty="0"/>
        </a:p>
      </dsp:txBody>
      <dsp:txXfrm>
        <a:off x="2154082" y="4813"/>
        <a:ext cx="1887847" cy="755139"/>
      </dsp:txXfrm>
    </dsp:sp>
    <dsp:sp modelId="{2ABB3D30-F8DD-4BF3-9853-0B6BFBCB8265}">
      <dsp:nvSpPr>
        <dsp:cNvPr id="0" name=""/>
        <dsp:cNvSpPr/>
      </dsp:nvSpPr>
      <dsp:spPr>
        <a:xfrm>
          <a:off x="2154082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Optimale Verwertung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Wahrung des Geschäfts-modells</a:t>
          </a:r>
          <a:endParaRPr lang="de-DE" sz="1600" kern="1200" dirty="0"/>
        </a:p>
      </dsp:txBody>
      <dsp:txXfrm>
        <a:off x="2154082" y="759953"/>
        <a:ext cx="1887847" cy="1625040"/>
      </dsp:txXfrm>
    </dsp:sp>
    <dsp:sp modelId="{9600CBC3-E403-435A-A897-6AF913E184B2}">
      <dsp:nvSpPr>
        <dsp:cNvPr id="0" name=""/>
        <dsp:cNvSpPr/>
      </dsp:nvSpPr>
      <dsp:spPr>
        <a:xfrm>
          <a:off x="4306229" y="4813"/>
          <a:ext cx="1887847" cy="755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Allgemeinheit</a:t>
          </a:r>
          <a:endParaRPr lang="de-DE" sz="2000" kern="1200" dirty="0"/>
        </a:p>
      </dsp:txBody>
      <dsp:txXfrm>
        <a:off x="4306229" y="4813"/>
        <a:ext cx="1887847" cy="755139"/>
      </dsp:txXfrm>
    </dsp:sp>
    <dsp:sp modelId="{7A83098E-19EE-4A18-98D8-7ABEF15987BD}">
      <dsp:nvSpPr>
        <dsp:cNvPr id="0" name=""/>
        <dsp:cNvSpPr/>
      </dsp:nvSpPr>
      <dsp:spPr>
        <a:xfrm>
          <a:off x="4306229" y="759953"/>
          <a:ext cx="188784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Zugang zu geistigen Werken anderer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Kultureller Fort-schritt</a:t>
          </a:r>
          <a:endParaRPr lang="de-DE" sz="1600" kern="1200" dirty="0"/>
        </a:p>
      </dsp:txBody>
      <dsp:txXfrm>
        <a:off x="4306229" y="759953"/>
        <a:ext cx="1887847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1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20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53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5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24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9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4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34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5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35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11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97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53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281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4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1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3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7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F15-9046-4A60-BE76-37AFABB63CD2}" type="datetimeFigureOut">
              <a:rPr lang="de-DE" smtClean="0"/>
              <a:t>22.10.2015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E5BF-6445-4194-BEAD-7DA520BBE1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6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8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3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7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2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08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22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5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5BCC5-7737-4A89-9FDB-F9EBF2FDBC4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22.10.2015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81954-0C29-4EA8-8B17-6DD73FFA98F8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Urheberrecht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wie es sich auf den Alltag auswirkt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Schrankenbestimmungen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den Urheber:</a:t>
            </a:r>
          </a:p>
          <a:p>
            <a:pPr lvl="1"/>
            <a:r>
              <a:rPr lang="de-DE" dirty="0" smtClean="0"/>
              <a:t>Einschränkung des Nutzungsrechts</a:t>
            </a:r>
          </a:p>
          <a:p>
            <a:r>
              <a:rPr lang="de-DE" dirty="0" smtClean="0"/>
              <a:t>Für den Nutzer:</a:t>
            </a:r>
          </a:p>
          <a:p>
            <a:pPr lvl="1"/>
            <a:r>
              <a:rPr lang="de-DE" dirty="0" smtClean="0"/>
              <a:t>Verwendung im Unterricht</a:t>
            </a:r>
          </a:p>
          <a:p>
            <a:pPr lvl="1"/>
            <a:r>
              <a:rPr lang="de-DE" dirty="0" smtClean="0"/>
              <a:t>Verwendung für eine abgegrenzte Zielgruppe</a:t>
            </a:r>
          </a:p>
          <a:p>
            <a:pPr lvl="1"/>
            <a:r>
              <a:rPr lang="de-DE" dirty="0" smtClean="0"/>
              <a:t>Weitere Kopien nur für private Zwecke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3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Zitieren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Einschränkung des Urheberrechts</a:t>
            </a:r>
          </a:p>
          <a:p>
            <a:r>
              <a:rPr lang="de-DE" dirty="0" smtClean="0"/>
              <a:t>In wissenschaftlichen Werken</a:t>
            </a:r>
          </a:p>
          <a:p>
            <a:pPr lvl="1"/>
            <a:r>
              <a:rPr lang="de-DE" dirty="0" smtClean="0"/>
              <a:t>Angabe der Quelle</a:t>
            </a:r>
          </a:p>
          <a:p>
            <a:r>
              <a:rPr lang="de-DE" dirty="0" smtClean="0"/>
              <a:t>In sonstigen Veröffentlichungen</a:t>
            </a:r>
          </a:p>
          <a:p>
            <a:pPr lvl="1"/>
            <a:r>
              <a:rPr lang="de-DE" dirty="0" smtClean="0"/>
              <a:t>Angabe der Quelle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3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Plagiat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Zitieren ohne Quellenangabe</a:t>
            </a:r>
          </a:p>
          <a:p>
            <a:r>
              <a:rPr lang="de-DE" dirty="0" smtClean="0"/>
              <a:t>„unbefugte Verwertung unter Anmaßung der Autorenschaft“</a:t>
            </a:r>
            <a:br>
              <a:rPr lang="de-DE" dirty="0" smtClean="0"/>
            </a:br>
            <a:r>
              <a:rPr lang="de-DE" dirty="0" smtClean="0"/>
              <a:t>(Zitat Hochschulrektorenkonferenz)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946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Gemeinfreie 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Gemeinfreie Werke können lizenzfrei verwendet werden.</a:t>
            </a:r>
          </a:p>
          <a:p>
            <a:r>
              <a:rPr lang="de-DE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Voraussetzung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Der Urheber ist länger als 70 Jahre tot.</a:t>
            </a:r>
          </a:p>
          <a:p>
            <a:r>
              <a:rPr lang="de-DE" dirty="0" smtClean="0"/>
              <a:t>Grenze gilt auch für</a:t>
            </a:r>
          </a:p>
          <a:p>
            <a:pPr lvl="1"/>
            <a:r>
              <a:rPr lang="de-DE" dirty="0" smtClean="0"/>
              <a:t>Übersetzungen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onst nachträglich bearbeitete Werke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0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Urheberrecht?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 Fichte und Hegel:</a:t>
            </a:r>
          </a:p>
          <a:p>
            <a:pPr lvl="1"/>
            <a:r>
              <a:rPr lang="de-DE" dirty="0" smtClean="0"/>
              <a:t>Naturrecht des Urhebers an seiner geistigen Schöpfung</a:t>
            </a:r>
          </a:p>
          <a:p>
            <a:pPr lvl="1"/>
            <a:r>
              <a:rPr lang="de-DE" dirty="0" smtClean="0"/>
              <a:t>Urheberrecht wird nicht verliehen, sondern anerkannt vom Gesetzgeber</a:t>
            </a:r>
          </a:p>
          <a:p>
            <a:r>
              <a:rPr lang="de-DE" dirty="0" smtClean="0"/>
              <a:t>Schutz geistigen Eigentums an allen Werkstücken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0139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ist Urheber?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Autoren</a:t>
            </a:r>
          </a:p>
          <a:p>
            <a:r>
              <a:rPr lang="de-DE" dirty="0" smtClean="0"/>
              <a:t>Musiker</a:t>
            </a:r>
          </a:p>
          <a:p>
            <a:r>
              <a:rPr lang="de-DE" dirty="0" smtClean="0"/>
              <a:t>Maler und Bildhauer</a:t>
            </a:r>
          </a:p>
          <a:p>
            <a:r>
              <a:rPr lang="de-DE" dirty="0" smtClean="0"/>
              <a:t>Regisseure</a:t>
            </a:r>
          </a:p>
          <a:p>
            <a:r>
              <a:rPr lang="de-DE" dirty="0" smtClean="0"/>
              <a:t>Software-Entwickler</a:t>
            </a:r>
          </a:p>
          <a:p>
            <a:r>
              <a:rPr lang="de-DE" dirty="0" smtClean="0"/>
              <a:t>Website-Programmierer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78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wird geschützt?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Texte</a:t>
            </a:r>
          </a:p>
          <a:p>
            <a:r>
              <a:rPr lang="de-DE" dirty="0" smtClean="0"/>
              <a:t>Gemälde</a:t>
            </a:r>
          </a:p>
          <a:p>
            <a:r>
              <a:rPr lang="de-DE" dirty="0" smtClean="0"/>
              <a:t>Skulpturen</a:t>
            </a:r>
          </a:p>
          <a:p>
            <a:r>
              <a:rPr lang="de-DE" dirty="0" smtClean="0"/>
              <a:t>Musikstücke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Theateraufführungen</a:t>
            </a:r>
          </a:p>
          <a:p>
            <a:r>
              <a:rPr lang="de-DE" dirty="0"/>
              <a:t>Filme</a:t>
            </a:r>
          </a:p>
          <a:p>
            <a:r>
              <a:rPr lang="de-DE" dirty="0"/>
              <a:t>Software</a:t>
            </a:r>
          </a:p>
          <a:p>
            <a:r>
              <a:rPr lang="de-DE" dirty="0"/>
              <a:t>Websites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9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Verwandte Rechte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Verwertungsrecht</a:t>
            </a:r>
          </a:p>
          <a:p>
            <a:pPr lvl="1"/>
            <a:r>
              <a:rPr lang="de-DE" dirty="0" smtClean="0"/>
              <a:t>Verlage</a:t>
            </a:r>
          </a:p>
          <a:p>
            <a:pPr lvl="1"/>
            <a:r>
              <a:rPr lang="de-DE" dirty="0" smtClean="0"/>
              <a:t>Musikindustrie</a:t>
            </a:r>
          </a:p>
          <a:p>
            <a:pPr lvl="1"/>
            <a:r>
              <a:rPr lang="de-DE" dirty="0" smtClean="0"/>
              <a:t>Filmgesellschaft</a:t>
            </a:r>
          </a:p>
          <a:p>
            <a:pPr lvl="1"/>
            <a:r>
              <a:rPr lang="de-DE" dirty="0" smtClean="0"/>
              <a:t>Website-Betreiber</a:t>
            </a:r>
          </a:p>
          <a:p>
            <a:r>
              <a:rPr lang="de-DE" dirty="0" smtClean="0"/>
              <a:t>Recht am eigenen Bild</a:t>
            </a:r>
          </a:p>
          <a:p>
            <a:pPr lvl="1"/>
            <a:r>
              <a:rPr lang="de-DE" dirty="0" smtClean="0"/>
              <a:t>Natürliche</a:t>
            </a:r>
            <a:r>
              <a:rPr lang="en-US" dirty="0" smtClean="0"/>
              <a:t> </a:t>
            </a:r>
            <a:r>
              <a:rPr lang="de-DE" dirty="0" smtClean="0"/>
              <a:t>Personen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86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Interessengruppen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2987676" y="2119314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4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2999657" y="2420889"/>
          <a:ext cx="6196013" cy="238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8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9BD3CA-F4CD-4C13-8E66-20E172BCF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39BD3CA-F4CD-4C13-8E66-20E172BCF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EBFD4-E298-4A35-9406-7B0A476D5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2EEBFD4-E298-4A35-9406-7B0A476D5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00CBC3-E403-435A-A897-6AF913E18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600CBC3-E403-435A-A897-6AF913E18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37962-1773-4BF6-8011-691574782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137962-1773-4BF6-8011-691574782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BB3D30-F8DD-4BF3-9853-0B6BFBCB8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ABB3D30-F8DD-4BF3-9853-0B6BFBCB8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83098E-19EE-4A18-98D8-7ABEF1598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A83098E-19EE-4A18-98D8-7ABEF1598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erlaubt?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Privatkopie</a:t>
            </a:r>
          </a:p>
          <a:p>
            <a:r>
              <a:rPr lang="de-DE" dirty="0" smtClean="0"/>
              <a:t>Schrankenbestimmungen</a:t>
            </a:r>
          </a:p>
          <a:p>
            <a:r>
              <a:rPr lang="de-DE" dirty="0" smtClean="0"/>
              <a:t>Zitieren</a:t>
            </a:r>
          </a:p>
          <a:p>
            <a:r>
              <a:rPr lang="de-DE" dirty="0" smtClean="0"/>
              <a:t>Gemeinfreie Werke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3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Privatkopie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zum eigenen Gebrauch</a:t>
            </a:r>
          </a:p>
          <a:p>
            <a:r>
              <a:rPr lang="de-DE" dirty="0" smtClean="0"/>
              <a:t>Nicht bei Kopierschutz</a:t>
            </a:r>
          </a:p>
          <a:p>
            <a:r>
              <a:rPr lang="de-DE" dirty="0" smtClean="0"/>
              <a:t>Keinerlei Veröffentlichung , z. B.</a:t>
            </a:r>
          </a:p>
          <a:p>
            <a:pPr lvl="1"/>
            <a:r>
              <a:rPr lang="de-DE" dirty="0" smtClean="0"/>
              <a:t>auf der eigenen Website</a:t>
            </a:r>
          </a:p>
          <a:p>
            <a:pPr lvl="1"/>
            <a:r>
              <a:rPr lang="de-DE" dirty="0" smtClean="0"/>
              <a:t>in Tauschbörsen (Upload)</a:t>
            </a:r>
          </a:p>
        </p:txBody>
      </p:sp>
    </p:spTree>
    <p:extLst>
      <p:ext uri="{BB962C8B-B14F-4D97-AF65-F5344CB8AC3E}">
        <p14:creationId xmlns:p14="http://schemas.microsoft.com/office/powerpoint/2010/main" val="13155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79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13</vt:i4>
      </vt:variant>
    </vt:vector>
  </HeadingPairs>
  <TitlesOfParts>
    <vt:vector size="33" baseType="lpstr">
      <vt:lpstr>Arial</vt:lpstr>
      <vt:lpstr>Calibri</vt:lpstr>
      <vt:lpstr>Calibri Light</vt:lpstr>
      <vt:lpstr>Constantia</vt:lpstr>
      <vt:lpstr>Franklin Gothic Book</vt:lpstr>
      <vt:lpstr>Rage Italic</vt:lpstr>
      <vt:lpstr>Office</vt:lpstr>
      <vt:lpstr>Pin</vt:lpstr>
      <vt:lpstr>1_Pin</vt:lpstr>
      <vt:lpstr>2_Pin</vt:lpstr>
      <vt:lpstr>3_Pin</vt:lpstr>
      <vt:lpstr>4_Pin</vt:lpstr>
      <vt:lpstr>5_Pin</vt:lpstr>
      <vt:lpstr>6_Pin</vt:lpstr>
      <vt:lpstr>7_Pin</vt:lpstr>
      <vt:lpstr>8_Pin</vt:lpstr>
      <vt:lpstr>9_Pin</vt:lpstr>
      <vt:lpstr>10_Pin</vt:lpstr>
      <vt:lpstr>11_Pin</vt:lpstr>
      <vt:lpstr>12_Pin</vt:lpstr>
      <vt:lpstr>Das Urheberrecht</vt:lpstr>
      <vt:lpstr>Wozu Urheberrecht?</vt:lpstr>
      <vt:lpstr>Wer ist Urheber?</vt:lpstr>
      <vt:lpstr>Was wird geschützt?</vt:lpstr>
      <vt:lpstr>Verwandte Rechte</vt:lpstr>
      <vt:lpstr>Interessengruppen</vt:lpstr>
      <vt:lpstr>Interessen</vt:lpstr>
      <vt:lpstr>Was ist erlaubt?</vt:lpstr>
      <vt:lpstr>Die Privatkopie</vt:lpstr>
      <vt:lpstr>Schrankenbestimmungen</vt:lpstr>
      <vt:lpstr>Zitieren</vt:lpstr>
      <vt:lpstr>Plagiat</vt:lpstr>
      <vt:lpstr>Gemeinfreie 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Urheberrecht</dc:title>
  <dc:creator>Lina Wagner</dc:creator>
  <cp:lastModifiedBy>Lina Wagner</cp:lastModifiedBy>
  <cp:revision>2</cp:revision>
  <dcterms:created xsi:type="dcterms:W3CDTF">2015-10-22T17:04:05Z</dcterms:created>
  <dcterms:modified xsi:type="dcterms:W3CDTF">2015-10-22T17:04:56Z</dcterms:modified>
</cp:coreProperties>
</file>