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98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61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87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708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660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28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497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668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54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02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45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46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5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2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11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57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50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E503-1AAC-425C-989C-D1392DB7B8BD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5FDF-B32E-421A-BDF8-04113154E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5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sz="5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Grundsätze der Werbung</a:t>
            </a:r>
            <a:endParaRPr lang="de-DE" sz="5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15327" y="5661820"/>
            <a:ext cx="7398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 smtClean="0">
                <a:solidFill>
                  <a:schemeClr val="accent3">
                    <a:lumMod val="50000"/>
                  </a:schemeClr>
                </a:solidFill>
              </a:rPr>
              <a:t>Nur wenn die Grundsätze beachtet werden, kann Werbung die angestrebten Ziele erreichen.</a:t>
            </a:r>
            <a:endParaRPr lang="de-DE" sz="24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 rot="19432600">
            <a:off x="826327" y="2328189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Aktualität</a:t>
            </a:r>
            <a:endParaRPr lang="de-DE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88366" y="3060448"/>
            <a:ext cx="2219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4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rgbClr val="92D050"/>
                </a:solidFill>
              </a:rPr>
              <a:t>Wahrheit</a:t>
            </a:r>
          </a:p>
        </p:txBody>
      </p:sp>
      <p:sp>
        <p:nvSpPr>
          <p:cNvPr id="8" name="Textfeld 7"/>
          <p:cNvSpPr txBox="1"/>
          <p:nvPr/>
        </p:nvSpPr>
        <p:spPr>
          <a:xfrm rot="963496">
            <a:off x="2016279" y="3765333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4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accent4"/>
                </a:solidFill>
              </a:rPr>
              <a:t>Originalität</a:t>
            </a:r>
          </a:p>
        </p:txBody>
      </p:sp>
      <p:sp>
        <p:nvSpPr>
          <p:cNvPr id="9" name="Textfeld 8"/>
          <p:cNvSpPr txBox="1"/>
          <p:nvPr/>
        </p:nvSpPr>
        <p:spPr>
          <a:xfrm rot="20832419">
            <a:off x="7344600" y="4252049"/>
            <a:ext cx="3320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4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rgbClr val="0070C0"/>
                </a:solidFill>
              </a:rPr>
              <a:t>Einheitlichkeit</a:t>
            </a:r>
          </a:p>
        </p:txBody>
      </p:sp>
      <p:sp>
        <p:nvSpPr>
          <p:cNvPr id="10" name="Textfeld 9"/>
          <p:cNvSpPr txBox="1"/>
          <p:nvPr/>
        </p:nvSpPr>
        <p:spPr>
          <a:xfrm rot="970214">
            <a:off x="7996885" y="2605044"/>
            <a:ext cx="4033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4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Wirtschaftlichkeit</a:t>
            </a:r>
          </a:p>
        </p:txBody>
      </p:sp>
    </p:spTree>
    <p:extLst>
      <p:ext uri="{BB962C8B-B14F-4D97-AF65-F5344CB8AC3E}">
        <p14:creationId xmlns:p14="http://schemas.microsoft.com/office/powerpoint/2010/main" val="34916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sstreifen">
  <a:themeElements>
    <a:clrScheme name="Rot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TM04033937[[fn=Kondensstreifen]]</Template>
  <TotalTime>0</TotalTime>
  <Words>22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Kondensstreifen</vt:lpstr>
      <vt:lpstr>Grundsätze der Werbung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Grundsätze der Werbung</dc:title>
  <dc:creator>Lina Wagner</dc:creator>
  <cp:lastModifiedBy>Lina Wagner</cp:lastModifiedBy>
  <cp:revision>4</cp:revision>
  <dcterms:created xsi:type="dcterms:W3CDTF">2015-10-13T16:34:13Z</dcterms:created>
  <dcterms:modified xsi:type="dcterms:W3CDTF">2015-10-13T17:05:47Z</dcterms:modified>
</cp:coreProperties>
</file>