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3" r:id="rId3"/>
    <p:sldId id="257" r:id="rId4"/>
    <p:sldId id="258" r:id="rId5"/>
    <p:sldId id="259" r:id="rId6"/>
    <p:sldId id="260" r:id="rId7"/>
    <p:sldId id="261" r:id="rId8"/>
    <p:sldId id="262" r:id="rId9"/>
    <p:sldId id="263" r:id="rId10"/>
    <p:sldId id="264" r:id="rId11"/>
    <p:sldId id="265" r:id="rId12"/>
    <p:sldId id="274"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0" d="100"/>
          <a:sy n="60" d="100"/>
        </p:scale>
        <p:origin x="140"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8420C-4551-461B-AFB6-EEC8C848313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5DF398F-8F10-471F-8B2E-2EBD6CF43A7C}">
      <dgm:prSet/>
      <dgm:spPr/>
      <dgm:t>
        <a:bodyPr/>
        <a:lstStyle/>
        <a:p>
          <a:r>
            <a:rPr lang="de-DE" dirty="0"/>
            <a:t>Was brauche ich?</a:t>
          </a:r>
          <a:endParaRPr lang="en-US" dirty="0"/>
        </a:p>
      </dgm:t>
    </dgm:pt>
    <dgm:pt modelId="{B457F690-AA99-4CC3-BB94-DDA241CD1C01}" type="parTrans" cxnId="{1C12625F-2DC8-4E65-A2CA-6693DF014F31}">
      <dgm:prSet/>
      <dgm:spPr/>
      <dgm:t>
        <a:bodyPr/>
        <a:lstStyle/>
        <a:p>
          <a:endParaRPr lang="en-US"/>
        </a:p>
      </dgm:t>
    </dgm:pt>
    <dgm:pt modelId="{485C6D52-1732-4FF2-A02F-895E275B7828}" type="sibTrans" cxnId="{1C12625F-2DC8-4E65-A2CA-6693DF014F31}">
      <dgm:prSet/>
      <dgm:spPr/>
      <dgm:t>
        <a:bodyPr/>
        <a:lstStyle/>
        <a:p>
          <a:endParaRPr lang="en-US"/>
        </a:p>
      </dgm:t>
    </dgm:pt>
    <dgm:pt modelId="{396B2D1E-1FA9-4538-A0D9-50BB90FCC7C5}">
      <dgm:prSet/>
      <dgm:spPr/>
      <dgm:t>
        <a:bodyPr/>
        <a:lstStyle/>
        <a:p>
          <a:r>
            <a:rPr lang="de-DE" dirty="0"/>
            <a:t>Öffnen der Briefvorlage</a:t>
          </a:r>
          <a:endParaRPr lang="en-US" dirty="0"/>
        </a:p>
      </dgm:t>
    </dgm:pt>
    <dgm:pt modelId="{A76197F3-6AE0-46ED-BBE9-AC3C4B65AF71}" type="parTrans" cxnId="{503403D2-0386-4A14-9824-F64589D41A2D}">
      <dgm:prSet/>
      <dgm:spPr/>
      <dgm:t>
        <a:bodyPr/>
        <a:lstStyle/>
        <a:p>
          <a:endParaRPr lang="en-US"/>
        </a:p>
      </dgm:t>
    </dgm:pt>
    <dgm:pt modelId="{0AAAAA88-F020-49C1-9FA8-447319FD8FE9}" type="sibTrans" cxnId="{503403D2-0386-4A14-9824-F64589D41A2D}">
      <dgm:prSet/>
      <dgm:spPr/>
      <dgm:t>
        <a:bodyPr/>
        <a:lstStyle/>
        <a:p>
          <a:endParaRPr lang="en-US"/>
        </a:p>
      </dgm:t>
    </dgm:pt>
    <dgm:pt modelId="{D233F5DD-88FD-4A62-8C39-A0792F71B930}">
      <dgm:prSet/>
      <dgm:spPr/>
      <dgm:t>
        <a:bodyPr/>
        <a:lstStyle/>
        <a:p>
          <a:r>
            <a:rPr lang="de-DE" dirty="0"/>
            <a:t>Menü</a:t>
          </a:r>
          <a:endParaRPr lang="en-US" dirty="0"/>
        </a:p>
      </dgm:t>
    </dgm:pt>
    <dgm:pt modelId="{FEE5E730-EF44-46F7-84DE-C3595DACF00A}" type="parTrans" cxnId="{068EF78B-5194-4295-8781-9B7A4549D194}">
      <dgm:prSet/>
      <dgm:spPr/>
      <dgm:t>
        <a:bodyPr/>
        <a:lstStyle/>
        <a:p>
          <a:endParaRPr lang="en-US"/>
        </a:p>
      </dgm:t>
    </dgm:pt>
    <dgm:pt modelId="{3C2CCE10-2102-4150-A435-304C1B8D1047}" type="sibTrans" cxnId="{068EF78B-5194-4295-8781-9B7A4549D194}">
      <dgm:prSet/>
      <dgm:spPr/>
      <dgm:t>
        <a:bodyPr/>
        <a:lstStyle/>
        <a:p>
          <a:endParaRPr lang="en-US"/>
        </a:p>
      </dgm:t>
    </dgm:pt>
    <dgm:pt modelId="{52F14361-8B74-470F-8CEB-179EC4942E9D}">
      <dgm:prSet/>
      <dgm:spPr/>
      <dgm:t>
        <a:bodyPr/>
        <a:lstStyle/>
        <a:p>
          <a:r>
            <a:rPr lang="de-DE" dirty="0"/>
            <a:t>Empfänger auswählen</a:t>
          </a:r>
          <a:endParaRPr lang="en-US" dirty="0"/>
        </a:p>
      </dgm:t>
    </dgm:pt>
    <dgm:pt modelId="{D2E084AD-0226-479D-9B84-7E5DFECA355A}" type="parTrans" cxnId="{E889315F-BFC5-4C49-9AE1-77A8AE35E611}">
      <dgm:prSet/>
      <dgm:spPr/>
      <dgm:t>
        <a:bodyPr/>
        <a:lstStyle/>
        <a:p>
          <a:endParaRPr lang="en-US"/>
        </a:p>
      </dgm:t>
    </dgm:pt>
    <dgm:pt modelId="{2516AD13-4B53-4088-8933-CE73238A1B2D}" type="sibTrans" cxnId="{E889315F-BFC5-4C49-9AE1-77A8AE35E611}">
      <dgm:prSet/>
      <dgm:spPr/>
      <dgm:t>
        <a:bodyPr/>
        <a:lstStyle/>
        <a:p>
          <a:endParaRPr lang="en-US"/>
        </a:p>
      </dgm:t>
    </dgm:pt>
    <dgm:pt modelId="{5479FAC8-59AC-4569-8B9B-321147EFE209}">
      <dgm:prSet/>
      <dgm:spPr/>
      <dgm:t>
        <a:bodyPr/>
        <a:lstStyle/>
        <a:p>
          <a:r>
            <a:rPr lang="de-DE" dirty="0"/>
            <a:t>Datenbank wählen / Erstellen</a:t>
          </a:r>
          <a:endParaRPr lang="en-US" dirty="0"/>
        </a:p>
      </dgm:t>
    </dgm:pt>
    <dgm:pt modelId="{2806B2FD-469E-4120-B223-97AE62306A7E}" type="parTrans" cxnId="{9A25505F-90C1-4AE3-9DA2-B7B31ECB9A9C}">
      <dgm:prSet/>
      <dgm:spPr/>
      <dgm:t>
        <a:bodyPr/>
        <a:lstStyle/>
        <a:p>
          <a:endParaRPr lang="en-US"/>
        </a:p>
      </dgm:t>
    </dgm:pt>
    <dgm:pt modelId="{5A2E69DD-9B54-487D-9856-1C0FE4211003}" type="sibTrans" cxnId="{9A25505F-90C1-4AE3-9DA2-B7B31ECB9A9C}">
      <dgm:prSet/>
      <dgm:spPr/>
      <dgm:t>
        <a:bodyPr/>
        <a:lstStyle/>
        <a:p>
          <a:endParaRPr lang="en-US"/>
        </a:p>
      </dgm:t>
    </dgm:pt>
    <dgm:pt modelId="{765A4A05-61C4-49C6-AE55-0E80CA12111C}">
      <dgm:prSet/>
      <dgm:spPr/>
      <dgm:t>
        <a:bodyPr/>
        <a:lstStyle/>
        <a:p>
          <a:r>
            <a:rPr lang="de-DE" dirty="0"/>
            <a:t>Adressblock bearbeiten</a:t>
          </a:r>
          <a:endParaRPr lang="en-US" dirty="0"/>
        </a:p>
      </dgm:t>
    </dgm:pt>
    <dgm:pt modelId="{FB769593-384F-4ABD-B78B-8A137DDF47A2}" type="parTrans" cxnId="{1F935711-B19E-4F8E-BF89-F3B03A965240}">
      <dgm:prSet/>
      <dgm:spPr/>
      <dgm:t>
        <a:bodyPr/>
        <a:lstStyle/>
        <a:p>
          <a:endParaRPr lang="en-US"/>
        </a:p>
      </dgm:t>
    </dgm:pt>
    <dgm:pt modelId="{AAB94A9A-AD62-4658-B01A-8B8F6ECB7DEF}" type="sibTrans" cxnId="{1F935711-B19E-4F8E-BF89-F3B03A965240}">
      <dgm:prSet/>
      <dgm:spPr/>
      <dgm:t>
        <a:bodyPr/>
        <a:lstStyle/>
        <a:p>
          <a:endParaRPr lang="en-US"/>
        </a:p>
      </dgm:t>
    </dgm:pt>
    <dgm:pt modelId="{5E6B2A9E-430B-44E9-9E5B-02A3319E58EC}">
      <dgm:prSet/>
      <dgm:spPr/>
      <dgm:t>
        <a:bodyPr/>
        <a:lstStyle/>
        <a:p>
          <a:r>
            <a:rPr lang="de-DE"/>
            <a:t>Grußzeile bearbeiten</a:t>
          </a:r>
          <a:endParaRPr lang="en-US"/>
        </a:p>
      </dgm:t>
    </dgm:pt>
    <dgm:pt modelId="{F88450D0-E53F-4F34-A0DC-61FA63EAE0E6}" type="parTrans" cxnId="{B6614F91-2CFA-4D4E-AFCC-F335E4C1ED18}">
      <dgm:prSet/>
      <dgm:spPr/>
      <dgm:t>
        <a:bodyPr/>
        <a:lstStyle/>
        <a:p>
          <a:endParaRPr lang="en-US"/>
        </a:p>
      </dgm:t>
    </dgm:pt>
    <dgm:pt modelId="{775839AA-D529-480C-A458-F67064C43B4C}" type="sibTrans" cxnId="{B6614F91-2CFA-4D4E-AFCC-F335E4C1ED18}">
      <dgm:prSet/>
      <dgm:spPr/>
      <dgm:t>
        <a:bodyPr/>
        <a:lstStyle/>
        <a:p>
          <a:endParaRPr lang="en-US"/>
        </a:p>
      </dgm:t>
    </dgm:pt>
    <dgm:pt modelId="{40AD49E5-D072-4DF3-8CF2-8BE65854E2B6}">
      <dgm:prSet/>
      <dgm:spPr/>
      <dgm:t>
        <a:bodyPr/>
        <a:lstStyle/>
        <a:p>
          <a:r>
            <a:rPr lang="de-DE" dirty="0"/>
            <a:t>Weitere Elemente hinzufügen</a:t>
          </a:r>
          <a:endParaRPr lang="en-US" dirty="0"/>
        </a:p>
      </dgm:t>
    </dgm:pt>
    <dgm:pt modelId="{2C0B630D-704F-49F2-A4AE-8537455CFAC9}" type="parTrans" cxnId="{0EFF004E-2E37-4085-A473-3D66092396A9}">
      <dgm:prSet/>
      <dgm:spPr/>
      <dgm:t>
        <a:bodyPr/>
        <a:lstStyle/>
        <a:p>
          <a:endParaRPr lang="en-US"/>
        </a:p>
      </dgm:t>
    </dgm:pt>
    <dgm:pt modelId="{C887AC67-E250-42A6-B641-B00DF8669BD8}" type="sibTrans" cxnId="{0EFF004E-2E37-4085-A473-3D66092396A9}">
      <dgm:prSet/>
      <dgm:spPr/>
      <dgm:t>
        <a:bodyPr/>
        <a:lstStyle/>
        <a:p>
          <a:endParaRPr lang="en-US"/>
        </a:p>
      </dgm:t>
    </dgm:pt>
    <dgm:pt modelId="{25F43B4A-1619-4B64-816A-1E0ED2B06348}">
      <dgm:prSet/>
      <dgm:spPr/>
      <dgm:t>
        <a:bodyPr/>
        <a:lstStyle/>
        <a:p>
          <a:r>
            <a:rPr lang="de-DE"/>
            <a:t>Kontrolle</a:t>
          </a:r>
          <a:endParaRPr lang="en-US"/>
        </a:p>
      </dgm:t>
    </dgm:pt>
    <dgm:pt modelId="{AB306697-446C-4DAE-9725-EC901B45468C}" type="parTrans" cxnId="{80CDAA8E-547B-4F99-B0E3-B2DBBE318710}">
      <dgm:prSet/>
      <dgm:spPr/>
      <dgm:t>
        <a:bodyPr/>
        <a:lstStyle/>
        <a:p>
          <a:endParaRPr lang="en-US"/>
        </a:p>
      </dgm:t>
    </dgm:pt>
    <dgm:pt modelId="{8BBECAF8-D90B-4863-BD78-486DEEACD5F0}" type="sibTrans" cxnId="{80CDAA8E-547B-4F99-B0E3-B2DBBE318710}">
      <dgm:prSet/>
      <dgm:spPr/>
      <dgm:t>
        <a:bodyPr/>
        <a:lstStyle/>
        <a:p>
          <a:endParaRPr lang="en-US"/>
        </a:p>
      </dgm:t>
    </dgm:pt>
    <dgm:pt modelId="{8B21693C-903C-43E9-92CC-E7E258D4B4A4}" type="pres">
      <dgm:prSet presAssocID="{0D78420C-4551-461B-AFB6-EEC8C848313D}" presName="linear" presStyleCnt="0">
        <dgm:presLayoutVars>
          <dgm:animLvl val="lvl"/>
          <dgm:resizeHandles val="exact"/>
        </dgm:presLayoutVars>
      </dgm:prSet>
      <dgm:spPr/>
    </dgm:pt>
    <dgm:pt modelId="{AED4EE36-3CC5-4529-84B7-C5DF319112AA}" type="pres">
      <dgm:prSet presAssocID="{25DF398F-8F10-471F-8B2E-2EBD6CF43A7C}" presName="parentText" presStyleLbl="node1" presStyleIdx="0" presStyleCnt="9">
        <dgm:presLayoutVars>
          <dgm:chMax val="0"/>
          <dgm:bulletEnabled val="1"/>
        </dgm:presLayoutVars>
      </dgm:prSet>
      <dgm:spPr/>
    </dgm:pt>
    <dgm:pt modelId="{28FE60CF-D5D9-4435-8438-028C257254CC}" type="pres">
      <dgm:prSet presAssocID="{485C6D52-1732-4FF2-A02F-895E275B7828}" presName="spacer" presStyleCnt="0"/>
      <dgm:spPr/>
    </dgm:pt>
    <dgm:pt modelId="{A9124384-AB2D-4928-B26E-BD29E0EEEB55}" type="pres">
      <dgm:prSet presAssocID="{396B2D1E-1FA9-4538-A0D9-50BB90FCC7C5}" presName="parentText" presStyleLbl="node1" presStyleIdx="1" presStyleCnt="9">
        <dgm:presLayoutVars>
          <dgm:chMax val="0"/>
          <dgm:bulletEnabled val="1"/>
        </dgm:presLayoutVars>
      </dgm:prSet>
      <dgm:spPr/>
    </dgm:pt>
    <dgm:pt modelId="{8F212329-EFBC-4E36-9A67-D6E6664ED728}" type="pres">
      <dgm:prSet presAssocID="{0AAAAA88-F020-49C1-9FA8-447319FD8FE9}" presName="spacer" presStyleCnt="0"/>
      <dgm:spPr/>
    </dgm:pt>
    <dgm:pt modelId="{B89E00D7-C675-44AB-8809-7702E5D182AB}" type="pres">
      <dgm:prSet presAssocID="{D233F5DD-88FD-4A62-8C39-A0792F71B930}" presName="parentText" presStyleLbl="node1" presStyleIdx="2" presStyleCnt="9">
        <dgm:presLayoutVars>
          <dgm:chMax val="0"/>
          <dgm:bulletEnabled val="1"/>
        </dgm:presLayoutVars>
      </dgm:prSet>
      <dgm:spPr/>
    </dgm:pt>
    <dgm:pt modelId="{09F63C31-C742-4D27-87D7-009B4663EB65}" type="pres">
      <dgm:prSet presAssocID="{3C2CCE10-2102-4150-A435-304C1B8D1047}" presName="spacer" presStyleCnt="0"/>
      <dgm:spPr/>
    </dgm:pt>
    <dgm:pt modelId="{F101F373-DA5B-44CB-BBC0-EF17DDC10151}" type="pres">
      <dgm:prSet presAssocID="{52F14361-8B74-470F-8CEB-179EC4942E9D}" presName="parentText" presStyleLbl="node1" presStyleIdx="3" presStyleCnt="9">
        <dgm:presLayoutVars>
          <dgm:chMax val="0"/>
          <dgm:bulletEnabled val="1"/>
        </dgm:presLayoutVars>
      </dgm:prSet>
      <dgm:spPr/>
    </dgm:pt>
    <dgm:pt modelId="{F46E353B-7602-4697-85B3-EB66EC510727}" type="pres">
      <dgm:prSet presAssocID="{2516AD13-4B53-4088-8933-CE73238A1B2D}" presName="spacer" presStyleCnt="0"/>
      <dgm:spPr/>
    </dgm:pt>
    <dgm:pt modelId="{7E72BAD6-2E12-4F24-BA7D-9AD46571B1D6}" type="pres">
      <dgm:prSet presAssocID="{5479FAC8-59AC-4569-8B9B-321147EFE209}" presName="parentText" presStyleLbl="node1" presStyleIdx="4" presStyleCnt="9">
        <dgm:presLayoutVars>
          <dgm:chMax val="0"/>
          <dgm:bulletEnabled val="1"/>
        </dgm:presLayoutVars>
      </dgm:prSet>
      <dgm:spPr/>
    </dgm:pt>
    <dgm:pt modelId="{579EDFF3-9C32-4BE9-8738-DF6BA8A6801F}" type="pres">
      <dgm:prSet presAssocID="{5A2E69DD-9B54-487D-9856-1C0FE4211003}" presName="spacer" presStyleCnt="0"/>
      <dgm:spPr/>
    </dgm:pt>
    <dgm:pt modelId="{A4798AD3-6EE1-4E20-A532-9C71901076CC}" type="pres">
      <dgm:prSet presAssocID="{765A4A05-61C4-49C6-AE55-0E80CA12111C}" presName="parentText" presStyleLbl="node1" presStyleIdx="5" presStyleCnt="9">
        <dgm:presLayoutVars>
          <dgm:chMax val="0"/>
          <dgm:bulletEnabled val="1"/>
        </dgm:presLayoutVars>
      </dgm:prSet>
      <dgm:spPr/>
    </dgm:pt>
    <dgm:pt modelId="{54903B2E-9A37-4B6D-B763-4AEC5113A6F0}" type="pres">
      <dgm:prSet presAssocID="{AAB94A9A-AD62-4658-B01A-8B8F6ECB7DEF}" presName="spacer" presStyleCnt="0"/>
      <dgm:spPr/>
    </dgm:pt>
    <dgm:pt modelId="{CFBA2F5F-C27C-4496-A443-2071A3DD86D7}" type="pres">
      <dgm:prSet presAssocID="{5E6B2A9E-430B-44E9-9E5B-02A3319E58EC}" presName="parentText" presStyleLbl="node1" presStyleIdx="6" presStyleCnt="9">
        <dgm:presLayoutVars>
          <dgm:chMax val="0"/>
          <dgm:bulletEnabled val="1"/>
        </dgm:presLayoutVars>
      </dgm:prSet>
      <dgm:spPr/>
    </dgm:pt>
    <dgm:pt modelId="{F591E3E0-D0F5-4299-B369-E0B820750406}" type="pres">
      <dgm:prSet presAssocID="{775839AA-D529-480C-A458-F67064C43B4C}" presName="spacer" presStyleCnt="0"/>
      <dgm:spPr/>
    </dgm:pt>
    <dgm:pt modelId="{31D4BC35-3035-4DED-99CA-B6D9327EDAF4}" type="pres">
      <dgm:prSet presAssocID="{40AD49E5-D072-4DF3-8CF2-8BE65854E2B6}" presName="parentText" presStyleLbl="node1" presStyleIdx="7" presStyleCnt="9">
        <dgm:presLayoutVars>
          <dgm:chMax val="0"/>
          <dgm:bulletEnabled val="1"/>
        </dgm:presLayoutVars>
      </dgm:prSet>
      <dgm:spPr/>
    </dgm:pt>
    <dgm:pt modelId="{2813BD48-A1B9-4B94-B33D-55406913DA0D}" type="pres">
      <dgm:prSet presAssocID="{C887AC67-E250-42A6-B641-B00DF8669BD8}" presName="spacer" presStyleCnt="0"/>
      <dgm:spPr/>
    </dgm:pt>
    <dgm:pt modelId="{D5FD7ABE-D8BB-44FE-B988-59CF1C310AF5}" type="pres">
      <dgm:prSet presAssocID="{25F43B4A-1619-4B64-816A-1E0ED2B06348}" presName="parentText" presStyleLbl="node1" presStyleIdx="8" presStyleCnt="9">
        <dgm:presLayoutVars>
          <dgm:chMax val="0"/>
          <dgm:bulletEnabled val="1"/>
        </dgm:presLayoutVars>
      </dgm:prSet>
      <dgm:spPr/>
    </dgm:pt>
  </dgm:ptLst>
  <dgm:cxnLst>
    <dgm:cxn modelId="{E6F1E70E-3FC7-422F-8C4A-39484C8F6B8D}" type="presOf" srcId="{52F14361-8B74-470F-8CEB-179EC4942E9D}" destId="{F101F373-DA5B-44CB-BBC0-EF17DDC10151}" srcOrd="0" destOrd="0" presId="urn:microsoft.com/office/officeart/2005/8/layout/vList2"/>
    <dgm:cxn modelId="{4D807D10-C960-4F36-A598-FDDE4FD0BB0F}" type="presOf" srcId="{D233F5DD-88FD-4A62-8C39-A0792F71B930}" destId="{B89E00D7-C675-44AB-8809-7702E5D182AB}" srcOrd="0" destOrd="0" presId="urn:microsoft.com/office/officeart/2005/8/layout/vList2"/>
    <dgm:cxn modelId="{1F935711-B19E-4F8E-BF89-F3B03A965240}" srcId="{0D78420C-4551-461B-AFB6-EEC8C848313D}" destId="{765A4A05-61C4-49C6-AE55-0E80CA12111C}" srcOrd="5" destOrd="0" parTransId="{FB769593-384F-4ABD-B78B-8A137DDF47A2}" sibTransId="{AAB94A9A-AD62-4658-B01A-8B8F6ECB7DEF}"/>
    <dgm:cxn modelId="{80A8E534-CE4A-4986-BEAC-D813B2827F1C}" type="presOf" srcId="{5479FAC8-59AC-4569-8B9B-321147EFE209}" destId="{7E72BAD6-2E12-4F24-BA7D-9AD46571B1D6}" srcOrd="0" destOrd="0" presId="urn:microsoft.com/office/officeart/2005/8/layout/vList2"/>
    <dgm:cxn modelId="{E889315F-BFC5-4C49-9AE1-77A8AE35E611}" srcId="{0D78420C-4551-461B-AFB6-EEC8C848313D}" destId="{52F14361-8B74-470F-8CEB-179EC4942E9D}" srcOrd="3" destOrd="0" parTransId="{D2E084AD-0226-479D-9B84-7E5DFECA355A}" sibTransId="{2516AD13-4B53-4088-8933-CE73238A1B2D}"/>
    <dgm:cxn modelId="{1C12625F-2DC8-4E65-A2CA-6693DF014F31}" srcId="{0D78420C-4551-461B-AFB6-EEC8C848313D}" destId="{25DF398F-8F10-471F-8B2E-2EBD6CF43A7C}" srcOrd="0" destOrd="0" parTransId="{B457F690-AA99-4CC3-BB94-DDA241CD1C01}" sibTransId="{485C6D52-1732-4FF2-A02F-895E275B7828}"/>
    <dgm:cxn modelId="{9A25505F-90C1-4AE3-9DA2-B7B31ECB9A9C}" srcId="{0D78420C-4551-461B-AFB6-EEC8C848313D}" destId="{5479FAC8-59AC-4569-8B9B-321147EFE209}" srcOrd="4" destOrd="0" parTransId="{2806B2FD-469E-4120-B223-97AE62306A7E}" sibTransId="{5A2E69DD-9B54-487D-9856-1C0FE4211003}"/>
    <dgm:cxn modelId="{FF744C41-74DD-4A47-BDC5-468165658406}" type="presOf" srcId="{5E6B2A9E-430B-44E9-9E5B-02A3319E58EC}" destId="{CFBA2F5F-C27C-4496-A443-2071A3DD86D7}" srcOrd="0" destOrd="0" presId="urn:microsoft.com/office/officeart/2005/8/layout/vList2"/>
    <dgm:cxn modelId="{4B87634B-3017-4BF3-9490-63770DAD2167}" type="presOf" srcId="{25DF398F-8F10-471F-8B2E-2EBD6CF43A7C}" destId="{AED4EE36-3CC5-4529-84B7-C5DF319112AA}" srcOrd="0" destOrd="0" presId="urn:microsoft.com/office/officeart/2005/8/layout/vList2"/>
    <dgm:cxn modelId="{B078EF6B-8A3E-44CC-91B7-B677659BE7D5}" type="presOf" srcId="{0D78420C-4551-461B-AFB6-EEC8C848313D}" destId="{8B21693C-903C-43E9-92CC-E7E258D4B4A4}" srcOrd="0" destOrd="0" presId="urn:microsoft.com/office/officeart/2005/8/layout/vList2"/>
    <dgm:cxn modelId="{0EFF004E-2E37-4085-A473-3D66092396A9}" srcId="{0D78420C-4551-461B-AFB6-EEC8C848313D}" destId="{40AD49E5-D072-4DF3-8CF2-8BE65854E2B6}" srcOrd="7" destOrd="0" parTransId="{2C0B630D-704F-49F2-A4AE-8537455CFAC9}" sibTransId="{C887AC67-E250-42A6-B641-B00DF8669BD8}"/>
    <dgm:cxn modelId="{C770A84F-5499-42CB-A0DE-A0CE24499193}" type="presOf" srcId="{396B2D1E-1FA9-4538-A0D9-50BB90FCC7C5}" destId="{A9124384-AB2D-4928-B26E-BD29E0EEEB55}" srcOrd="0" destOrd="0" presId="urn:microsoft.com/office/officeart/2005/8/layout/vList2"/>
    <dgm:cxn modelId="{6D89217A-77C3-4823-B3F6-87583209D2ED}" type="presOf" srcId="{40AD49E5-D072-4DF3-8CF2-8BE65854E2B6}" destId="{31D4BC35-3035-4DED-99CA-B6D9327EDAF4}" srcOrd="0" destOrd="0" presId="urn:microsoft.com/office/officeart/2005/8/layout/vList2"/>
    <dgm:cxn modelId="{068EF78B-5194-4295-8781-9B7A4549D194}" srcId="{0D78420C-4551-461B-AFB6-EEC8C848313D}" destId="{D233F5DD-88FD-4A62-8C39-A0792F71B930}" srcOrd="2" destOrd="0" parTransId="{FEE5E730-EF44-46F7-84DE-C3595DACF00A}" sibTransId="{3C2CCE10-2102-4150-A435-304C1B8D1047}"/>
    <dgm:cxn modelId="{80CDAA8E-547B-4F99-B0E3-B2DBBE318710}" srcId="{0D78420C-4551-461B-AFB6-EEC8C848313D}" destId="{25F43B4A-1619-4B64-816A-1E0ED2B06348}" srcOrd="8" destOrd="0" parTransId="{AB306697-446C-4DAE-9725-EC901B45468C}" sibTransId="{8BBECAF8-D90B-4863-BD78-486DEEACD5F0}"/>
    <dgm:cxn modelId="{B6614F91-2CFA-4D4E-AFCC-F335E4C1ED18}" srcId="{0D78420C-4551-461B-AFB6-EEC8C848313D}" destId="{5E6B2A9E-430B-44E9-9E5B-02A3319E58EC}" srcOrd="6" destOrd="0" parTransId="{F88450D0-E53F-4F34-A0DC-61FA63EAE0E6}" sibTransId="{775839AA-D529-480C-A458-F67064C43B4C}"/>
    <dgm:cxn modelId="{612BA7B8-9491-4B39-8044-9597B6826455}" type="presOf" srcId="{25F43B4A-1619-4B64-816A-1E0ED2B06348}" destId="{D5FD7ABE-D8BB-44FE-B988-59CF1C310AF5}" srcOrd="0" destOrd="0" presId="urn:microsoft.com/office/officeart/2005/8/layout/vList2"/>
    <dgm:cxn modelId="{503403D2-0386-4A14-9824-F64589D41A2D}" srcId="{0D78420C-4551-461B-AFB6-EEC8C848313D}" destId="{396B2D1E-1FA9-4538-A0D9-50BB90FCC7C5}" srcOrd="1" destOrd="0" parTransId="{A76197F3-6AE0-46ED-BBE9-AC3C4B65AF71}" sibTransId="{0AAAAA88-F020-49C1-9FA8-447319FD8FE9}"/>
    <dgm:cxn modelId="{E5C3ABF6-DD46-4C10-A60B-EE3B797FA22E}" type="presOf" srcId="{765A4A05-61C4-49C6-AE55-0E80CA12111C}" destId="{A4798AD3-6EE1-4E20-A532-9C71901076CC}" srcOrd="0" destOrd="0" presId="urn:microsoft.com/office/officeart/2005/8/layout/vList2"/>
    <dgm:cxn modelId="{3A965B54-7AD6-4FE5-9A87-810657A1F7B5}" type="presParOf" srcId="{8B21693C-903C-43E9-92CC-E7E258D4B4A4}" destId="{AED4EE36-3CC5-4529-84B7-C5DF319112AA}" srcOrd="0" destOrd="0" presId="urn:microsoft.com/office/officeart/2005/8/layout/vList2"/>
    <dgm:cxn modelId="{DB64BD2F-4AD7-40BE-831F-FF9C80A86801}" type="presParOf" srcId="{8B21693C-903C-43E9-92CC-E7E258D4B4A4}" destId="{28FE60CF-D5D9-4435-8438-028C257254CC}" srcOrd="1" destOrd="0" presId="urn:microsoft.com/office/officeart/2005/8/layout/vList2"/>
    <dgm:cxn modelId="{2A471055-2A90-46C7-A73D-4D6EE9F4C16A}" type="presParOf" srcId="{8B21693C-903C-43E9-92CC-E7E258D4B4A4}" destId="{A9124384-AB2D-4928-B26E-BD29E0EEEB55}" srcOrd="2" destOrd="0" presId="urn:microsoft.com/office/officeart/2005/8/layout/vList2"/>
    <dgm:cxn modelId="{2BAEFC12-13FF-4D52-8ACD-FE3E0EDFC84D}" type="presParOf" srcId="{8B21693C-903C-43E9-92CC-E7E258D4B4A4}" destId="{8F212329-EFBC-4E36-9A67-D6E6664ED728}" srcOrd="3" destOrd="0" presId="urn:microsoft.com/office/officeart/2005/8/layout/vList2"/>
    <dgm:cxn modelId="{C700C7F5-7833-4920-800C-5B653AD11E56}" type="presParOf" srcId="{8B21693C-903C-43E9-92CC-E7E258D4B4A4}" destId="{B89E00D7-C675-44AB-8809-7702E5D182AB}" srcOrd="4" destOrd="0" presId="urn:microsoft.com/office/officeart/2005/8/layout/vList2"/>
    <dgm:cxn modelId="{40DE12F9-622C-44F1-8C01-541F90FE14B5}" type="presParOf" srcId="{8B21693C-903C-43E9-92CC-E7E258D4B4A4}" destId="{09F63C31-C742-4D27-87D7-009B4663EB65}" srcOrd="5" destOrd="0" presId="urn:microsoft.com/office/officeart/2005/8/layout/vList2"/>
    <dgm:cxn modelId="{6A92B457-D086-474D-A3BA-9FD2F7973117}" type="presParOf" srcId="{8B21693C-903C-43E9-92CC-E7E258D4B4A4}" destId="{F101F373-DA5B-44CB-BBC0-EF17DDC10151}" srcOrd="6" destOrd="0" presId="urn:microsoft.com/office/officeart/2005/8/layout/vList2"/>
    <dgm:cxn modelId="{D1466464-D6BB-4834-9A33-F5594F22539B}" type="presParOf" srcId="{8B21693C-903C-43E9-92CC-E7E258D4B4A4}" destId="{F46E353B-7602-4697-85B3-EB66EC510727}" srcOrd="7" destOrd="0" presId="urn:microsoft.com/office/officeart/2005/8/layout/vList2"/>
    <dgm:cxn modelId="{8902E8FF-1943-4FEB-88F3-6507DEF10211}" type="presParOf" srcId="{8B21693C-903C-43E9-92CC-E7E258D4B4A4}" destId="{7E72BAD6-2E12-4F24-BA7D-9AD46571B1D6}" srcOrd="8" destOrd="0" presId="urn:microsoft.com/office/officeart/2005/8/layout/vList2"/>
    <dgm:cxn modelId="{D6843872-5C11-4736-BD98-217000002CEB}" type="presParOf" srcId="{8B21693C-903C-43E9-92CC-E7E258D4B4A4}" destId="{579EDFF3-9C32-4BE9-8738-DF6BA8A6801F}" srcOrd="9" destOrd="0" presId="urn:microsoft.com/office/officeart/2005/8/layout/vList2"/>
    <dgm:cxn modelId="{7750B83A-91C4-451E-892E-66469A0361B0}" type="presParOf" srcId="{8B21693C-903C-43E9-92CC-E7E258D4B4A4}" destId="{A4798AD3-6EE1-4E20-A532-9C71901076CC}" srcOrd="10" destOrd="0" presId="urn:microsoft.com/office/officeart/2005/8/layout/vList2"/>
    <dgm:cxn modelId="{65F1C101-36E4-403F-823B-87D27C3069BC}" type="presParOf" srcId="{8B21693C-903C-43E9-92CC-E7E258D4B4A4}" destId="{54903B2E-9A37-4B6D-B763-4AEC5113A6F0}" srcOrd="11" destOrd="0" presId="urn:microsoft.com/office/officeart/2005/8/layout/vList2"/>
    <dgm:cxn modelId="{31C8BBF0-4E76-4D3A-BCC7-3DF2BAD7FA63}" type="presParOf" srcId="{8B21693C-903C-43E9-92CC-E7E258D4B4A4}" destId="{CFBA2F5F-C27C-4496-A443-2071A3DD86D7}" srcOrd="12" destOrd="0" presId="urn:microsoft.com/office/officeart/2005/8/layout/vList2"/>
    <dgm:cxn modelId="{ADA18F00-BD9C-44CD-B824-371D1FDEF14A}" type="presParOf" srcId="{8B21693C-903C-43E9-92CC-E7E258D4B4A4}" destId="{F591E3E0-D0F5-4299-B369-E0B820750406}" srcOrd="13" destOrd="0" presId="urn:microsoft.com/office/officeart/2005/8/layout/vList2"/>
    <dgm:cxn modelId="{8F9F80D7-B97B-41BF-A36B-4710CF34E872}" type="presParOf" srcId="{8B21693C-903C-43E9-92CC-E7E258D4B4A4}" destId="{31D4BC35-3035-4DED-99CA-B6D9327EDAF4}" srcOrd="14" destOrd="0" presId="urn:microsoft.com/office/officeart/2005/8/layout/vList2"/>
    <dgm:cxn modelId="{12FAB9F1-5690-4B62-AC5B-8033D4C8FB7C}" type="presParOf" srcId="{8B21693C-903C-43E9-92CC-E7E258D4B4A4}" destId="{2813BD48-A1B9-4B94-B33D-55406913DA0D}" srcOrd="15" destOrd="0" presId="urn:microsoft.com/office/officeart/2005/8/layout/vList2"/>
    <dgm:cxn modelId="{BB57A8C9-CD24-43AF-8041-069B9F687DA5}" type="presParOf" srcId="{8B21693C-903C-43E9-92CC-E7E258D4B4A4}" destId="{D5FD7ABE-D8BB-44FE-B988-59CF1C310AF5}"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4EE36-3CC5-4529-84B7-C5DF319112AA}">
      <dsp:nvSpPr>
        <dsp:cNvPr id="0" name=""/>
        <dsp:cNvSpPr/>
      </dsp:nvSpPr>
      <dsp:spPr>
        <a:xfrm>
          <a:off x="0" y="78414"/>
          <a:ext cx="4683690" cy="527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Was brauche ich?</a:t>
          </a:r>
          <a:endParaRPr lang="en-US" sz="2200" kern="1200" dirty="0"/>
        </a:p>
      </dsp:txBody>
      <dsp:txXfrm>
        <a:off x="25759" y="104173"/>
        <a:ext cx="4632172" cy="476152"/>
      </dsp:txXfrm>
    </dsp:sp>
    <dsp:sp modelId="{A9124384-AB2D-4928-B26E-BD29E0EEEB55}">
      <dsp:nvSpPr>
        <dsp:cNvPr id="0" name=""/>
        <dsp:cNvSpPr/>
      </dsp:nvSpPr>
      <dsp:spPr>
        <a:xfrm>
          <a:off x="0" y="669444"/>
          <a:ext cx="4683690" cy="527670"/>
        </a:xfrm>
        <a:prstGeom prst="round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Öffnen der Briefvorlage</a:t>
          </a:r>
          <a:endParaRPr lang="en-US" sz="2200" kern="1200" dirty="0"/>
        </a:p>
      </dsp:txBody>
      <dsp:txXfrm>
        <a:off x="25759" y="695203"/>
        <a:ext cx="4632172" cy="476152"/>
      </dsp:txXfrm>
    </dsp:sp>
    <dsp:sp modelId="{B89E00D7-C675-44AB-8809-7702E5D182AB}">
      <dsp:nvSpPr>
        <dsp:cNvPr id="0" name=""/>
        <dsp:cNvSpPr/>
      </dsp:nvSpPr>
      <dsp:spPr>
        <a:xfrm>
          <a:off x="0" y="1260474"/>
          <a:ext cx="4683690" cy="52767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Menü</a:t>
          </a:r>
          <a:endParaRPr lang="en-US" sz="2200" kern="1200" dirty="0"/>
        </a:p>
      </dsp:txBody>
      <dsp:txXfrm>
        <a:off x="25759" y="1286233"/>
        <a:ext cx="4632172" cy="476152"/>
      </dsp:txXfrm>
    </dsp:sp>
    <dsp:sp modelId="{F101F373-DA5B-44CB-BBC0-EF17DDC10151}">
      <dsp:nvSpPr>
        <dsp:cNvPr id="0" name=""/>
        <dsp:cNvSpPr/>
      </dsp:nvSpPr>
      <dsp:spPr>
        <a:xfrm>
          <a:off x="0" y="1851505"/>
          <a:ext cx="4683690" cy="527670"/>
        </a:xfrm>
        <a:prstGeom prst="round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Empfänger auswählen</a:t>
          </a:r>
          <a:endParaRPr lang="en-US" sz="2200" kern="1200" dirty="0"/>
        </a:p>
      </dsp:txBody>
      <dsp:txXfrm>
        <a:off x="25759" y="1877264"/>
        <a:ext cx="4632172" cy="476152"/>
      </dsp:txXfrm>
    </dsp:sp>
    <dsp:sp modelId="{7E72BAD6-2E12-4F24-BA7D-9AD46571B1D6}">
      <dsp:nvSpPr>
        <dsp:cNvPr id="0" name=""/>
        <dsp:cNvSpPr/>
      </dsp:nvSpPr>
      <dsp:spPr>
        <a:xfrm>
          <a:off x="0" y="2442535"/>
          <a:ext cx="4683690" cy="52767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Datenbank wählen / Erstellen</a:t>
          </a:r>
          <a:endParaRPr lang="en-US" sz="2200" kern="1200" dirty="0"/>
        </a:p>
      </dsp:txBody>
      <dsp:txXfrm>
        <a:off x="25759" y="2468294"/>
        <a:ext cx="4632172" cy="476152"/>
      </dsp:txXfrm>
    </dsp:sp>
    <dsp:sp modelId="{A4798AD3-6EE1-4E20-A532-9C71901076CC}">
      <dsp:nvSpPr>
        <dsp:cNvPr id="0" name=""/>
        <dsp:cNvSpPr/>
      </dsp:nvSpPr>
      <dsp:spPr>
        <a:xfrm>
          <a:off x="0" y="3033565"/>
          <a:ext cx="4683690" cy="527670"/>
        </a:xfrm>
        <a:prstGeom prst="round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Adressblock bearbeiten</a:t>
          </a:r>
          <a:endParaRPr lang="en-US" sz="2200" kern="1200" dirty="0"/>
        </a:p>
      </dsp:txBody>
      <dsp:txXfrm>
        <a:off x="25759" y="3059324"/>
        <a:ext cx="4632172" cy="476152"/>
      </dsp:txXfrm>
    </dsp:sp>
    <dsp:sp modelId="{CFBA2F5F-C27C-4496-A443-2071A3DD86D7}">
      <dsp:nvSpPr>
        <dsp:cNvPr id="0" name=""/>
        <dsp:cNvSpPr/>
      </dsp:nvSpPr>
      <dsp:spPr>
        <a:xfrm>
          <a:off x="0" y="3624595"/>
          <a:ext cx="4683690" cy="52767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a:t>Grußzeile bearbeiten</a:t>
          </a:r>
          <a:endParaRPr lang="en-US" sz="2200" kern="1200"/>
        </a:p>
      </dsp:txBody>
      <dsp:txXfrm>
        <a:off x="25759" y="3650354"/>
        <a:ext cx="4632172" cy="476152"/>
      </dsp:txXfrm>
    </dsp:sp>
    <dsp:sp modelId="{31D4BC35-3035-4DED-99CA-B6D9327EDAF4}">
      <dsp:nvSpPr>
        <dsp:cNvPr id="0" name=""/>
        <dsp:cNvSpPr/>
      </dsp:nvSpPr>
      <dsp:spPr>
        <a:xfrm>
          <a:off x="0" y="4215625"/>
          <a:ext cx="4683690" cy="527670"/>
        </a:xfrm>
        <a:prstGeom prst="round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Weitere Elemente hinzufügen</a:t>
          </a:r>
          <a:endParaRPr lang="en-US" sz="2200" kern="1200" dirty="0"/>
        </a:p>
      </dsp:txBody>
      <dsp:txXfrm>
        <a:off x="25759" y="4241384"/>
        <a:ext cx="4632172" cy="476152"/>
      </dsp:txXfrm>
    </dsp:sp>
    <dsp:sp modelId="{D5FD7ABE-D8BB-44FE-B988-59CF1C310AF5}">
      <dsp:nvSpPr>
        <dsp:cNvPr id="0" name=""/>
        <dsp:cNvSpPr/>
      </dsp:nvSpPr>
      <dsp:spPr>
        <a:xfrm>
          <a:off x="0" y="4806655"/>
          <a:ext cx="4683690" cy="52767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a:t>Kontrolle</a:t>
          </a:r>
          <a:endParaRPr lang="en-US" sz="2200" kern="1200"/>
        </a:p>
      </dsp:txBody>
      <dsp:txXfrm>
        <a:off x="25759" y="4832414"/>
        <a:ext cx="4632172" cy="476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9E695-818B-4CD0-B0A1-3A2CB67C9114}" type="datetimeFigureOut">
              <a:rPr lang="de-DE" smtClean="0"/>
              <a:t>29.03.2021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4E192-0F4D-43FA-BE41-4DEEFF9D8A99}" type="slidenum">
              <a:rPr lang="de-DE" smtClean="0"/>
              <a:t>‹Nr.›</a:t>
            </a:fld>
            <a:endParaRPr lang="de-DE"/>
          </a:p>
        </p:txBody>
      </p:sp>
    </p:spTree>
    <p:extLst>
      <p:ext uri="{BB962C8B-B14F-4D97-AF65-F5344CB8AC3E}">
        <p14:creationId xmlns:p14="http://schemas.microsoft.com/office/powerpoint/2010/main" val="133734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Briefvorlage ist nicht immer von Nöten diese könnte auch erst erstellt werden.</a:t>
            </a:r>
          </a:p>
        </p:txBody>
      </p:sp>
      <p:sp>
        <p:nvSpPr>
          <p:cNvPr id="4" name="Foliennummernplatzhalter 3"/>
          <p:cNvSpPr>
            <a:spLocks noGrp="1"/>
          </p:cNvSpPr>
          <p:nvPr>
            <p:ph type="sldNum" sz="quarter" idx="5"/>
          </p:nvPr>
        </p:nvSpPr>
        <p:spPr/>
        <p:txBody>
          <a:bodyPr/>
          <a:lstStyle/>
          <a:p>
            <a:fld id="{4A34E192-0F4D-43FA-BE41-4DEEFF9D8A99}" type="slidenum">
              <a:rPr lang="de-DE" smtClean="0"/>
              <a:t>3</a:t>
            </a:fld>
            <a:endParaRPr lang="de-DE"/>
          </a:p>
        </p:txBody>
      </p:sp>
    </p:spTree>
    <p:extLst>
      <p:ext uri="{BB962C8B-B14F-4D97-AF65-F5344CB8AC3E}">
        <p14:creationId xmlns:p14="http://schemas.microsoft.com/office/powerpoint/2010/main" val="1903871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Öffnen einer bereits vorhandenen Briefvorlage.</a:t>
            </a:r>
          </a:p>
          <a:p>
            <a:r>
              <a:rPr lang="de-DE" dirty="0"/>
              <a:t>Erstellen einer Briefvorlage</a:t>
            </a:r>
          </a:p>
        </p:txBody>
      </p:sp>
      <p:sp>
        <p:nvSpPr>
          <p:cNvPr id="4" name="Foliennummernplatzhalter 3"/>
          <p:cNvSpPr>
            <a:spLocks noGrp="1"/>
          </p:cNvSpPr>
          <p:nvPr>
            <p:ph type="sldNum" sz="quarter" idx="5"/>
          </p:nvPr>
        </p:nvSpPr>
        <p:spPr/>
        <p:txBody>
          <a:bodyPr/>
          <a:lstStyle/>
          <a:p>
            <a:fld id="{4A34E192-0F4D-43FA-BE41-4DEEFF9D8A99}" type="slidenum">
              <a:rPr lang="de-DE" smtClean="0"/>
              <a:t>4</a:t>
            </a:fld>
            <a:endParaRPr lang="de-DE"/>
          </a:p>
        </p:txBody>
      </p:sp>
    </p:spTree>
    <p:extLst>
      <p:ext uri="{BB962C8B-B14F-4D97-AF65-F5344CB8AC3E}">
        <p14:creationId xmlns:p14="http://schemas.microsoft.com/office/powerpoint/2010/main" val="26620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Gehe nun auf den Menüpunkt: „Sendungen“</a:t>
            </a:r>
          </a:p>
        </p:txBody>
      </p:sp>
      <p:sp>
        <p:nvSpPr>
          <p:cNvPr id="4" name="Foliennummernplatzhalter 3"/>
          <p:cNvSpPr>
            <a:spLocks noGrp="1"/>
          </p:cNvSpPr>
          <p:nvPr>
            <p:ph type="sldNum" sz="quarter" idx="5"/>
          </p:nvPr>
        </p:nvSpPr>
        <p:spPr/>
        <p:txBody>
          <a:bodyPr/>
          <a:lstStyle/>
          <a:p>
            <a:fld id="{4A34E192-0F4D-43FA-BE41-4DEEFF9D8A99}" type="slidenum">
              <a:rPr lang="de-DE" smtClean="0"/>
              <a:t>5</a:t>
            </a:fld>
            <a:endParaRPr lang="de-DE"/>
          </a:p>
        </p:txBody>
      </p:sp>
    </p:spTree>
    <p:extLst>
      <p:ext uri="{BB962C8B-B14F-4D97-AF65-F5344CB8AC3E}">
        <p14:creationId xmlns:p14="http://schemas.microsoft.com/office/powerpoint/2010/main" val="3617020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Empfänger wählen wir aus in dem wir im Menü auf „Empfänger auswählen“ klicken und hier entscheiden ob wir eine bereits vorhandene Liste wählen oder eine neue eingeben wollen.</a:t>
            </a:r>
          </a:p>
        </p:txBody>
      </p:sp>
      <p:sp>
        <p:nvSpPr>
          <p:cNvPr id="4" name="Foliennummernplatzhalter 3"/>
          <p:cNvSpPr>
            <a:spLocks noGrp="1"/>
          </p:cNvSpPr>
          <p:nvPr>
            <p:ph type="sldNum" sz="quarter" idx="5"/>
          </p:nvPr>
        </p:nvSpPr>
        <p:spPr/>
        <p:txBody>
          <a:bodyPr/>
          <a:lstStyle/>
          <a:p>
            <a:fld id="{4A34E192-0F4D-43FA-BE41-4DEEFF9D8A99}" type="slidenum">
              <a:rPr lang="de-DE" smtClean="0"/>
              <a:t>6</a:t>
            </a:fld>
            <a:endParaRPr lang="de-DE"/>
          </a:p>
        </p:txBody>
      </p:sp>
    </p:spTree>
    <p:extLst>
      <p:ext uri="{BB962C8B-B14F-4D97-AF65-F5344CB8AC3E}">
        <p14:creationId xmlns:p14="http://schemas.microsoft.com/office/powerpoint/2010/main" val="1398981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Sollten wir eine bereits vorhandene Liste wählen müssen wir im Untermenü die Datenbank wählen in der die Adressen Hinterlegt sind.</a:t>
            </a:r>
          </a:p>
        </p:txBody>
      </p:sp>
      <p:sp>
        <p:nvSpPr>
          <p:cNvPr id="4" name="Foliennummernplatzhalter 3"/>
          <p:cNvSpPr>
            <a:spLocks noGrp="1"/>
          </p:cNvSpPr>
          <p:nvPr>
            <p:ph type="sldNum" sz="quarter" idx="5"/>
          </p:nvPr>
        </p:nvSpPr>
        <p:spPr/>
        <p:txBody>
          <a:bodyPr/>
          <a:lstStyle/>
          <a:p>
            <a:fld id="{4A34E192-0F4D-43FA-BE41-4DEEFF9D8A99}" type="slidenum">
              <a:rPr lang="de-DE" smtClean="0"/>
              <a:t>7</a:t>
            </a:fld>
            <a:endParaRPr lang="de-DE"/>
          </a:p>
        </p:txBody>
      </p:sp>
    </p:spTree>
    <p:extLst>
      <p:ext uri="{BB962C8B-B14F-4D97-AF65-F5344CB8AC3E}">
        <p14:creationId xmlns:p14="http://schemas.microsoft.com/office/powerpoint/2010/main" val="2288355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Nun klicken wir im Menü auf Adressblock und können hier verschiedene Formate mit den Informationen der Liste wählen und bearbeiten.</a:t>
            </a:r>
          </a:p>
        </p:txBody>
      </p:sp>
      <p:sp>
        <p:nvSpPr>
          <p:cNvPr id="4" name="Foliennummernplatzhalter 3"/>
          <p:cNvSpPr>
            <a:spLocks noGrp="1"/>
          </p:cNvSpPr>
          <p:nvPr>
            <p:ph type="sldNum" sz="quarter" idx="5"/>
          </p:nvPr>
        </p:nvSpPr>
        <p:spPr/>
        <p:txBody>
          <a:bodyPr/>
          <a:lstStyle/>
          <a:p>
            <a:fld id="{4A34E192-0F4D-43FA-BE41-4DEEFF9D8A99}" type="slidenum">
              <a:rPr lang="de-DE" smtClean="0"/>
              <a:t>8</a:t>
            </a:fld>
            <a:endParaRPr lang="de-DE"/>
          </a:p>
        </p:txBody>
      </p:sp>
    </p:spTree>
    <p:extLst>
      <p:ext uri="{BB962C8B-B14F-4D97-AF65-F5344CB8AC3E}">
        <p14:creationId xmlns:p14="http://schemas.microsoft.com/office/powerpoint/2010/main" val="1143119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Nun klicken wir auf den Menüpunkt Grußzeile. Hier können wir die Anrede sowie das Kommasetzen und gendern bearbeiten.</a:t>
            </a:r>
          </a:p>
        </p:txBody>
      </p:sp>
      <p:sp>
        <p:nvSpPr>
          <p:cNvPr id="4" name="Foliennummernplatzhalter 3"/>
          <p:cNvSpPr>
            <a:spLocks noGrp="1"/>
          </p:cNvSpPr>
          <p:nvPr>
            <p:ph type="sldNum" sz="quarter" idx="5"/>
          </p:nvPr>
        </p:nvSpPr>
        <p:spPr/>
        <p:txBody>
          <a:bodyPr/>
          <a:lstStyle/>
          <a:p>
            <a:fld id="{4A34E192-0F4D-43FA-BE41-4DEEFF9D8A99}" type="slidenum">
              <a:rPr lang="de-DE" smtClean="0"/>
              <a:t>9</a:t>
            </a:fld>
            <a:endParaRPr lang="de-DE"/>
          </a:p>
        </p:txBody>
      </p:sp>
    </p:spTree>
    <p:extLst>
      <p:ext uri="{BB962C8B-B14F-4D97-AF65-F5344CB8AC3E}">
        <p14:creationId xmlns:p14="http://schemas.microsoft.com/office/powerpoint/2010/main" val="19431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Wollen wir innerhalb der Datei eine weitere Anrede oder Standort etc. aus der Liste hinzufügen machen wir das unter dem Menüpunkt „Seriendruckfeld einfügen“, hier können wir die benötigten Variablen einsetzen.</a:t>
            </a:r>
          </a:p>
        </p:txBody>
      </p:sp>
      <p:sp>
        <p:nvSpPr>
          <p:cNvPr id="4" name="Foliennummernplatzhalter 3"/>
          <p:cNvSpPr>
            <a:spLocks noGrp="1"/>
          </p:cNvSpPr>
          <p:nvPr>
            <p:ph type="sldNum" sz="quarter" idx="5"/>
          </p:nvPr>
        </p:nvSpPr>
        <p:spPr/>
        <p:txBody>
          <a:bodyPr/>
          <a:lstStyle/>
          <a:p>
            <a:fld id="{4A34E192-0F4D-43FA-BE41-4DEEFF9D8A99}" type="slidenum">
              <a:rPr lang="de-DE" smtClean="0"/>
              <a:t>10</a:t>
            </a:fld>
            <a:endParaRPr lang="de-DE"/>
          </a:p>
        </p:txBody>
      </p:sp>
    </p:spTree>
    <p:extLst>
      <p:ext uri="{BB962C8B-B14F-4D97-AF65-F5344CB8AC3E}">
        <p14:creationId xmlns:p14="http://schemas.microsoft.com/office/powerpoint/2010/main" val="1042578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 guter Letzt können wir die Briefe Kontrollieren in dem wir im Menü die „Vorschau Ergebnisse“ aktivieren. Solange dieses Feld grau hinterlegt ist zeigt er uns die Daten aus der Liste an. Rechts daneben finden wir die Nummern und können bei den Pfeilen durch die Briefe Navigieren und sehen ob alles richtig ist.</a:t>
            </a:r>
          </a:p>
        </p:txBody>
      </p:sp>
      <p:sp>
        <p:nvSpPr>
          <p:cNvPr id="4" name="Foliennummernplatzhalter 3"/>
          <p:cNvSpPr>
            <a:spLocks noGrp="1"/>
          </p:cNvSpPr>
          <p:nvPr>
            <p:ph type="sldNum" sz="quarter" idx="5"/>
          </p:nvPr>
        </p:nvSpPr>
        <p:spPr/>
        <p:txBody>
          <a:bodyPr/>
          <a:lstStyle/>
          <a:p>
            <a:fld id="{4A34E192-0F4D-43FA-BE41-4DEEFF9D8A99}" type="slidenum">
              <a:rPr lang="de-DE" smtClean="0"/>
              <a:t>11</a:t>
            </a:fld>
            <a:endParaRPr lang="de-DE"/>
          </a:p>
        </p:txBody>
      </p:sp>
    </p:spTree>
    <p:extLst>
      <p:ext uri="{BB962C8B-B14F-4D97-AF65-F5344CB8AC3E}">
        <p14:creationId xmlns:p14="http://schemas.microsoft.com/office/powerpoint/2010/main" val="399731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D7825C-D88D-4408-956D-5B11954ED37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8E650D7-114C-477B-B262-98237A13E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7F00C32-AC82-4DF0-9885-B4D361C8843A}"/>
              </a:ext>
            </a:extLst>
          </p:cNvPr>
          <p:cNvSpPr>
            <a:spLocks noGrp="1"/>
          </p:cNvSpPr>
          <p:nvPr>
            <p:ph type="dt" sz="half" idx="10"/>
          </p:nvPr>
        </p:nvSpPr>
        <p:spPr/>
        <p:txBody>
          <a:bodyPr/>
          <a:lstStyle/>
          <a:p>
            <a:fld id="{BE5744A1-4E34-4E2C-8329-C2A9C667E5F7}" type="datetimeFigureOut">
              <a:rPr lang="de-DE" smtClean="0"/>
              <a:t>29.03.2021</a:t>
            </a:fld>
            <a:endParaRPr lang="de-DE"/>
          </a:p>
        </p:txBody>
      </p:sp>
      <p:sp>
        <p:nvSpPr>
          <p:cNvPr id="5" name="Fußzeilenplatzhalter 4">
            <a:extLst>
              <a:ext uri="{FF2B5EF4-FFF2-40B4-BE49-F238E27FC236}">
                <a16:creationId xmlns:a16="http://schemas.microsoft.com/office/drawing/2014/main" id="{9CD698A2-D383-488D-BE7A-CF4AA297205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B2DE391-4BF1-4C30-AB51-28F9A2B606C2}"/>
              </a:ext>
            </a:extLst>
          </p:cNvPr>
          <p:cNvSpPr>
            <a:spLocks noGrp="1"/>
          </p:cNvSpPr>
          <p:nvPr>
            <p:ph type="sldNum" sz="quarter" idx="12"/>
          </p:nvPr>
        </p:nvSpPr>
        <p:spPr/>
        <p:txBody>
          <a:bodyPr/>
          <a:lstStyle/>
          <a:p>
            <a:fld id="{8E9B0A9F-CD49-4E23-86C3-1A78FD04CCF7}" type="slidenum">
              <a:rPr lang="de-DE" smtClean="0"/>
              <a:t>‹Nr.›</a:t>
            </a:fld>
            <a:endParaRPr lang="de-DE"/>
          </a:p>
        </p:txBody>
      </p:sp>
    </p:spTree>
    <p:extLst>
      <p:ext uri="{BB962C8B-B14F-4D97-AF65-F5344CB8AC3E}">
        <p14:creationId xmlns:p14="http://schemas.microsoft.com/office/powerpoint/2010/main" val="146551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6E4202-BB78-4DC2-92B8-18E57C3A86B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D4E39DB1-FC32-46FE-9A93-36B800D8EFC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832454-3788-48DA-9A13-60EC731A0B0A}"/>
              </a:ext>
            </a:extLst>
          </p:cNvPr>
          <p:cNvSpPr>
            <a:spLocks noGrp="1"/>
          </p:cNvSpPr>
          <p:nvPr>
            <p:ph type="dt" sz="half" idx="10"/>
          </p:nvPr>
        </p:nvSpPr>
        <p:spPr/>
        <p:txBody>
          <a:bodyPr/>
          <a:lstStyle/>
          <a:p>
            <a:fld id="{BE5744A1-4E34-4E2C-8329-C2A9C667E5F7}" type="datetimeFigureOut">
              <a:rPr lang="de-DE" smtClean="0"/>
              <a:t>29.03.2021</a:t>
            </a:fld>
            <a:endParaRPr lang="de-DE"/>
          </a:p>
        </p:txBody>
      </p:sp>
      <p:sp>
        <p:nvSpPr>
          <p:cNvPr id="5" name="Fußzeilenplatzhalter 4">
            <a:extLst>
              <a:ext uri="{FF2B5EF4-FFF2-40B4-BE49-F238E27FC236}">
                <a16:creationId xmlns:a16="http://schemas.microsoft.com/office/drawing/2014/main" id="{F484D96C-138D-4D5D-A08B-DBC6F63DD6F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A10386F-BC60-4FF3-9960-AE79865EE629}"/>
              </a:ext>
            </a:extLst>
          </p:cNvPr>
          <p:cNvSpPr>
            <a:spLocks noGrp="1"/>
          </p:cNvSpPr>
          <p:nvPr>
            <p:ph type="sldNum" sz="quarter" idx="12"/>
          </p:nvPr>
        </p:nvSpPr>
        <p:spPr/>
        <p:txBody>
          <a:bodyPr/>
          <a:lstStyle/>
          <a:p>
            <a:fld id="{8E9B0A9F-CD49-4E23-86C3-1A78FD04CCF7}" type="slidenum">
              <a:rPr lang="de-DE" smtClean="0"/>
              <a:t>‹Nr.›</a:t>
            </a:fld>
            <a:endParaRPr lang="de-DE"/>
          </a:p>
        </p:txBody>
      </p:sp>
    </p:spTree>
    <p:extLst>
      <p:ext uri="{BB962C8B-B14F-4D97-AF65-F5344CB8AC3E}">
        <p14:creationId xmlns:p14="http://schemas.microsoft.com/office/powerpoint/2010/main" val="53632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A6A3565-5103-4168-9D75-E90A3A7DD00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237860FF-110C-4F5E-8AAA-F0F7CC5053A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7193D73-596A-4AF6-B6F8-AB65F5762A15}"/>
              </a:ext>
            </a:extLst>
          </p:cNvPr>
          <p:cNvSpPr>
            <a:spLocks noGrp="1"/>
          </p:cNvSpPr>
          <p:nvPr>
            <p:ph type="dt" sz="half" idx="10"/>
          </p:nvPr>
        </p:nvSpPr>
        <p:spPr/>
        <p:txBody>
          <a:bodyPr/>
          <a:lstStyle/>
          <a:p>
            <a:fld id="{BE5744A1-4E34-4E2C-8329-C2A9C667E5F7}" type="datetimeFigureOut">
              <a:rPr lang="de-DE" smtClean="0"/>
              <a:t>29.03.2021</a:t>
            </a:fld>
            <a:endParaRPr lang="de-DE"/>
          </a:p>
        </p:txBody>
      </p:sp>
      <p:sp>
        <p:nvSpPr>
          <p:cNvPr id="5" name="Fußzeilenplatzhalter 4">
            <a:extLst>
              <a:ext uri="{FF2B5EF4-FFF2-40B4-BE49-F238E27FC236}">
                <a16:creationId xmlns:a16="http://schemas.microsoft.com/office/drawing/2014/main" id="{A544BAF2-9702-452C-A6D1-09E6435A13B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44E872C-1D61-4756-B2EB-6FDA434A2F79}"/>
              </a:ext>
            </a:extLst>
          </p:cNvPr>
          <p:cNvSpPr>
            <a:spLocks noGrp="1"/>
          </p:cNvSpPr>
          <p:nvPr>
            <p:ph type="sldNum" sz="quarter" idx="12"/>
          </p:nvPr>
        </p:nvSpPr>
        <p:spPr/>
        <p:txBody>
          <a:bodyPr/>
          <a:lstStyle/>
          <a:p>
            <a:fld id="{8E9B0A9F-CD49-4E23-86C3-1A78FD04CCF7}" type="slidenum">
              <a:rPr lang="de-DE" smtClean="0"/>
              <a:t>‹Nr.›</a:t>
            </a:fld>
            <a:endParaRPr lang="de-DE"/>
          </a:p>
        </p:txBody>
      </p:sp>
    </p:spTree>
    <p:extLst>
      <p:ext uri="{BB962C8B-B14F-4D97-AF65-F5344CB8AC3E}">
        <p14:creationId xmlns:p14="http://schemas.microsoft.com/office/powerpoint/2010/main" val="371562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AA6C72-9573-4952-BDBE-FA41324E283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DE024A2-BC19-448A-B813-F38C9F2ECEB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1600024-08FE-45F0-83E0-8981E2515C23}"/>
              </a:ext>
            </a:extLst>
          </p:cNvPr>
          <p:cNvSpPr>
            <a:spLocks noGrp="1"/>
          </p:cNvSpPr>
          <p:nvPr>
            <p:ph type="dt" sz="half" idx="10"/>
          </p:nvPr>
        </p:nvSpPr>
        <p:spPr/>
        <p:txBody>
          <a:bodyPr/>
          <a:lstStyle/>
          <a:p>
            <a:fld id="{BE5744A1-4E34-4E2C-8329-C2A9C667E5F7}" type="datetimeFigureOut">
              <a:rPr lang="de-DE" smtClean="0"/>
              <a:t>29.03.2021</a:t>
            </a:fld>
            <a:endParaRPr lang="de-DE"/>
          </a:p>
        </p:txBody>
      </p:sp>
      <p:sp>
        <p:nvSpPr>
          <p:cNvPr id="5" name="Fußzeilenplatzhalter 4">
            <a:extLst>
              <a:ext uri="{FF2B5EF4-FFF2-40B4-BE49-F238E27FC236}">
                <a16:creationId xmlns:a16="http://schemas.microsoft.com/office/drawing/2014/main" id="{38A4F979-3F28-4B58-8A83-61E43320197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F29C64D-480D-40DA-B59D-F45C020C55ED}"/>
              </a:ext>
            </a:extLst>
          </p:cNvPr>
          <p:cNvSpPr>
            <a:spLocks noGrp="1"/>
          </p:cNvSpPr>
          <p:nvPr>
            <p:ph type="sldNum" sz="quarter" idx="12"/>
          </p:nvPr>
        </p:nvSpPr>
        <p:spPr/>
        <p:txBody>
          <a:bodyPr/>
          <a:lstStyle/>
          <a:p>
            <a:fld id="{8E9B0A9F-CD49-4E23-86C3-1A78FD04CCF7}" type="slidenum">
              <a:rPr lang="de-DE" smtClean="0"/>
              <a:t>‹Nr.›</a:t>
            </a:fld>
            <a:endParaRPr lang="de-DE"/>
          </a:p>
        </p:txBody>
      </p:sp>
    </p:spTree>
    <p:extLst>
      <p:ext uri="{BB962C8B-B14F-4D97-AF65-F5344CB8AC3E}">
        <p14:creationId xmlns:p14="http://schemas.microsoft.com/office/powerpoint/2010/main" val="317886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3FAF4E-A12A-40C8-A4EE-D554E954BF0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B0591A6-F770-490C-AC98-885083B980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D14E20A-9E12-4ADF-8B17-3A92500B9F2B}"/>
              </a:ext>
            </a:extLst>
          </p:cNvPr>
          <p:cNvSpPr>
            <a:spLocks noGrp="1"/>
          </p:cNvSpPr>
          <p:nvPr>
            <p:ph type="dt" sz="half" idx="10"/>
          </p:nvPr>
        </p:nvSpPr>
        <p:spPr/>
        <p:txBody>
          <a:bodyPr/>
          <a:lstStyle/>
          <a:p>
            <a:fld id="{BE5744A1-4E34-4E2C-8329-C2A9C667E5F7}" type="datetimeFigureOut">
              <a:rPr lang="de-DE" smtClean="0"/>
              <a:t>29.03.2021</a:t>
            </a:fld>
            <a:endParaRPr lang="de-DE"/>
          </a:p>
        </p:txBody>
      </p:sp>
      <p:sp>
        <p:nvSpPr>
          <p:cNvPr id="5" name="Fußzeilenplatzhalter 4">
            <a:extLst>
              <a:ext uri="{FF2B5EF4-FFF2-40B4-BE49-F238E27FC236}">
                <a16:creationId xmlns:a16="http://schemas.microsoft.com/office/drawing/2014/main" id="{62016779-B848-48AA-A5F3-2AF386AB588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34A3D35-0B78-4DE4-B81E-280F4930EF4A}"/>
              </a:ext>
            </a:extLst>
          </p:cNvPr>
          <p:cNvSpPr>
            <a:spLocks noGrp="1"/>
          </p:cNvSpPr>
          <p:nvPr>
            <p:ph type="sldNum" sz="quarter" idx="12"/>
          </p:nvPr>
        </p:nvSpPr>
        <p:spPr/>
        <p:txBody>
          <a:bodyPr/>
          <a:lstStyle/>
          <a:p>
            <a:fld id="{8E9B0A9F-CD49-4E23-86C3-1A78FD04CCF7}" type="slidenum">
              <a:rPr lang="de-DE" smtClean="0"/>
              <a:t>‹Nr.›</a:t>
            </a:fld>
            <a:endParaRPr lang="de-DE"/>
          </a:p>
        </p:txBody>
      </p:sp>
    </p:spTree>
    <p:extLst>
      <p:ext uri="{BB962C8B-B14F-4D97-AF65-F5344CB8AC3E}">
        <p14:creationId xmlns:p14="http://schemas.microsoft.com/office/powerpoint/2010/main" val="215577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69B315-253C-49C4-8F34-943721896F7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480625B-E356-48E4-9BC9-F4E7FF8D03E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CF33363-488F-4368-83E0-84F3C70466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40AD59B-F129-4947-8FB0-E9B1BC1DCE97}"/>
              </a:ext>
            </a:extLst>
          </p:cNvPr>
          <p:cNvSpPr>
            <a:spLocks noGrp="1"/>
          </p:cNvSpPr>
          <p:nvPr>
            <p:ph type="dt" sz="half" idx="10"/>
          </p:nvPr>
        </p:nvSpPr>
        <p:spPr/>
        <p:txBody>
          <a:bodyPr/>
          <a:lstStyle/>
          <a:p>
            <a:fld id="{BE5744A1-4E34-4E2C-8329-C2A9C667E5F7}" type="datetimeFigureOut">
              <a:rPr lang="de-DE" smtClean="0"/>
              <a:t>29.03.2021</a:t>
            </a:fld>
            <a:endParaRPr lang="de-DE"/>
          </a:p>
        </p:txBody>
      </p:sp>
      <p:sp>
        <p:nvSpPr>
          <p:cNvPr id="6" name="Fußzeilenplatzhalter 5">
            <a:extLst>
              <a:ext uri="{FF2B5EF4-FFF2-40B4-BE49-F238E27FC236}">
                <a16:creationId xmlns:a16="http://schemas.microsoft.com/office/drawing/2014/main" id="{F5D38BC0-EEA9-43BD-A851-AFBCEEFEFEE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C99F9AE-F76E-4C87-85FC-C9A2D933D6A8}"/>
              </a:ext>
            </a:extLst>
          </p:cNvPr>
          <p:cNvSpPr>
            <a:spLocks noGrp="1"/>
          </p:cNvSpPr>
          <p:nvPr>
            <p:ph type="sldNum" sz="quarter" idx="12"/>
          </p:nvPr>
        </p:nvSpPr>
        <p:spPr/>
        <p:txBody>
          <a:bodyPr/>
          <a:lstStyle/>
          <a:p>
            <a:fld id="{8E9B0A9F-CD49-4E23-86C3-1A78FD04CCF7}" type="slidenum">
              <a:rPr lang="de-DE" smtClean="0"/>
              <a:t>‹Nr.›</a:t>
            </a:fld>
            <a:endParaRPr lang="de-DE"/>
          </a:p>
        </p:txBody>
      </p:sp>
    </p:spTree>
    <p:extLst>
      <p:ext uri="{BB962C8B-B14F-4D97-AF65-F5344CB8AC3E}">
        <p14:creationId xmlns:p14="http://schemas.microsoft.com/office/powerpoint/2010/main" val="195367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CD33C-C989-493C-82FE-1983AF94E53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0584C65-CCAE-4037-A795-C16EC3C666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8129CD0-B28E-4C4C-8C12-88BD71426BC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F2E9E82-1915-4BBE-AD57-3CBC147B1D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31DAA57-CDE4-430D-BC6F-93881EBD40A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60B479D-72B7-467E-B6E7-93CD4258E853}"/>
              </a:ext>
            </a:extLst>
          </p:cNvPr>
          <p:cNvSpPr>
            <a:spLocks noGrp="1"/>
          </p:cNvSpPr>
          <p:nvPr>
            <p:ph type="dt" sz="half" idx="10"/>
          </p:nvPr>
        </p:nvSpPr>
        <p:spPr/>
        <p:txBody>
          <a:bodyPr/>
          <a:lstStyle/>
          <a:p>
            <a:fld id="{BE5744A1-4E34-4E2C-8329-C2A9C667E5F7}" type="datetimeFigureOut">
              <a:rPr lang="de-DE" smtClean="0"/>
              <a:t>29.03.2021</a:t>
            </a:fld>
            <a:endParaRPr lang="de-DE"/>
          </a:p>
        </p:txBody>
      </p:sp>
      <p:sp>
        <p:nvSpPr>
          <p:cNvPr id="8" name="Fußzeilenplatzhalter 7">
            <a:extLst>
              <a:ext uri="{FF2B5EF4-FFF2-40B4-BE49-F238E27FC236}">
                <a16:creationId xmlns:a16="http://schemas.microsoft.com/office/drawing/2014/main" id="{F034614C-6FCF-4008-B5FB-41FC6BD0B4A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93ACEF7-4787-47E3-B7F3-FB64900172F8}"/>
              </a:ext>
            </a:extLst>
          </p:cNvPr>
          <p:cNvSpPr>
            <a:spLocks noGrp="1"/>
          </p:cNvSpPr>
          <p:nvPr>
            <p:ph type="sldNum" sz="quarter" idx="12"/>
          </p:nvPr>
        </p:nvSpPr>
        <p:spPr/>
        <p:txBody>
          <a:bodyPr/>
          <a:lstStyle/>
          <a:p>
            <a:fld id="{8E9B0A9F-CD49-4E23-86C3-1A78FD04CCF7}" type="slidenum">
              <a:rPr lang="de-DE" smtClean="0"/>
              <a:t>‹Nr.›</a:t>
            </a:fld>
            <a:endParaRPr lang="de-DE"/>
          </a:p>
        </p:txBody>
      </p:sp>
    </p:spTree>
    <p:extLst>
      <p:ext uri="{BB962C8B-B14F-4D97-AF65-F5344CB8AC3E}">
        <p14:creationId xmlns:p14="http://schemas.microsoft.com/office/powerpoint/2010/main" val="56305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729C1-8C0A-4D89-AFF7-CB86897E2B1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5F5BF96-72FD-4348-8966-BA1165EB94C1}"/>
              </a:ext>
            </a:extLst>
          </p:cNvPr>
          <p:cNvSpPr>
            <a:spLocks noGrp="1"/>
          </p:cNvSpPr>
          <p:nvPr>
            <p:ph type="dt" sz="half" idx="10"/>
          </p:nvPr>
        </p:nvSpPr>
        <p:spPr/>
        <p:txBody>
          <a:bodyPr/>
          <a:lstStyle/>
          <a:p>
            <a:fld id="{BE5744A1-4E34-4E2C-8329-C2A9C667E5F7}" type="datetimeFigureOut">
              <a:rPr lang="de-DE" smtClean="0"/>
              <a:t>29.03.2021</a:t>
            </a:fld>
            <a:endParaRPr lang="de-DE"/>
          </a:p>
        </p:txBody>
      </p:sp>
      <p:sp>
        <p:nvSpPr>
          <p:cNvPr id="4" name="Fußzeilenplatzhalter 3">
            <a:extLst>
              <a:ext uri="{FF2B5EF4-FFF2-40B4-BE49-F238E27FC236}">
                <a16:creationId xmlns:a16="http://schemas.microsoft.com/office/drawing/2014/main" id="{8E5878E5-C717-4142-8593-4B4DA49A770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DE233F9-F02A-4769-B3FB-61D67D590678}"/>
              </a:ext>
            </a:extLst>
          </p:cNvPr>
          <p:cNvSpPr>
            <a:spLocks noGrp="1"/>
          </p:cNvSpPr>
          <p:nvPr>
            <p:ph type="sldNum" sz="quarter" idx="12"/>
          </p:nvPr>
        </p:nvSpPr>
        <p:spPr/>
        <p:txBody>
          <a:bodyPr/>
          <a:lstStyle/>
          <a:p>
            <a:fld id="{8E9B0A9F-CD49-4E23-86C3-1A78FD04CCF7}" type="slidenum">
              <a:rPr lang="de-DE" smtClean="0"/>
              <a:t>‹Nr.›</a:t>
            </a:fld>
            <a:endParaRPr lang="de-DE"/>
          </a:p>
        </p:txBody>
      </p:sp>
    </p:spTree>
    <p:extLst>
      <p:ext uri="{BB962C8B-B14F-4D97-AF65-F5344CB8AC3E}">
        <p14:creationId xmlns:p14="http://schemas.microsoft.com/office/powerpoint/2010/main" val="2611948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F085F92-F6B3-4FA5-9321-612466906B7C}"/>
              </a:ext>
            </a:extLst>
          </p:cNvPr>
          <p:cNvSpPr>
            <a:spLocks noGrp="1"/>
          </p:cNvSpPr>
          <p:nvPr>
            <p:ph type="dt" sz="half" idx="10"/>
          </p:nvPr>
        </p:nvSpPr>
        <p:spPr/>
        <p:txBody>
          <a:bodyPr/>
          <a:lstStyle/>
          <a:p>
            <a:fld id="{BE5744A1-4E34-4E2C-8329-C2A9C667E5F7}" type="datetimeFigureOut">
              <a:rPr lang="de-DE" smtClean="0"/>
              <a:t>29.03.2021</a:t>
            </a:fld>
            <a:endParaRPr lang="de-DE"/>
          </a:p>
        </p:txBody>
      </p:sp>
      <p:sp>
        <p:nvSpPr>
          <p:cNvPr id="3" name="Fußzeilenplatzhalter 2">
            <a:extLst>
              <a:ext uri="{FF2B5EF4-FFF2-40B4-BE49-F238E27FC236}">
                <a16:creationId xmlns:a16="http://schemas.microsoft.com/office/drawing/2014/main" id="{A365E35C-64D7-421C-9F0C-6D45AFE3B40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65BFEA6-EDF7-4A80-86D8-BBAC893AFF6E}"/>
              </a:ext>
            </a:extLst>
          </p:cNvPr>
          <p:cNvSpPr>
            <a:spLocks noGrp="1"/>
          </p:cNvSpPr>
          <p:nvPr>
            <p:ph type="sldNum" sz="quarter" idx="12"/>
          </p:nvPr>
        </p:nvSpPr>
        <p:spPr/>
        <p:txBody>
          <a:bodyPr/>
          <a:lstStyle/>
          <a:p>
            <a:fld id="{8E9B0A9F-CD49-4E23-86C3-1A78FD04CCF7}" type="slidenum">
              <a:rPr lang="de-DE" smtClean="0"/>
              <a:t>‹Nr.›</a:t>
            </a:fld>
            <a:endParaRPr lang="de-DE"/>
          </a:p>
        </p:txBody>
      </p:sp>
    </p:spTree>
    <p:extLst>
      <p:ext uri="{BB962C8B-B14F-4D97-AF65-F5344CB8AC3E}">
        <p14:creationId xmlns:p14="http://schemas.microsoft.com/office/powerpoint/2010/main" val="428298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B39012-01D5-454F-ABA7-0A082904B80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5295F2E-02E1-46B7-B36B-88E97AC64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111C7E8-A357-439B-A137-CB42D8268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5164DD8-DFD4-46E2-80B0-B76B00369CAE}"/>
              </a:ext>
            </a:extLst>
          </p:cNvPr>
          <p:cNvSpPr>
            <a:spLocks noGrp="1"/>
          </p:cNvSpPr>
          <p:nvPr>
            <p:ph type="dt" sz="half" idx="10"/>
          </p:nvPr>
        </p:nvSpPr>
        <p:spPr/>
        <p:txBody>
          <a:bodyPr/>
          <a:lstStyle/>
          <a:p>
            <a:fld id="{BE5744A1-4E34-4E2C-8329-C2A9C667E5F7}" type="datetimeFigureOut">
              <a:rPr lang="de-DE" smtClean="0"/>
              <a:t>29.03.2021</a:t>
            </a:fld>
            <a:endParaRPr lang="de-DE"/>
          </a:p>
        </p:txBody>
      </p:sp>
      <p:sp>
        <p:nvSpPr>
          <p:cNvPr id="6" name="Fußzeilenplatzhalter 5">
            <a:extLst>
              <a:ext uri="{FF2B5EF4-FFF2-40B4-BE49-F238E27FC236}">
                <a16:creationId xmlns:a16="http://schemas.microsoft.com/office/drawing/2014/main" id="{FB7B2E03-B2AD-46A9-AD19-A2CCD40072F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C872208-0FE0-4A13-8807-CA020ED27310}"/>
              </a:ext>
            </a:extLst>
          </p:cNvPr>
          <p:cNvSpPr>
            <a:spLocks noGrp="1"/>
          </p:cNvSpPr>
          <p:nvPr>
            <p:ph type="sldNum" sz="quarter" idx="12"/>
          </p:nvPr>
        </p:nvSpPr>
        <p:spPr/>
        <p:txBody>
          <a:bodyPr/>
          <a:lstStyle/>
          <a:p>
            <a:fld id="{8E9B0A9F-CD49-4E23-86C3-1A78FD04CCF7}" type="slidenum">
              <a:rPr lang="de-DE" smtClean="0"/>
              <a:t>‹Nr.›</a:t>
            </a:fld>
            <a:endParaRPr lang="de-DE"/>
          </a:p>
        </p:txBody>
      </p:sp>
    </p:spTree>
    <p:extLst>
      <p:ext uri="{BB962C8B-B14F-4D97-AF65-F5344CB8AC3E}">
        <p14:creationId xmlns:p14="http://schemas.microsoft.com/office/powerpoint/2010/main" val="277948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39824C-942E-4A3B-BA92-ED76BE2BFF3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24A722C-D5D6-402F-AA8C-DD61378BB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8210D89-0336-4966-BBFD-6149FB4A2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446EB2B-F995-43C9-927B-C28C6D0D4600}"/>
              </a:ext>
            </a:extLst>
          </p:cNvPr>
          <p:cNvSpPr>
            <a:spLocks noGrp="1"/>
          </p:cNvSpPr>
          <p:nvPr>
            <p:ph type="dt" sz="half" idx="10"/>
          </p:nvPr>
        </p:nvSpPr>
        <p:spPr/>
        <p:txBody>
          <a:bodyPr/>
          <a:lstStyle/>
          <a:p>
            <a:fld id="{BE5744A1-4E34-4E2C-8329-C2A9C667E5F7}" type="datetimeFigureOut">
              <a:rPr lang="de-DE" smtClean="0"/>
              <a:t>29.03.2021</a:t>
            </a:fld>
            <a:endParaRPr lang="de-DE"/>
          </a:p>
        </p:txBody>
      </p:sp>
      <p:sp>
        <p:nvSpPr>
          <p:cNvPr id="6" name="Fußzeilenplatzhalter 5">
            <a:extLst>
              <a:ext uri="{FF2B5EF4-FFF2-40B4-BE49-F238E27FC236}">
                <a16:creationId xmlns:a16="http://schemas.microsoft.com/office/drawing/2014/main" id="{EDE5E3D0-EFE4-4EB6-B102-A6174448874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EDBCDC0-675C-495A-9474-DFF28ED8DFE6}"/>
              </a:ext>
            </a:extLst>
          </p:cNvPr>
          <p:cNvSpPr>
            <a:spLocks noGrp="1"/>
          </p:cNvSpPr>
          <p:nvPr>
            <p:ph type="sldNum" sz="quarter" idx="12"/>
          </p:nvPr>
        </p:nvSpPr>
        <p:spPr/>
        <p:txBody>
          <a:bodyPr/>
          <a:lstStyle/>
          <a:p>
            <a:fld id="{8E9B0A9F-CD49-4E23-86C3-1A78FD04CCF7}" type="slidenum">
              <a:rPr lang="de-DE" smtClean="0"/>
              <a:t>‹Nr.›</a:t>
            </a:fld>
            <a:endParaRPr lang="de-DE"/>
          </a:p>
        </p:txBody>
      </p:sp>
    </p:spTree>
    <p:extLst>
      <p:ext uri="{BB962C8B-B14F-4D97-AF65-F5344CB8AC3E}">
        <p14:creationId xmlns:p14="http://schemas.microsoft.com/office/powerpoint/2010/main" val="313760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FC342FB-726E-4430-B524-52C5F97DB8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1E08F87-EE8D-492C-B2C5-268C593966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27F82AA-C9FC-4644-B594-37F865EAD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5744A1-4E34-4E2C-8329-C2A9C667E5F7}" type="datetimeFigureOut">
              <a:rPr lang="de-DE" smtClean="0"/>
              <a:t>29.03.2021</a:t>
            </a:fld>
            <a:endParaRPr lang="de-DE"/>
          </a:p>
        </p:txBody>
      </p:sp>
      <p:sp>
        <p:nvSpPr>
          <p:cNvPr id="5" name="Fußzeilenplatzhalter 4">
            <a:extLst>
              <a:ext uri="{FF2B5EF4-FFF2-40B4-BE49-F238E27FC236}">
                <a16:creationId xmlns:a16="http://schemas.microsoft.com/office/drawing/2014/main" id="{CBEF37D4-7864-4392-9ED6-95BC03A14D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FE99798-5049-46C1-8612-27F445765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B0A9F-CD49-4E23-86C3-1A78FD04CCF7}" type="slidenum">
              <a:rPr lang="de-DE" smtClean="0"/>
              <a:t>‹Nr.›</a:t>
            </a:fld>
            <a:endParaRPr lang="de-DE"/>
          </a:p>
        </p:txBody>
      </p:sp>
    </p:spTree>
    <p:extLst>
      <p:ext uri="{BB962C8B-B14F-4D97-AF65-F5344CB8AC3E}">
        <p14:creationId xmlns:p14="http://schemas.microsoft.com/office/powerpoint/2010/main" val="1122755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3" Type="http://schemas.openxmlformats.org/officeDocument/2006/relationships/diagramLayout" Target="../diagrams/layout1.xml"/><Relationship Id="rId7" Type="http://schemas.openxmlformats.org/officeDocument/2006/relationships/slide" Target="slide3.xml"/><Relationship Id="rId12" Type="http://schemas.openxmlformats.org/officeDocument/2006/relationships/slide" Target="slide8.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slide" Target="slide7.xml"/><Relationship Id="rId5" Type="http://schemas.openxmlformats.org/officeDocument/2006/relationships/diagramColors" Target="../diagrams/colors1.xml"/><Relationship Id="rId15" Type="http://schemas.openxmlformats.org/officeDocument/2006/relationships/slide" Target="slide11.xml"/><Relationship Id="rId10" Type="http://schemas.openxmlformats.org/officeDocument/2006/relationships/slide" Target="slide6.xml"/><Relationship Id="rId4" Type="http://schemas.openxmlformats.org/officeDocument/2006/relationships/diagramQuickStyle" Target="../diagrams/quickStyle1.xml"/><Relationship Id="rId9" Type="http://schemas.openxmlformats.org/officeDocument/2006/relationships/slide" Target="slide5.xml"/><Relationship Id="rId14" Type="http://schemas.openxmlformats.org/officeDocument/2006/relationships/slide" Target="slide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el 1">
            <a:extLst>
              <a:ext uri="{FF2B5EF4-FFF2-40B4-BE49-F238E27FC236}">
                <a16:creationId xmlns:a16="http://schemas.microsoft.com/office/drawing/2014/main" id="{2D9789DF-91F6-4D85-BE1C-52F3F1F28D46}"/>
              </a:ext>
            </a:extLst>
          </p:cNvPr>
          <p:cNvSpPr>
            <a:spLocks noGrp="1"/>
          </p:cNvSpPr>
          <p:nvPr>
            <p:ph type="ctrTitle"/>
          </p:nvPr>
        </p:nvSpPr>
        <p:spPr>
          <a:xfrm>
            <a:off x="8842248" y="1481328"/>
            <a:ext cx="2926080" cy="2468880"/>
          </a:xfrm>
        </p:spPr>
        <p:txBody>
          <a:bodyPr>
            <a:normAutofit/>
          </a:bodyPr>
          <a:lstStyle/>
          <a:p>
            <a:pPr algn="l"/>
            <a:r>
              <a:rPr lang="de-DE" sz="4000" dirty="0"/>
              <a:t>Tutorial: Serienbriefe in Microsoft Word</a:t>
            </a:r>
          </a:p>
        </p:txBody>
      </p:sp>
      <p:sp>
        <p:nvSpPr>
          <p:cNvPr id="3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Shape 3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6" name="Grafik 5">
            <a:extLst>
              <a:ext uri="{FF2B5EF4-FFF2-40B4-BE49-F238E27FC236}">
                <a16:creationId xmlns:a16="http://schemas.microsoft.com/office/drawing/2014/main" id="{BBFC019F-6958-4B84-96B1-6CEBA9848FD6}"/>
              </a:ext>
            </a:extLst>
          </p:cNvPr>
          <p:cNvPicPr>
            <a:picLocks noChangeAspect="1"/>
          </p:cNvPicPr>
          <p:nvPr/>
        </p:nvPicPr>
        <p:blipFill rotWithShape="1">
          <a:blip r:embed="rId2">
            <a:extLst>
              <a:ext uri="{28A0092B-C50C-407E-A947-70E740481C1C}">
                <a14:useLocalDpi xmlns:a14="http://schemas.microsoft.com/office/drawing/2010/main" val="0"/>
              </a:ext>
            </a:extLst>
          </a:blip>
          <a:srcRect l="3329"/>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405647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F264676-8188-4E11-973F-DC26B8D57555}"/>
              </a:ext>
            </a:extLst>
          </p:cNvPr>
          <p:cNvSpPr>
            <a:spLocks noGrp="1"/>
          </p:cNvSpPr>
          <p:nvPr>
            <p:ph type="title"/>
          </p:nvPr>
        </p:nvSpPr>
        <p:spPr>
          <a:xfrm>
            <a:off x="707011" y="365760"/>
            <a:ext cx="10765410" cy="1207269"/>
          </a:xfrm>
        </p:spPr>
        <p:txBody>
          <a:bodyPr vert="horz" lIns="91440" tIns="45720" rIns="91440" bIns="45720" rtlCol="0" anchor="b">
            <a:normAutofit/>
          </a:bodyPr>
          <a:lstStyle/>
          <a:p>
            <a:pPr algn="ctr"/>
            <a:r>
              <a:rPr lang="en-US" sz="5100" kern="1200">
                <a:solidFill>
                  <a:srgbClr val="FFFFFF"/>
                </a:solidFill>
                <a:latin typeface="+mj-lt"/>
                <a:ea typeface="+mj-ea"/>
                <a:cs typeface="+mj-cs"/>
              </a:rPr>
              <a:t>Schritt 7: Weitere Elemente hinzufügen</a:t>
            </a:r>
          </a:p>
        </p:txBody>
      </p:sp>
      <p:pic>
        <p:nvPicPr>
          <p:cNvPr id="5" name="Inhaltsplatzhalter 4">
            <a:extLst>
              <a:ext uri="{FF2B5EF4-FFF2-40B4-BE49-F238E27FC236}">
                <a16:creationId xmlns:a16="http://schemas.microsoft.com/office/drawing/2014/main" id="{C099E49A-80FD-4F8B-9955-20622C2BC64B}"/>
              </a:ext>
            </a:extLst>
          </p:cNvPr>
          <p:cNvPicPr>
            <a:picLocks noChangeAspect="1"/>
          </p:cNvPicPr>
          <p:nvPr/>
        </p:nvPicPr>
        <p:blipFill rotWithShape="1">
          <a:blip r:embed="rId3">
            <a:extLst>
              <a:ext uri="{28A0092B-C50C-407E-A947-70E740481C1C}">
                <a14:useLocalDpi xmlns:a14="http://schemas.microsoft.com/office/drawing/2010/main" val="0"/>
              </a:ext>
            </a:extLst>
          </a:blip>
          <a:srcRect r="3" b="6095"/>
          <a:stretch/>
        </p:blipFill>
        <p:spPr>
          <a:xfrm>
            <a:off x="3310381" y="2943847"/>
            <a:ext cx="5581607" cy="3275978"/>
          </a:xfrm>
          <a:prstGeom prst="rect">
            <a:avLst/>
          </a:prstGeom>
        </p:spPr>
      </p:pic>
    </p:spTree>
    <p:extLst>
      <p:ext uri="{BB962C8B-B14F-4D97-AF65-F5344CB8AC3E}">
        <p14:creationId xmlns:p14="http://schemas.microsoft.com/office/powerpoint/2010/main" val="10652385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nhaltsplatzhalter 8">
            <a:extLst>
              <a:ext uri="{FF2B5EF4-FFF2-40B4-BE49-F238E27FC236}">
                <a16:creationId xmlns:a16="http://schemas.microsoft.com/office/drawing/2014/main" id="{882C18FE-FDB4-49D6-AA61-519D7A3088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1088" y="2916238"/>
            <a:ext cx="4983163" cy="2986088"/>
          </a:xfrm>
          <a:prstGeom prst="rect">
            <a:avLst/>
          </a:prstGeom>
        </p:spPr>
      </p:pic>
      <p:pic>
        <p:nvPicPr>
          <p:cNvPr id="11" name="Grafik 10">
            <a:extLst>
              <a:ext uri="{FF2B5EF4-FFF2-40B4-BE49-F238E27FC236}">
                <a16:creationId xmlns:a16="http://schemas.microsoft.com/office/drawing/2014/main" id="{ED722E8C-6380-49EE-A797-52BA41DAAC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2513" y="2916238"/>
            <a:ext cx="4983163" cy="2986088"/>
          </a:xfrm>
          <a:prstGeom prst="rect">
            <a:avLst/>
          </a:prstGeom>
        </p:spPr>
      </p:pic>
      <p:sp>
        <p:nvSpPr>
          <p:cNvPr id="2" name="Titel 1">
            <a:extLst>
              <a:ext uri="{FF2B5EF4-FFF2-40B4-BE49-F238E27FC236}">
                <a16:creationId xmlns:a16="http://schemas.microsoft.com/office/drawing/2014/main" id="{70B41A6D-1549-4B0D-AD0E-0DCE146A7EBD}"/>
              </a:ext>
            </a:extLst>
          </p:cNvPr>
          <p:cNvSpPr>
            <a:spLocks noGrp="1"/>
          </p:cNvSpPr>
          <p:nvPr>
            <p:ph type="title"/>
          </p:nvPr>
        </p:nvSpPr>
        <p:spPr>
          <a:xfrm>
            <a:off x="960120" y="434101"/>
            <a:ext cx="10279971" cy="1362042"/>
          </a:xfrm>
        </p:spPr>
        <p:txBody>
          <a:bodyPr vert="horz" lIns="91440" tIns="45720" rIns="91440" bIns="45720" rtlCol="0" anchor="b">
            <a:normAutofit/>
          </a:bodyPr>
          <a:lstStyle/>
          <a:p>
            <a:r>
              <a:rPr lang="en-US" sz="4800">
                <a:solidFill>
                  <a:schemeClr val="bg1"/>
                </a:solidFill>
              </a:rPr>
              <a:t>Schritt 8: Kontrolle</a:t>
            </a:r>
          </a:p>
        </p:txBody>
      </p:sp>
    </p:spTree>
    <p:extLst>
      <p:ext uri="{BB962C8B-B14F-4D97-AF65-F5344CB8AC3E}">
        <p14:creationId xmlns:p14="http://schemas.microsoft.com/office/powerpoint/2010/main" val="24509813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CCC7D6-0432-4F29-B18F-593E94E6BAF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4200"/>
              <a:t>Vielen dank für eure Aufmerksamkeit!</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nhaltsplatzhalter 4" descr="Danke Teodor die Katze">
            <a:extLst>
              <a:ext uri="{FF2B5EF4-FFF2-40B4-BE49-F238E27FC236}">
                <a16:creationId xmlns:a16="http://schemas.microsoft.com/office/drawing/2014/main" id="{7AC972CD-D45E-4BDF-8EED-B111DE6E97A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26"/>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6" name="Textfeld 5">
            <a:extLst>
              <a:ext uri="{FF2B5EF4-FFF2-40B4-BE49-F238E27FC236}">
                <a16:creationId xmlns:a16="http://schemas.microsoft.com/office/drawing/2014/main" id="{11526C62-DCF7-4591-AB8E-7FAA8921B905}"/>
              </a:ext>
            </a:extLst>
          </p:cNvPr>
          <p:cNvSpPr txBox="1"/>
          <p:nvPr/>
        </p:nvSpPr>
        <p:spPr>
          <a:xfrm>
            <a:off x="7900828" y="6488668"/>
            <a:ext cx="4736386" cy="369332"/>
          </a:xfrm>
          <a:prstGeom prst="rect">
            <a:avLst/>
          </a:prstGeom>
          <a:noFill/>
        </p:spPr>
        <p:txBody>
          <a:bodyPr wrap="square" rtlCol="0">
            <a:spAutoFit/>
          </a:bodyPr>
          <a:lstStyle/>
          <a:p>
            <a:r>
              <a:rPr lang="de-DE" dirty="0"/>
              <a:t>Patrick Sklomeit, Paul Woelke, Volker Winter</a:t>
            </a:r>
          </a:p>
        </p:txBody>
      </p:sp>
    </p:spTree>
    <p:extLst>
      <p:ext uri="{BB962C8B-B14F-4D97-AF65-F5344CB8AC3E}">
        <p14:creationId xmlns:p14="http://schemas.microsoft.com/office/powerpoint/2010/main" val="37090967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A898376-A5CE-4EE8-8F8E-614A67D2E646}"/>
              </a:ext>
            </a:extLst>
          </p:cNvPr>
          <p:cNvSpPr>
            <a:spLocks noGrp="1"/>
          </p:cNvSpPr>
          <p:nvPr>
            <p:ph type="title"/>
          </p:nvPr>
        </p:nvSpPr>
        <p:spPr>
          <a:xfrm>
            <a:off x="838200" y="621792"/>
            <a:ext cx="4795157" cy="5413248"/>
          </a:xfrm>
        </p:spPr>
        <p:txBody>
          <a:bodyPr>
            <a:normAutofit/>
          </a:bodyPr>
          <a:lstStyle/>
          <a:p>
            <a:r>
              <a:rPr lang="de-DE" sz="5200">
                <a:solidFill>
                  <a:schemeClr val="bg1"/>
                </a:solidFill>
              </a:rPr>
              <a:t>Tutorial aufbau</a:t>
            </a:r>
          </a:p>
        </p:txBody>
      </p:sp>
      <p:graphicFrame>
        <p:nvGraphicFramePr>
          <p:cNvPr id="5" name="Inhaltsplatzhalter 2">
            <a:extLst>
              <a:ext uri="{FF2B5EF4-FFF2-40B4-BE49-F238E27FC236}">
                <a16:creationId xmlns:a16="http://schemas.microsoft.com/office/drawing/2014/main" id="{F8CFE6CC-01F3-4765-ABBB-3DFC24CA64C7}"/>
              </a:ext>
            </a:extLst>
          </p:cNvPr>
          <p:cNvGraphicFramePr>
            <a:graphicFrameLocks noGrp="1"/>
          </p:cNvGraphicFramePr>
          <p:nvPr>
            <p:ph idx="1"/>
            <p:extLst>
              <p:ext uri="{D42A27DB-BD31-4B8C-83A1-F6EECF244321}">
                <p14:modId xmlns:p14="http://schemas.microsoft.com/office/powerpoint/2010/main" val="1080146722"/>
              </p:ext>
            </p:extLst>
          </p:nvPr>
        </p:nvGraphicFramePr>
        <p:xfrm>
          <a:off x="6670110" y="622301"/>
          <a:ext cx="4683690" cy="5412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Interaktive Schaltfläche: Nächste(r) oder Weiter 5">
            <a:hlinkClick r:id="rId7" action="ppaction://hlinksldjump" highlightClick="1"/>
            <a:extLst>
              <a:ext uri="{FF2B5EF4-FFF2-40B4-BE49-F238E27FC236}">
                <a16:creationId xmlns:a16="http://schemas.microsoft.com/office/drawing/2014/main" id="{56D57AA0-3FE9-422C-8409-0DDFBC46D1D9}"/>
              </a:ext>
            </a:extLst>
          </p:cNvPr>
          <p:cNvSpPr/>
          <p:nvPr/>
        </p:nvSpPr>
        <p:spPr>
          <a:xfrm>
            <a:off x="11353800" y="729465"/>
            <a:ext cx="420384" cy="46213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Interaktive Schaltfläche: Nächste(r) oder Weiter 7">
            <a:hlinkClick r:id="rId8" action="ppaction://hlinksldjump" highlightClick="1"/>
            <a:extLst>
              <a:ext uri="{FF2B5EF4-FFF2-40B4-BE49-F238E27FC236}">
                <a16:creationId xmlns:a16="http://schemas.microsoft.com/office/drawing/2014/main" id="{B1F14D2A-0053-4EB3-89D3-E9CB038FD3FC}"/>
              </a:ext>
            </a:extLst>
          </p:cNvPr>
          <p:cNvSpPr/>
          <p:nvPr/>
        </p:nvSpPr>
        <p:spPr>
          <a:xfrm>
            <a:off x="11353800" y="1329874"/>
            <a:ext cx="420384" cy="46213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Interaktive Schaltfläche: Nächste(r) oder Weiter 9">
            <a:hlinkClick r:id="rId9" action="ppaction://hlinksldjump" highlightClick="1"/>
            <a:extLst>
              <a:ext uri="{FF2B5EF4-FFF2-40B4-BE49-F238E27FC236}">
                <a16:creationId xmlns:a16="http://schemas.microsoft.com/office/drawing/2014/main" id="{2D83F82A-6C06-47E3-BE98-52964D83A613}"/>
              </a:ext>
            </a:extLst>
          </p:cNvPr>
          <p:cNvSpPr/>
          <p:nvPr/>
        </p:nvSpPr>
        <p:spPr>
          <a:xfrm>
            <a:off x="11353800" y="1925067"/>
            <a:ext cx="420384" cy="46213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Interaktive Schaltfläche: Nächste(r) oder Weiter 10">
            <a:hlinkClick r:id="rId10" action="ppaction://hlinksldjump" highlightClick="1"/>
            <a:extLst>
              <a:ext uri="{FF2B5EF4-FFF2-40B4-BE49-F238E27FC236}">
                <a16:creationId xmlns:a16="http://schemas.microsoft.com/office/drawing/2014/main" id="{0CF1D6D1-75EE-45C0-9E9C-200A9CDDBBD0}"/>
              </a:ext>
            </a:extLst>
          </p:cNvPr>
          <p:cNvSpPr/>
          <p:nvPr/>
        </p:nvSpPr>
        <p:spPr>
          <a:xfrm>
            <a:off x="11353800" y="2525476"/>
            <a:ext cx="420384" cy="46213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Interaktive Schaltfläche: Nächste(r) oder Weiter 11">
            <a:hlinkClick r:id="rId11" action="ppaction://hlinksldjump" highlightClick="1"/>
            <a:extLst>
              <a:ext uri="{FF2B5EF4-FFF2-40B4-BE49-F238E27FC236}">
                <a16:creationId xmlns:a16="http://schemas.microsoft.com/office/drawing/2014/main" id="{C613A26F-1474-44E6-8E59-1FE44CFFC654}"/>
              </a:ext>
            </a:extLst>
          </p:cNvPr>
          <p:cNvSpPr/>
          <p:nvPr/>
        </p:nvSpPr>
        <p:spPr>
          <a:xfrm>
            <a:off x="11353800" y="3097350"/>
            <a:ext cx="420384" cy="46213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Interaktive Schaltfläche: Nächste(r) oder Weiter 12">
            <a:hlinkClick r:id="rId12" action="ppaction://hlinksldjump" highlightClick="1"/>
            <a:extLst>
              <a:ext uri="{FF2B5EF4-FFF2-40B4-BE49-F238E27FC236}">
                <a16:creationId xmlns:a16="http://schemas.microsoft.com/office/drawing/2014/main" id="{4710FDAC-0ED7-482F-B9BA-940D96F88B00}"/>
              </a:ext>
            </a:extLst>
          </p:cNvPr>
          <p:cNvSpPr/>
          <p:nvPr/>
        </p:nvSpPr>
        <p:spPr>
          <a:xfrm>
            <a:off x="11353800" y="3678043"/>
            <a:ext cx="420384" cy="46213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Interaktive Schaltfläche: Nächste(r) oder Weiter 13">
            <a:hlinkClick r:id="rId13" action="ppaction://hlinksldjump" highlightClick="1"/>
            <a:extLst>
              <a:ext uri="{FF2B5EF4-FFF2-40B4-BE49-F238E27FC236}">
                <a16:creationId xmlns:a16="http://schemas.microsoft.com/office/drawing/2014/main" id="{672FC52E-E328-451A-A713-7CD588ABEC61}"/>
              </a:ext>
            </a:extLst>
          </p:cNvPr>
          <p:cNvSpPr/>
          <p:nvPr/>
        </p:nvSpPr>
        <p:spPr>
          <a:xfrm>
            <a:off x="11353800" y="4272042"/>
            <a:ext cx="420384" cy="46213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Interaktive Schaltfläche: Nächste(r) oder Weiter 14">
            <a:hlinkClick r:id="rId14" action="ppaction://hlinksldjump" highlightClick="1"/>
            <a:extLst>
              <a:ext uri="{FF2B5EF4-FFF2-40B4-BE49-F238E27FC236}">
                <a16:creationId xmlns:a16="http://schemas.microsoft.com/office/drawing/2014/main" id="{47EB1FD7-D68F-46DD-9D60-31D5EC99B7F5}"/>
              </a:ext>
            </a:extLst>
          </p:cNvPr>
          <p:cNvSpPr/>
          <p:nvPr/>
        </p:nvSpPr>
        <p:spPr>
          <a:xfrm>
            <a:off x="11353800" y="4866042"/>
            <a:ext cx="420384" cy="46213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Interaktive Schaltfläche: Nächste(r) oder Weiter 15">
            <a:hlinkClick r:id="rId15" action="ppaction://hlinksldjump" highlightClick="1"/>
            <a:extLst>
              <a:ext uri="{FF2B5EF4-FFF2-40B4-BE49-F238E27FC236}">
                <a16:creationId xmlns:a16="http://schemas.microsoft.com/office/drawing/2014/main" id="{937A2CB4-3AEE-4B3B-BCD6-8FB09F638111}"/>
              </a:ext>
            </a:extLst>
          </p:cNvPr>
          <p:cNvSpPr/>
          <p:nvPr/>
        </p:nvSpPr>
        <p:spPr>
          <a:xfrm>
            <a:off x="11353800" y="5461439"/>
            <a:ext cx="420384" cy="46213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4350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6140857-AF51-413B-8850-B732B578F31E}"/>
              </a:ext>
            </a:extLst>
          </p:cNvPr>
          <p:cNvSpPr>
            <a:spLocks noGrp="1"/>
          </p:cNvSpPr>
          <p:nvPr>
            <p:ph type="title"/>
          </p:nvPr>
        </p:nvSpPr>
        <p:spPr>
          <a:xfrm>
            <a:off x="838200" y="621792"/>
            <a:ext cx="4795157" cy="5413248"/>
          </a:xfrm>
        </p:spPr>
        <p:txBody>
          <a:bodyPr>
            <a:normAutofit/>
          </a:bodyPr>
          <a:lstStyle/>
          <a:p>
            <a:r>
              <a:rPr lang="de-DE" sz="5200">
                <a:solidFill>
                  <a:schemeClr val="bg1"/>
                </a:solidFill>
              </a:rPr>
              <a:t>Was brauche ich?</a:t>
            </a:r>
          </a:p>
        </p:txBody>
      </p:sp>
      <p:sp>
        <p:nvSpPr>
          <p:cNvPr id="3" name="Inhaltsplatzhalter 2">
            <a:extLst>
              <a:ext uri="{FF2B5EF4-FFF2-40B4-BE49-F238E27FC236}">
                <a16:creationId xmlns:a16="http://schemas.microsoft.com/office/drawing/2014/main" id="{D1B7027F-0150-4B10-A4ED-07C4065A0F15}"/>
              </a:ext>
            </a:extLst>
          </p:cNvPr>
          <p:cNvSpPr>
            <a:spLocks noGrp="1"/>
          </p:cNvSpPr>
          <p:nvPr>
            <p:ph idx="1"/>
          </p:nvPr>
        </p:nvSpPr>
        <p:spPr>
          <a:xfrm>
            <a:off x="6521450" y="621792"/>
            <a:ext cx="4832349" cy="5413248"/>
          </a:xfrm>
        </p:spPr>
        <p:txBody>
          <a:bodyPr anchor="ctr">
            <a:normAutofit/>
          </a:bodyPr>
          <a:lstStyle/>
          <a:p>
            <a:endParaRPr lang="de-DE" sz="2400" dirty="0"/>
          </a:p>
          <a:p>
            <a:r>
              <a:rPr lang="de-DE" sz="2400" dirty="0"/>
              <a:t>Ein Office Programm bei dem Serienbriefe möglich sind</a:t>
            </a:r>
          </a:p>
          <a:p>
            <a:endParaRPr lang="de-DE" sz="2400" dirty="0"/>
          </a:p>
          <a:p>
            <a:r>
              <a:rPr lang="de-DE" sz="2400" dirty="0"/>
              <a:t>Eine Datenbank mit den Kundeninformationen</a:t>
            </a:r>
          </a:p>
          <a:p>
            <a:endParaRPr lang="de-DE" sz="2400" dirty="0"/>
          </a:p>
          <a:p>
            <a:r>
              <a:rPr lang="de-DE" sz="2400" dirty="0"/>
              <a:t>Ggf. eine Briefvorlage</a:t>
            </a:r>
          </a:p>
        </p:txBody>
      </p:sp>
    </p:spTree>
    <p:extLst>
      <p:ext uri="{BB962C8B-B14F-4D97-AF65-F5344CB8AC3E}">
        <p14:creationId xmlns:p14="http://schemas.microsoft.com/office/powerpoint/2010/main" val="1700020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24FE7D9-B6EF-4CC2-B67A-BAEFEE5BDD43}"/>
              </a:ext>
            </a:extLst>
          </p:cNvPr>
          <p:cNvSpPr>
            <a:spLocks noGrp="1"/>
          </p:cNvSpPr>
          <p:nvPr>
            <p:ph type="title"/>
          </p:nvPr>
        </p:nvSpPr>
        <p:spPr>
          <a:xfrm>
            <a:off x="707011" y="365760"/>
            <a:ext cx="10765410" cy="1207269"/>
          </a:xfrm>
        </p:spPr>
        <p:txBody>
          <a:bodyPr vert="horz" lIns="91440" tIns="45720" rIns="91440" bIns="45720" rtlCol="0" anchor="b">
            <a:normAutofit/>
          </a:bodyPr>
          <a:lstStyle/>
          <a:p>
            <a:pPr algn="ctr"/>
            <a:r>
              <a:rPr lang="en-US" sz="4700" kern="1200">
                <a:solidFill>
                  <a:srgbClr val="FFFFFF"/>
                </a:solidFill>
                <a:latin typeface="+mj-lt"/>
                <a:ea typeface="+mj-ea"/>
                <a:cs typeface="+mj-cs"/>
              </a:rPr>
              <a:t>Schritt 1: Öffnen/Erstellen der Briefvolage</a:t>
            </a:r>
          </a:p>
        </p:txBody>
      </p:sp>
      <p:pic>
        <p:nvPicPr>
          <p:cNvPr id="8" name="Inhaltsplatzhalter 7">
            <a:extLst>
              <a:ext uri="{FF2B5EF4-FFF2-40B4-BE49-F238E27FC236}">
                <a16:creationId xmlns:a16="http://schemas.microsoft.com/office/drawing/2014/main" id="{7B98CFB4-2297-45A4-917C-8E3BFBB15A40}"/>
              </a:ext>
            </a:extLst>
          </p:cNvPr>
          <p:cNvPicPr>
            <a:picLocks noChangeAspect="1"/>
          </p:cNvPicPr>
          <p:nvPr/>
        </p:nvPicPr>
        <p:blipFill rotWithShape="1">
          <a:blip r:embed="rId3"/>
          <a:srcRect l="4545" r="4304" b="2"/>
          <a:stretch/>
        </p:blipFill>
        <p:spPr>
          <a:xfrm>
            <a:off x="3310394" y="2943847"/>
            <a:ext cx="5581581" cy="3275978"/>
          </a:xfrm>
          <a:prstGeom prst="rect">
            <a:avLst/>
          </a:prstGeom>
        </p:spPr>
      </p:pic>
      <p:pic>
        <p:nvPicPr>
          <p:cNvPr id="10" name="Grafik 9" descr="Achselzuckender Koala">
            <a:extLst>
              <a:ext uri="{FF2B5EF4-FFF2-40B4-BE49-F238E27FC236}">
                <a16:creationId xmlns:a16="http://schemas.microsoft.com/office/drawing/2014/main" id="{B2C1B107-A4C1-4E2D-97A8-0EA2ADF231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975" y="5067609"/>
            <a:ext cx="1152216" cy="1152216"/>
          </a:xfrm>
          <a:prstGeom prst="rect">
            <a:avLst/>
          </a:prstGeom>
        </p:spPr>
      </p:pic>
    </p:spTree>
    <p:extLst>
      <p:ext uri="{BB962C8B-B14F-4D97-AF65-F5344CB8AC3E}">
        <p14:creationId xmlns:p14="http://schemas.microsoft.com/office/powerpoint/2010/main" val="4076848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FA99C73-3E10-4A6C-8FD6-A407F839E5DD}"/>
              </a:ext>
            </a:extLst>
          </p:cNvPr>
          <p:cNvSpPr>
            <a:spLocks noGrp="1"/>
          </p:cNvSpPr>
          <p:nvPr>
            <p:ph type="title"/>
          </p:nvPr>
        </p:nvSpPr>
        <p:spPr>
          <a:xfrm>
            <a:off x="707011" y="365760"/>
            <a:ext cx="10765410" cy="1207269"/>
          </a:xfrm>
        </p:spPr>
        <p:txBody>
          <a:bodyPr vert="horz" lIns="91440" tIns="45720" rIns="91440" bIns="45720" rtlCol="0" anchor="b">
            <a:normAutofit/>
          </a:bodyPr>
          <a:lstStyle/>
          <a:p>
            <a:pPr algn="ctr"/>
            <a:r>
              <a:rPr lang="en-US" sz="6000" kern="1200">
                <a:solidFill>
                  <a:srgbClr val="FFFFFF"/>
                </a:solidFill>
                <a:latin typeface="+mj-lt"/>
                <a:ea typeface="+mj-ea"/>
                <a:cs typeface="+mj-cs"/>
              </a:rPr>
              <a:t>Schritt 2: Menü</a:t>
            </a:r>
          </a:p>
        </p:txBody>
      </p:sp>
      <p:pic>
        <p:nvPicPr>
          <p:cNvPr id="4" name="Inhaltsplatzhalter 3">
            <a:extLst>
              <a:ext uri="{FF2B5EF4-FFF2-40B4-BE49-F238E27FC236}">
                <a16:creationId xmlns:a16="http://schemas.microsoft.com/office/drawing/2014/main" id="{304629BA-BA5E-43E9-B640-48F3F20E0C5C}"/>
              </a:ext>
            </a:extLst>
          </p:cNvPr>
          <p:cNvPicPr>
            <a:picLocks noChangeAspect="1"/>
          </p:cNvPicPr>
          <p:nvPr/>
        </p:nvPicPr>
        <p:blipFill rotWithShape="1">
          <a:blip r:embed="rId3"/>
          <a:srcRect l="2836" r="6013" b="2"/>
          <a:stretch/>
        </p:blipFill>
        <p:spPr>
          <a:xfrm>
            <a:off x="3305209" y="2974669"/>
            <a:ext cx="5581581" cy="3275978"/>
          </a:xfrm>
          <a:prstGeom prst="rect">
            <a:avLst/>
          </a:prstGeom>
        </p:spPr>
      </p:pic>
    </p:spTree>
    <p:extLst>
      <p:ext uri="{BB962C8B-B14F-4D97-AF65-F5344CB8AC3E}">
        <p14:creationId xmlns:p14="http://schemas.microsoft.com/office/powerpoint/2010/main" val="3524257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AB37A50-9F61-49D0-895A-3AB77C363F26}"/>
              </a:ext>
            </a:extLst>
          </p:cNvPr>
          <p:cNvSpPr>
            <a:spLocks noGrp="1"/>
          </p:cNvSpPr>
          <p:nvPr>
            <p:ph type="title"/>
          </p:nvPr>
        </p:nvSpPr>
        <p:spPr>
          <a:xfrm>
            <a:off x="707011" y="365760"/>
            <a:ext cx="10765410" cy="1207269"/>
          </a:xfrm>
        </p:spPr>
        <p:txBody>
          <a:bodyPr vert="horz" lIns="91440" tIns="45720" rIns="91440" bIns="45720" rtlCol="0" anchor="b">
            <a:normAutofit/>
          </a:bodyPr>
          <a:lstStyle/>
          <a:p>
            <a:pPr algn="ctr"/>
            <a:r>
              <a:rPr lang="en-US" sz="6000" kern="1200">
                <a:solidFill>
                  <a:srgbClr val="FFFFFF"/>
                </a:solidFill>
                <a:latin typeface="+mj-lt"/>
                <a:ea typeface="+mj-ea"/>
                <a:cs typeface="+mj-cs"/>
              </a:rPr>
              <a:t>Schritt 3: Empfänger auswählen</a:t>
            </a:r>
          </a:p>
        </p:txBody>
      </p:sp>
      <p:pic>
        <p:nvPicPr>
          <p:cNvPr id="7" name="Inhaltsplatzhalter 6">
            <a:extLst>
              <a:ext uri="{FF2B5EF4-FFF2-40B4-BE49-F238E27FC236}">
                <a16:creationId xmlns:a16="http://schemas.microsoft.com/office/drawing/2014/main" id="{BEFE239A-F971-4BE2-B135-3E91EC969A88}"/>
              </a:ext>
            </a:extLst>
          </p:cNvPr>
          <p:cNvPicPr>
            <a:picLocks noGrp="1" noChangeAspect="1"/>
          </p:cNvPicPr>
          <p:nvPr>
            <p:ph idx="1"/>
          </p:nvPr>
        </p:nvPicPr>
        <p:blipFill>
          <a:blip r:embed="rId3"/>
          <a:stretch>
            <a:fillRect/>
          </a:stretch>
        </p:blipFill>
        <p:spPr>
          <a:xfrm>
            <a:off x="3164635" y="2943847"/>
            <a:ext cx="5873099" cy="3275978"/>
          </a:xfrm>
          <a:prstGeom prst="rect">
            <a:avLst/>
          </a:prstGeom>
        </p:spPr>
      </p:pic>
    </p:spTree>
    <p:extLst>
      <p:ext uri="{BB962C8B-B14F-4D97-AF65-F5344CB8AC3E}">
        <p14:creationId xmlns:p14="http://schemas.microsoft.com/office/powerpoint/2010/main" val="2940202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78675CC-81F4-43B1-BA1A-7DFEF9020908}"/>
              </a:ext>
            </a:extLst>
          </p:cNvPr>
          <p:cNvSpPr>
            <a:spLocks noGrp="1"/>
          </p:cNvSpPr>
          <p:nvPr>
            <p:ph type="title"/>
          </p:nvPr>
        </p:nvSpPr>
        <p:spPr>
          <a:xfrm>
            <a:off x="707011" y="365760"/>
            <a:ext cx="10765410" cy="1207269"/>
          </a:xfrm>
        </p:spPr>
        <p:txBody>
          <a:bodyPr vert="horz" lIns="91440" tIns="45720" rIns="91440" bIns="45720" rtlCol="0" anchor="b">
            <a:normAutofit/>
          </a:bodyPr>
          <a:lstStyle/>
          <a:p>
            <a:pPr algn="ctr"/>
            <a:r>
              <a:rPr lang="en-US" sz="6000" kern="1200">
                <a:solidFill>
                  <a:srgbClr val="FFFFFF"/>
                </a:solidFill>
                <a:latin typeface="+mj-lt"/>
                <a:ea typeface="+mj-ea"/>
                <a:cs typeface="+mj-cs"/>
              </a:rPr>
              <a:t>Schritt 4: Datenbank wählen</a:t>
            </a:r>
          </a:p>
        </p:txBody>
      </p:sp>
      <p:pic>
        <p:nvPicPr>
          <p:cNvPr id="4" name="Inhaltsplatzhalter 3">
            <a:extLst>
              <a:ext uri="{FF2B5EF4-FFF2-40B4-BE49-F238E27FC236}">
                <a16:creationId xmlns:a16="http://schemas.microsoft.com/office/drawing/2014/main" id="{E198B7DC-94EA-4BCF-9FE3-83C3681643B7}"/>
              </a:ext>
            </a:extLst>
          </p:cNvPr>
          <p:cNvPicPr>
            <a:picLocks noChangeAspect="1"/>
          </p:cNvPicPr>
          <p:nvPr/>
        </p:nvPicPr>
        <p:blipFill rotWithShape="1">
          <a:blip r:embed="rId3"/>
          <a:srcRect t="9252" r="3" b="18290"/>
          <a:stretch/>
        </p:blipFill>
        <p:spPr>
          <a:xfrm>
            <a:off x="3310399" y="2943847"/>
            <a:ext cx="5581570" cy="3275978"/>
          </a:xfrm>
          <a:prstGeom prst="rect">
            <a:avLst/>
          </a:prstGeom>
        </p:spPr>
      </p:pic>
    </p:spTree>
    <p:extLst>
      <p:ext uri="{BB962C8B-B14F-4D97-AF65-F5344CB8AC3E}">
        <p14:creationId xmlns:p14="http://schemas.microsoft.com/office/powerpoint/2010/main" val="12674246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0AEB055-5093-485B-983C-94BA4062EF9B}"/>
              </a:ext>
            </a:extLst>
          </p:cNvPr>
          <p:cNvSpPr>
            <a:spLocks noGrp="1"/>
          </p:cNvSpPr>
          <p:nvPr>
            <p:ph type="title"/>
          </p:nvPr>
        </p:nvSpPr>
        <p:spPr>
          <a:xfrm>
            <a:off x="707011" y="365760"/>
            <a:ext cx="10765410" cy="1207269"/>
          </a:xfrm>
        </p:spPr>
        <p:txBody>
          <a:bodyPr vert="horz" lIns="91440" tIns="45720" rIns="91440" bIns="45720" rtlCol="0" anchor="b">
            <a:normAutofit/>
          </a:bodyPr>
          <a:lstStyle/>
          <a:p>
            <a:pPr algn="ctr"/>
            <a:r>
              <a:rPr lang="en-US" sz="6000" kern="1200">
                <a:solidFill>
                  <a:srgbClr val="FFFFFF"/>
                </a:solidFill>
                <a:latin typeface="+mj-lt"/>
                <a:ea typeface="+mj-ea"/>
                <a:cs typeface="+mj-cs"/>
              </a:rPr>
              <a:t>Schritt 5: Adressblock Bearbeiten:</a:t>
            </a:r>
          </a:p>
        </p:txBody>
      </p:sp>
      <p:pic>
        <p:nvPicPr>
          <p:cNvPr id="5" name="Inhaltsplatzhalter 4">
            <a:extLst>
              <a:ext uri="{FF2B5EF4-FFF2-40B4-BE49-F238E27FC236}">
                <a16:creationId xmlns:a16="http://schemas.microsoft.com/office/drawing/2014/main" id="{DFDC7835-2C29-4DE4-B1DE-5AE57C6EFF8A}"/>
              </a:ext>
            </a:extLst>
          </p:cNvPr>
          <p:cNvPicPr>
            <a:picLocks noChangeAspect="1"/>
          </p:cNvPicPr>
          <p:nvPr/>
        </p:nvPicPr>
        <p:blipFill rotWithShape="1">
          <a:blip r:embed="rId3">
            <a:extLst>
              <a:ext uri="{28A0092B-C50C-407E-A947-70E740481C1C}">
                <a14:useLocalDpi xmlns:a14="http://schemas.microsoft.com/office/drawing/2010/main" val="0"/>
              </a:ext>
            </a:extLst>
          </a:blip>
          <a:srcRect r="5011" b="-2"/>
          <a:stretch/>
        </p:blipFill>
        <p:spPr>
          <a:xfrm>
            <a:off x="3310371" y="2943847"/>
            <a:ext cx="5581627" cy="3275978"/>
          </a:xfrm>
          <a:prstGeom prst="rect">
            <a:avLst/>
          </a:prstGeom>
        </p:spPr>
      </p:pic>
    </p:spTree>
    <p:extLst>
      <p:ext uri="{BB962C8B-B14F-4D97-AF65-F5344CB8AC3E}">
        <p14:creationId xmlns:p14="http://schemas.microsoft.com/office/powerpoint/2010/main" val="40781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8BA98D7-BCF6-4B4C-AF1E-A6E1CC8113D4}"/>
              </a:ext>
            </a:extLst>
          </p:cNvPr>
          <p:cNvSpPr>
            <a:spLocks noGrp="1"/>
          </p:cNvSpPr>
          <p:nvPr>
            <p:ph type="title"/>
          </p:nvPr>
        </p:nvSpPr>
        <p:spPr>
          <a:xfrm>
            <a:off x="707011" y="365760"/>
            <a:ext cx="10765410" cy="1207269"/>
          </a:xfrm>
        </p:spPr>
        <p:txBody>
          <a:bodyPr vert="horz" lIns="91440" tIns="45720" rIns="91440" bIns="45720" rtlCol="0" anchor="b">
            <a:normAutofit/>
          </a:bodyPr>
          <a:lstStyle/>
          <a:p>
            <a:pPr algn="ctr"/>
            <a:r>
              <a:rPr lang="en-US" sz="6000" kern="1200">
                <a:solidFill>
                  <a:srgbClr val="FFFFFF"/>
                </a:solidFill>
                <a:latin typeface="+mj-lt"/>
                <a:ea typeface="+mj-ea"/>
                <a:cs typeface="+mj-cs"/>
              </a:rPr>
              <a:t>Schritt 6: Grußzeile bearbeiten</a:t>
            </a:r>
          </a:p>
        </p:txBody>
      </p:sp>
      <p:pic>
        <p:nvPicPr>
          <p:cNvPr id="5" name="Inhaltsplatzhalter 4">
            <a:extLst>
              <a:ext uri="{FF2B5EF4-FFF2-40B4-BE49-F238E27FC236}">
                <a16:creationId xmlns:a16="http://schemas.microsoft.com/office/drawing/2014/main" id="{ECCC6D52-0617-4AC7-8F3B-3330E2172A89}"/>
              </a:ext>
            </a:extLst>
          </p:cNvPr>
          <p:cNvPicPr>
            <a:picLocks noChangeAspect="1"/>
          </p:cNvPicPr>
          <p:nvPr/>
        </p:nvPicPr>
        <p:blipFill rotWithShape="1">
          <a:blip r:embed="rId3">
            <a:extLst>
              <a:ext uri="{28A0092B-C50C-407E-A947-70E740481C1C}">
                <a14:useLocalDpi xmlns:a14="http://schemas.microsoft.com/office/drawing/2010/main" val="0"/>
              </a:ext>
            </a:extLst>
          </a:blip>
          <a:srcRect r="3" b="5718"/>
          <a:stretch/>
        </p:blipFill>
        <p:spPr>
          <a:xfrm>
            <a:off x="3310377" y="2943847"/>
            <a:ext cx="5581615" cy="3275978"/>
          </a:xfrm>
          <a:prstGeom prst="rect">
            <a:avLst/>
          </a:prstGeom>
        </p:spPr>
      </p:pic>
    </p:spTree>
    <p:extLst>
      <p:ext uri="{BB962C8B-B14F-4D97-AF65-F5344CB8AC3E}">
        <p14:creationId xmlns:p14="http://schemas.microsoft.com/office/powerpoint/2010/main" val="725867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Words>
  <Application>Microsoft Office PowerPoint</Application>
  <PresentationFormat>Breitbild</PresentationFormat>
  <Paragraphs>47</Paragraphs>
  <Slides>12</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Calibri Light</vt:lpstr>
      <vt:lpstr>Rockwell</vt:lpstr>
      <vt:lpstr>Office</vt:lpstr>
      <vt:lpstr>Tutorial: Serienbriefe in Microsoft Word</vt:lpstr>
      <vt:lpstr>Tutorial aufbau</vt:lpstr>
      <vt:lpstr>Was brauche ich?</vt:lpstr>
      <vt:lpstr>Schritt 1: Öffnen/Erstellen der Briefvolage</vt:lpstr>
      <vt:lpstr>Schritt 2: Menü</vt:lpstr>
      <vt:lpstr>Schritt 3: Empfänger auswählen</vt:lpstr>
      <vt:lpstr>Schritt 4: Datenbank wählen</vt:lpstr>
      <vt:lpstr>Schritt 5: Adressblock Bearbeiten:</vt:lpstr>
      <vt:lpstr>Schritt 6: Grußzeile bearbeiten</vt:lpstr>
      <vt:lpstr>Schritt 7: Weitere Elemente hinzufügen</vt:lpstr>
      <vt:lpstr>Schritt 8: Kontrolle</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Patrick Sklomeit</dc:creator>
  <cp:lastModifiedBy>Patrick Sklomeit</cp:lastModifiedBy>
  <cp:revision>14</cp:revision>
  <dcterms:created xsi:type="dcterms:W3CDTF">2021-03-29T07:29:51Z</dcterms:created>
  <dcterms:modified xsi:type="dcterms:W3CDTF">2021-03-29T08:43:03Z</dcterms:modified>
</cp:coreProperties>
</file>