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2" y="236855"/>
            <a:ext cx="9905998" cy="653691"/>
          </a:xfrm>
        </p:spPr>
        <p:txBody>
          <a:bodyPr/>
          <a:lstStyle/>
          <a:p>
            <a:r>
              <a:rPr lang="de-DE" dirty="0" smtClean="0"/>
              <a:t>Vorstellung eines Teilnehmers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1411" y="913668"/>
            <a:ext cx="9905999" cy="5687854"/>
          </a:xfrm>
        </p:spPr>
        <p:txBody>
          <a:bodyPr>
            <a:normAutofit/>
          </a:bodyPr>
          <a:lstStyle/>
          <a:p>
            <a:r>
              <a:rPr lang="de-DE" dirty="0" smtClean="0"/>
              <a:t>Name</a:t>
            </a:r>
          </a:p>
          <a:p>
            <a:r>
              <a:rPr lang="de-DE" dirty="0" smtClean="0"/>
              <a:t>Familienstand</a:t>
            </a:r>
          </a:p>
          <a:p>
            <a:r>
              <a:rPr lang="de-DE" dirty="0" smtClean="0"/>
              <a:t>Kommt aus /Wohnt in</a:t>
            </a:r>
          </a:p>
          <a:p>
            <a:r>
              <a:rPr lang="de-DE" dirty="0" smtClean="0"/>
              <a:t>Berufserfahrung / Berufsziel</a:t>
            </a:r>
          </a:p>
          <a:p>
            <a:r>
              <a:rPr lang="de-DE" dirty="0" smtClean="0"/>
              <a:t>Erwartung an diesen </a:t>
            </a:r>
            <a:r>
              <a:rPr lang="de-DE" smtClean="0"/>
              <a:t>Kurs Projektmanagement</a:t>
            </a:r>
            <a:endParaRPr lang="de-DE" dirty="0" smtClean="0"/>
          </a:p>
          <a:p>
            <a:r>
              <a:rPr lang="de-DE" dirty="0" smtClean="0"/>
              <a:t>Was in der Klasse keiner von mir weiß</a:t>
            </a:r>
            <a:endParaRPr lang="de-DE" dirty="0"/>
          </a:p>
          <a:p>
            <a:endParaRPr lang="de-DE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Gruppenarbeit 60 Minuten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Präsentation 5 Minuten </a:t>
            </a:r>
            <a:r>
              <a:rPr lang="de-DE" dirty="0" smtClean="0"/>
              <a:t>mit PPT Unterstützung 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343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35</Words>
  <Application>Microsoft Office PowerPoint</Application>
  <PresentationFormat>Breitbild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Trebuchet MS</vt:lpstr>
      <vt:lpstr>Tw Cen MT</vt:lpstr>
      <vt:lpstr>Wingdings</vt:lpstr>
      <vt:lpstr>Schaltkreis</vt:lpstr>
      <vt:lpstr>Vorstellung eines Teilnehmers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Udo Kahl</dc:creator>
  <cp:lastModifiedBy>Udo Kahl</cp:lastModifiedBy>
  <cp:revision>9</cp:revision>
  <dcterms:created xsi:type="dcterms:W3CDTF">2020-10-11T11:22:46Z</dcterms:created>
  <dcterms:modified xsi:type="dcterms:W3CDTF">2021-04-12T07:00:44Z</dcterms:modified>
</cp:coreProperties>
</file>