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AF7D93-2F9A-411A-8374-8C957E65803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47B703-BB2A-4BFC-9E86-DECCC0D2B59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content.com/br/blog/javascript/" TargetMode="External"/><Relationship Id="rId2" Type="http://schemas.openxmlformats.org/officeDocument/2006/relationships/hyperlink" Target="https://docs.python.org/pt-br/dev/faq/gener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rtalinsights.com.br/perguntas-frequentes/quais-empresas-usam-o-javascript" TargetMode="External"/><Relationship Id="rId4" Type="http://schemas.openxmlformats.org/officeDocument/2006/relationships/hyperlink" Target="https://www.portalinsights.com.br/perguntas-frequentes/quais-empresas-usam-o-javascript#google_vignet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6626597" cy="132878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Graduando: </a:t>
            </a:r>
            <a:r>
              <a:rPr lang="pt-BR" dirty="0" err="1" smtClean="0"/>
              <a:t>Iohann</a:t>
            </a:r>
            <a:r>
              <a:rPr lang="pt-BR" dirty="0" smtClean="0"/>
              <a:t> Ferreira</a:t>
            </a:r>
          </a:p>
          <a:p>
            <a:r>
              <a:rPr lang="pt-BR" dirty="0" smtClean="0"/>
              <a:t>Curso: Análise e Desenvolvimento de Sistemas</a:t>
            </a:r>
          </a:p>
          <a:p>
            <a:endParaRPr lang="pt-BR" dirty="0" smtClean="0"/>
          </a:p>
          <a:p>
            <a:r>
              <a:rPr lang="pt-BR" dirty="0" smtClean="0"/>
              <a:t>UNOPAR – Universidade do Norte do Paraná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pic>
        <p:nvPicPr>
          <p:cNvPr id="1026" name="Picture 2" descr="C:\Users\PC\Downloads\logo-unop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" y="5517232"/>
            <a:ext cx="1721897" cy="12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ownloads\WhatsApp Image 2024-05-28 at 9.42.03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42" y="260648"/>
            <a:ext cx="3573016" cy="26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760" y="5229200"/>
            <a:ext cx="6512511" cy="1143000"/>
          </a:xfrm>
        </p:spPr>
        <p:txBody>
          <a:bodyPr/>
          <a:lstStyle/>
          <a:p>
            <a:r>
              <a:rPr lang="pt-BR" dirty="0" smtClean="0"/>
              <a:t>Detalhes...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Python é utilizada por quais Empresas?</a:t>
            </a:r>
          </a:p>
          <a:p>
            <a:endParaRPr lang="pt-BR" dirty="0"/>
          </a:p>
          <a:p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Instagram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Spotify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Uber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Dropbox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Lyft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8194" name="Picture 2" descr="C:\Users\PC\Downloads\1240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875418" cy="8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C\Downloads\spotify_logo_icon_1892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06" y="1110758"/>
            <a:ext cx="1191422" cy="11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C\Downloads\Instagram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01" y="1226009"/>
            <a:ext cx="960919" cy="96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PC\Downloads\Lyft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45" y="2420888"/>
            <a:ext cx="1116887" cy="7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PC\Downloads\uber_icon_1460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7" y="2328143"/>
            <a:ext cx="998240" cy="9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PC\Downloads\Dropbox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37" y="2328143"/>
            <a:ext cx="1755687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11799"/>
            <a:ext cx="8305800" cy="4174400"/>
          </a:xfrm>
        </p:spPr>
        <p:txBody>
          <a:bodyPr/>
          <a:lstStyle/>
          <a:p>
            <a:r>
              <a:rPr lang="pt-BR" dirty="0" smtClean="0"/>
              <a:t>MOMENTO </a:t>
            </a:r>
            <a:br>
              <a:rPr lang="pt-BR" dirty="0" smtClean="0"/>
            </a:br>
            <a:r>
              <a:rPr lang="pt-BR" sz="8800" dirty="0" smtClean="0"/>
              <a:t>DINÂMICA</a:t>
            </a:r>
            <a:endParaRPr lang="pt-BR" sz="8800" dirty="0"/>
          </a:p>
        </p:txBody>
      </p:sp>
      <p:pic>
        <p:nvPicPr>
          <p:cNvPr id="9218" name="Picture 2" descr="C:\Users\PC\Downloads\WhatsApp Image 2024-05-28 at 8.09.11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3212976"/>
            <a:ext cx="33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julgar o Professor Caio!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5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4869160"/>
            <a:ext cx="6512511" cy="1143000"/>
          </a:xfrm>
        </p:spPr>
        <p:txBody>
          <a:bodyPr/>
          <a:lstStyle/>
          <a:p>
            <a:r>
              <a:rPr lang="pt-BR" dirty="0" smtClean="0"/>
              <a:t>Vamos praticar...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3849608"/>
          </a:xfrm>
        </p:spPr>
        <p:txBody>
          <a:bodyPr>
            <a:normAutofit/>
          </a:bodyPr>
          <a:lstStyle/>
          <a:p>
            <a:r>
              <a:rPr lang="pt-BR" dirty="0" smtClean="0"/>
              <a:t>Situação-Problema: O professor Caio deve ir para o céu ou para o Submundo-Dos-Professores-Malvados? </a:t>
            </a:r>
          </a:p>
          <a:p>
            <a:r>
              <a:rPr lang="pt-BR" dirty="0" smtClean="0"/>
              <a:t>Baseado nas qualidades, defeitos, virtudes e características gerais de Caio quanto Professor, a turma deverá responder às perguntas do software;</a:t>
            </a:r>
          </a:p>
          <a:p>
            <a:r>
              <a:rPr lang="pt-BR" dirty="0" smtClean="0"/>
              <a:t>O software fará uma análise das respostas da turma e ao final apresentará como resultado se o Professor Caio merece ir pro céu ou para o Submundo-Dos-Professores-Malvados.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 descr="C:\Users\PC\Downloads\360_F_538628354_XsWtqxMtKLsWYriczpKCOdYmO9tG3R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969568"/>
            <a:ext cx="957706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C\Downloads\WhatsApp Image 2024-05-28 at 9.36.11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0"/>
            <a:ext cx="9180004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437112"/>
            <a:ext cx="7344816" cy="1647056"/>
          </a:xfrm>
        </p:spPr>
        <p:txBody>
          <a:bodyPr/>
          <a:lstStyle/>
          <a:p>
            <a:r>
              <a:rPr lang="pt-BR" sz="6600" dirty="0" smtClean="0"/>
              <a:t>Muito obrigado!</a:t>
            </a:r>
            <a:endParaRPr lang="pt-BR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7000" dirty="0" smtClean="0"/>
              <a:t>Referências:</a:t>
            </a:r>
          </a:p>
          <a:p>
            <a:endParaRPr lang="pt-BR" dirty="0" smtClean="0"/>
          </a:p>
          <a:p>
            <a:r>
              <a:rPr lang="pt-BR" sz="2800" dirty="0">
                <a:hlinkClick r:id="rId2"/>
              </a:rPr>
              <a:t>https://</a:t>
            </a:r>
            <a:r>
              <a:rPr lang="pt-BR" sz="2800" dirty="0" smtClean="0">
                <a:hlinkClick r:id="rId2"/>
              </a:rPr>
              <a:t>docs.python.org/pt-br/dev/faq/general.html</a:t>
            </a:r>
            <a:endParaRPr lang="pt-BR" sz="2800" dirty="0" smtClean="0"/>
          </a:p>
          <a:p>
            <a:r>
              <a:rPr lang="pt-BR" sz="2800" dirty="0">
                <a:hlinkClick r:id="rId3"/>
              </a:rPr>
              <a:t>https://rockcontent.com/br/blog/javascript</a:t>
            </a:r>
            <a:r>
              <a:rPr lang="pt-BR" sz="2800" dirty="0" smtClean="0">
                <a:hlinkClick r:id="rId3"/>
              </a:rPr>
              <a:t>/</a:t>
            </a:r>
            <a:endParaRPr lang="pt-BR" sz="2800" dirty="0" smtClean="0"/>
          </a:p>
          <a:p>
            <a:r>
              <a:rPr lang="pt-BR" sz="2800" dirty="0">
                <a:hlinkClick r:id="rId4"/>
              </a:rPr>
              <a:t>https://</a:t>
            </a:r>
            <a:r>
              <a:rPr lang="pt-BR" sz="2800" dirty="0" smtClean="0">
                <a:hlinkClick r:id="rId4"/>
              </a:rPr>
              <a:t>www.portalinsights.com.br/perguntas-frequentes/quais-empresas-usam-o-javascript#google_vignette</a:t>
            </a:r>
            <a:endParaRPr lang="pt-BR" sz="2800" dirty="0" smtClean="0"/>
          </a:p>
          <a:p>
            <a:r>
              <a:rPr lang="pt-BR" sz="2800" dirty="0">
                <a:hlinkClick r:id="rId5"/>
              </a:rPr>
              <a:t>https://</a:t>
            </a:r>
            <a:r>
              <a:rPr lang="pt-BR" sz="2800" dirty="0" smtClean="0">
                <a:hlinkClick r:id="rId5"/>
              </a:rPr>
              <a:t>www.portalinsights.com.br/perguntas-frequentes/quais-empresas-usam-o-javascript</a:t>
            </a:r>
            <a:endParaRPr lang="pt-BR" sz="2800" dirty="0" smtClean="0"/>
          </a:p>
          <a:p>
            <a:r>
              <a:rPr lang="pt-BR" sz="2800" dirty="0"/>
              <a:t>https://www.google.com/search?q=empresas+que+usam+python&amp;oq=empresas+que+usam+&amp;</a:t>
            </a:r>
            <a:r>
              <a:rPr lang="pt-BR" sz="2800" dirty="0" smtClean="0"/>
              <a:t>gs_lcrp=EgZjaHJvbWUqBwgEEAAYgAQyDggAEEUYJxg7GIAEGIoFMgYIARBFGDkyBwgCEAAYgAQyBwgDEAAYgAQyBwgEEAAYgAQyBwgFEAAYgAQyBwgGEAAYgAQyBggHEEUYPNIBCDgxODhqMGo5qAIAsAIB&amp;sourceid=chrome&amp;ie=UTF-8</a:t>
            </a:r>
          </a:p>
          <a:p>
            <a:r>
              <a:rPr lang="pt-BR" sz="2800" dirty="0"/>
              <a:t>https://www.google.com/search?q=caracter%C3%ADsticas+da+linguagem+python&amp;sca_esv=0287887dd28220e3&amp;sca_upv=1&amp;sxsrf=ADLYWIIcQ7reL-uRsouygMtG-L7_1ruOXg%3A1716928347569&amp;ei=Wz9WZrqaIpfL1sQPv6G6oA4&amp;udm=&amp;</a:t>
            </a:r>
            <a:r>
              <a:rPr lang="pt-BR" sz="2800" dirty="0" smtClean="0"/>
              <a:t>ved=0ahUKEwj6s4vCmLGGAxWXpZUCHb-QDuQQ4dUDCBA&amp;uact=5&amp;oq=caracter%C3%ADsticas+da+linguagem+python&amp;gs_lp=Egxnd3Mtd2l6LXNlcnAiJGNhcmFjdGVyw61zdGljYXMgZGEgbGluZ3VhZ2VtIHB5dGhvbjIFEAAYgAQyBhAAGBYYHjIGEAAYFhgeMgYQABgWGB4yCBAAGIAEGKIESLEfUJACWJkdcAF4AZABAJgBywGgAZ0KqgEFMC42LjG4AQPIAQD4AQGYAgigAsMKwgIKEAAYsAMY1gQYR8ICDRAAGIAEGLADGEMYigXCAgoQABiABBhDGIoFwgIKEAAYFhgKGB4YD8ICCBAAGBYYHhgPmAMAiAYBkAYKkgcFMS42LjGgB9Es&amp;sclient=gws-wiz-serp</a:t>
            </a:r>
          </a:p>
          <a:p>
            <a:r>
              <a:rPr lang="pt-BR" sz="2800" dirty="0"/>
              <a:t>https://www.google.com/search?q=tinder+logo&amp;sca_esv=b4340eee26af1ee7&amp;sca_upv=1&amp;udm=2&amp;biw=1600&amp;bih=739&amp;sxsrf=ADLYWIIxD2w5vJkEBH6JPHz_0ViAEE3R0w%3A1716925933456&amp;ei=7TVWZtSyG57Q1sQPrcq3CA&amp;ved=0ahUKEwiU3fnCj7GGAxUeqJUCHS3lDQEQ4dUDCBA&amp;uact=5&amp;oq=tinder+logo&amp;gs_lp=Egxnd3Mtd2l6LXNlcnAiC3RpbmRlciBsb2dvMggQABiABBixAzIFEAAYgAQyBRAAGIAEMgUQABiABDIFEAAYgAQyBhAAGAcYHjIGEAAYBxgeMgYQABgHGB4yBhAAGAcYHjIGEAAYBxgeSIYkUIUPWJYicAJ4AJABAJgBrQGgAcMQqgEEMC4xM7gBA8gBAPgBAZgCCaACnAnCAg0QABiABBixAxhDGIoFwgIKEAAYgAQYQxiKBcICBxAAGIAEGBPCAggQABgTGAcYHpgDAIgGAZIHAzIuN6AH1EU&amp;sclient=gws-wiz-serp#vhid=wlhBEFnUlX1O4M&amp;vssid=mosaic</a:t>
            </a:r>
          </a:p>
        </p:txBody>
      </p:sp>
    </p:spTree>
    <p:extLst>
      <p:ext uri="{BB962C8B-B14F-4D97-AF65-F5344CB8AC3E}">
        <p14:creationId xmlns:p14="http://schemas.microsoft.com/office/powerpoint/2010/main" val="3354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4293096"/>
            <a:ext cx="7416824" cy="1793136"/>
          </a:xfrm>
        </p:spPr>
        <p:txBody>
          <a:bodyPr/>
          <a:lstStyle/>
          <a:p>
            <a:r>
              <a:rPr lang="pt-BR" dirty="0" smtClean="0"/>
              <a:t>Quem Sou </a:t>
            </a:r>
            <a:r>
              <a:rPr lang="pt-BR" dirty="0"/>
              <a:t>E</a:t>
            </a:r>
            <a:r>
              <a:rPr lang="pt-BR" dirty="0" smtClean="0"/>
              <a:t>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Me chamo </a:t>
            </a:r>
            <a:r>
              <a:rPr lang="pt-BR" dirty="0" err="1" smtClean="0"/>
              <a:t>Iohann</a:t>
            </a:r>
            <a:r>
              <a:rPr lang="pt-BR" dirty="0" smtClean="0"/>
              <a:t>!</a:t>
            </a:r>
          </a:p>
          <a:p>
            <a:r>
              <a:rPr lang="pt-BR" dirty="0" smtClean="0"/>
              <a:t>Tenho 21 anos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Sou estudante de ADS;</a:t>
            </a:r>
          </a:p>
          <a:p>
            <a:r>
              <a:rPr lang="pt-BR" dirty="0" smtClean="0"/>
              <a:t>Já cursei Teatro;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C:\Users\PC\Downloads\WhatsApp Image 2024-05-28 at 4.11.03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64704"/>
            <a:ext cx="296351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mim...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4221088" cy="3474720"/>
          </a:xfrm>
        </p:spPr>
        <p:txBody>
          <a:bodyPr/>
          <a:lstStyle/>
          <a:p>
            <a:r>
              <a:rPr lang="pt-BR" dirty="0" smtClean="0"/>
              <a:t>Áreas em que sou especialista: Dados, Desenvolvimento de Software e UX/UI;</a:t>
            </a:r>
          </a:p>
          <a:p>
            <a:r>
              <a:rPr lang="pt-BR" dirty="0" smtClean="0"/>
              <a:t>Meus estilos musicais favoritos são Rock e Pop;</a:t>
            </a:r>
          </a:p>
          <a:p>
            <a:r>
              <a:rPr lang="pt-BR" dirty="0" smtClean="0"/>
              <a:t>O que mais gosto de fazer no meu tempo livre é Cantar, Dançar, malhar e viajar; </a:t>
            </a:r>
            <a:endParaRPr lang="pt-BR" dirty="0"/>
          </a:p>
        </p:txBody>
      </p:sp>
      <p:pic>
        <p:nvPicPr>
          <p:cNvPr id="3075" name="Picture 3" descr="C:\Users\PC\Downloads\WhatsApp Image 2024-05-28 at 4.17.53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6672"/>
            <a:ext cx="3096344" cy="383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4509120"/>
            <a:ext cx="7056783" cy="1152128"/>
          </a:xfrm>
        </p:spPr>
        <p:txBody>
          <a:bodyPr/>
          <a:lstStyle/>
          <a:p>
            <a:r>
              <a:rPr lang="pt-BR" dirty="0" smtClean="0"/>
              <a:t>Entendendo o Conceito...</a:t>
            </a:r>
            <a:endParaRPr lang="pt-BR" dirty="0"/>
          </a:p>
        </p:txBody>
      </p:sp>
      <p:pic>
        <p:nvPicPr>
          <p:cNvPr id="4098" name="Picture 2" descr="C:\Users\PC\Downloads\o-que-é-ling-prog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1143"/>
            <a:ext cx="6400800" cy="341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4941168"/>
            <a:ext cx="6512511" cy="1143000"/>
          </a:xfrm>
        </p:spPr>
        <p:txBody>
          <a:bodyPr/>
          <a:lstStyle/>
          <a:p>
            <a:r>
              <a:rPr lang="pt-BR" dirty="0" smtClean="0"/>
              <a:t>Entendendo o Conceito...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Definição: </a:t>
            </a:r>
            <a:r>
              <a:rPr lang="pt-BR" dirty="0"/>
              <a:t>Linguagem de Programação é uma linguagem escrita e formal que especifica um conjunto de instruções e regras usadas para gerar programas (software).</a:t>
            </a:r>
          </a:p>
        </p:txBody>
      </p:sp>
      <p:pic>
        <p:nvPicPr>
          <p:cNvPr id="5122" name="Picture 2" descr="C:\Users\PC\Downloads\Linguagen-de-programacao-2-shutterstock_1680857539.jp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4"/>
            <a:ext cx="607117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5085184"/>
            <a:ext cx="6512511" cy="1143000"/>
          </a:xfrm>
        </p:spPr>
        <p:txBody>
          <a:bodyPr/>
          <a:lstStyle/>
          <a:p>
            <a:r>
              <a:rPr lang="pt-BR" dirty="0" smtClean="0"/>
              <a:t>Exemplos de Linguagens...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SQL;</a:t>
            </a:r>
          </a:p>
          <a:p>
            <a:r>
              <a:rPr lang="pt-BR" dirty="0" smtClean="0"/>
              <a:t>Python;</a:t>
            </a:r>
          </a:p>
          <a:p>
            <a:r>
              <a:rPr lang="pt-BR" dirty="0" smtClean="0"/>
              <a:t>PHP;</a:t>
            </a:r>
          </a:p>
          <a:p>
            <a:r>
              <a:rPr lang="pt-BR" dirty="0" smtClean="0"/>
              <a:t>C++;</a:t>
            </a:r>
          </a:p>
          <a:p>
            <a:r>
              <a:rPr lang="pt-BR" dirty="0" smtClean="0"/>
              <a:t>Java;</a:t>
            </a:r>
          </a:p>
          <a:p>
            <a:r>
              <a:rPr lang="pt-BR" dirty="0" err="1" smtClean="0"/>
              <a:t>Ruby</a:t>
            </a:r>
            <a:r>
              <a:rPr lang="pt-BR" dirty="0" smtClean="0"/>
              <a:t>;</a:t>
            </a:r>
          </a:p>
          <a:p>
            <a:pPr marL="45720" indent="0">
              <a:buNone/>
            </a:pPr>
            <a:r>
              <a:rPr lang="pt-BR" dirty="0" smtClean="0"/>
              <a:t>Entre outras...</a:t>
            </a:r>
          </a:p>
        </p:txBody>
      </p:sp>
      <p:pic>
        <p:nvPicPr>
          <p:cNvPr id="6146" name="Picture 2" descr="C:\Users\PC\Downloads\ling_programacao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8" y="476672"/>
            <a:ext cx="5688630" cy="42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5373216"/>
            <a:ext cx="6512511" cy="1143000"/>
          </a:xfrm>
        </p:spPr>
        <p:txBody>
          <a:bodyPr/>
          <a:lstStyle/>
          <a:p>
            <a:r>
              <a:rPr lang="pt-BR" dirty="0" smtClean="0"/>
              <a:t>Detalhes...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Características do </a:t>
            </a:r>
            <a:r>
              <a:rPr lang="pt-BR" dirty="0" err="1" smtClean="0"/>
              <a:t>JavaScript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/>
              <a:t>Linguagem de alto nível;</a:t>
            </a:r>
          </a:p>
          <a:p>
            <a:r>
              <a:rPr lang="pt-BR" dirty="0" smtClean="0"/>
              <a:t>Responsável por criar interações, respostas à cliques, animações, comandos de layouts e atividades de modo geral dentro de qualquer página Web;</a:t>
            </a:r>
          </a:p>
          <a:p>
            <a:r>
              <a:rPr lang="pt-BR" dirty="0" smtClean="0"/>
              <a:t>Códigos similares à linguagem humana;</a:t>
            </a:r>
          </a:p>
          <a:p>
            <a:r>
              <a:rPr lang="pt-BR" dirty="0" smtClean="0"/>
              <a:t>Voltada para Aplicações e Desenvolvimento Web;</a:t>
            </a:r>
          </a:p>
          <a:p>
            <a:pPr marL="4572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9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3728" y="5229200"/>
            <a:ext cx="6512511" cy="1143000"/>
          </a:xfrm>
        </p:spPr>
        <p:txBody>
          <a:bodyPr/>
          <a:lstStyle/>
          <a:p>
            <a:r>
              <a:rPr lang="pt-BR" dirty="0" smtClean="0"/>
              <a:t>Detalhes...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é </a:t>
            </a:r>
            <a:r>
              <a:rPr lang="pt-BR" dirty="0" err="1" smtClean="0"/>
              <a:t>utiizada</a:t>
            </a:r>
            <a:r>
              <a:rPr lang="pt-BR" dirty="0" smtClean="0"/>
              <a:t> por quais Empresas?</a:t>
            </a:r>
          </a:p>
          <a:p>
            <a:endParaRPr lang="pt-BR" dirty="0" smtClean="0"/>
          </a:p>
          <a:p>
            <a:r>
              <a:rPr lang="pt-BR" dirty="0" smtClean="0"/>
              <a:t>Mortal </a:t>
            </a:r>
            <a:r>
              <a:rPr lang="pt-BR" dirty="0" err="1" smtClean="0"/>
              <a:t>Kombat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err="1" smtClean="0"/>
              <a:t>Netflix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Discord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Reddit</a:t>
            </a:r>
            <a:r>
              <a:rPr lang="pt-BR" dirty="0" smtClean="0"/>
              <a:t>;</a:t>
            </a:r>
          </a:p>
          <a:p>
            <a:r>
              <a:rPr lang="pt-BR" dirty="0" smtClean="0"/>
              <a:t>Google;</a:t>
            </a:r>
          </a:p>
          <a:p>
            <a:r>
              <a:rPr lang="pt-BR" dirty="0" err="1" smtClean="0"/>
              <a:t>Whatsapp</a:t>
            </a:r>
            <a:r>
              <a:rPr lang="pt-BR" dirty="0" smtClean="0"/>
              <a:t> Desktop;</a:t>
            </a:r>
          </a:p>
          <a:p>
            <a:endParaRPr lang="pt-BR" dirty="0" smtClean="0"/>
          </a:p>
        </p:txBody>
      </p:sp>
      <p:pic>
        <p:nvPicPr>
          <p:cNvPr id="7170" name="Picture 2" descr="C:\Users\PC\Downloads\Netflix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3" y="1344163"/>
            <a:ext cx="694945" cy="6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PC\Downloads\google-logo-png-google-sva-scholarship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3686727" cy="11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PC\Downloads\1000_F_316746510_yotsjNGcv7fzmrmTkApIinQaR0TfpBz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64" y="1347985"/>
            <a:ext cx="807144" cy="7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C:\Users\PC\Downloads\1000_F_316752482_SmCu3yMoMV7rMensP4IWCIx3FRrjNKv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3" y="3430278"/>
            <a:ext cx="866755" cy="82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PC\Downloads\636e0a6a49cf127bf92de1e2_icon_clyde_blurple_RG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40" y="3492629"/>
            <a:ext cx="1044469" cy="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C\Downloads\Mortal_kombat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07" y="1267072"/>
            <a:ext cx="864847" cy="8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3728" y="5301208"/>
            <a:ext cx="6512511" cy="1143000"/>
          </a:xfrm>
        </p:spPr>
        <p:txBody>
          <a:bodyPr/>
          <a:lstStyle/>
          <a:p>
            <a:r>
              <a:rPr lang="pt-BR" dirty="0" smtClean="0"/>
              <a:t>Detalhes...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Características da linguagem Python:</a:t>
            </a:r>
          </a:p>
          <a:p>
            <a:endParaRPr lang="pt-BR" dirty="0"/>
          </a:p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Propósito Geral;</a:t>
            </a:r>
          </a:p>
          <a:p>
            <a:r>
              <a:rPr lang="pt-BR" dirty="0" smtClean="0"/>
              <a:t>Orientada à Objetos;</a:t>
            </a:r>
          </a:p>
          <a:p>
            <a:r>
              <a:rPr lang="pt-BR" dirty="0" smtClean="0"/>
              <a:t>Comunidade ativa;</a:t>
            </a:r>
          </a:p>
          <a:p>
            <a:r>
              <a:rPr lang="pt-BR" dirty="0" smtClean="0"/>
              <a:t>Bibliotecas e Frameworks Extensos;</a:t>
            </a:r>
          </a:p>
          <a:p>
            <a:r>
              <a:rPr lang="pt-BR" dirty="0" smtClean="0"/>
              <a:t>Simplicidade e </a:t>
            </a:r>
            <a:r>
              <a:rPr lang="pt-BR" dirty="0" err="1" smtClean="0"/>
              <a:t>Legebilidade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9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423</TotalTime>
  <Words>355</Words>
  <Application>Microsoft Office PowerPoint</Application>
  <PresentationFormat>Apresentação na tela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Integração</vt:lpstr>
      <vt:lpstr>Linguagem de Programação</vt:lpstr>
      <vt:lpstr>Quem Sou Eu?</vt:lpstr>
      <vt:lpstr>Um pouco mais sobre mim...</vt:lpstr>
      <vt:lpstr>Entendendo o Conceito...</vt:lpstr>
      <vt:lpstr>Entendendo o Conceito...</vt:lpstr>
      <vt:lpstr>Exemplos de Linguagens...</vt:lpstr>
      <vt:lpstr>Detalhes...</vt:lpstr>
      <vt:lpstr>Detalhes...</vt:lpstr>
      <vt:lpstr>Detalhes...</vt:lpstr>
      <vt:lpstr>Detalhes...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MOMENTO  DINÂMICA</vt:lpstr>
      <vt:lpstr>Vamos praticar...</vt:lpstr>
      <vt:lpstr>Apresentação do PowerPoint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</dc:title>
  <dc:creator>PC</dc:creator>
  <cp:lastModifiedBy>PC</cp:lastModifiedBy>
  <cp:revision>18</cp:revision>
  <dcterms:created xsi:type="dcterms:W3CDTF">2024-05-28T18:33:20Z</dcterms:created>
  <dcterms:modified xsi:type="dcterms:W3CDTF">2024-05-29T11:35:57Z</dcterms:modified>
</cp:coreProperties>
</file>