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16F-5991-47F0-9433-5AF51189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F87CA-F837-477C-BF66-6E8DFB1C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8207-537C-479A-95E5-48CD9103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FB99D-8D22-4F64-91C3-E7752CE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DABB-51FE-4A0C-87E4-6AC4F9B0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FCDB-F2AF-44A5-B621-73543A8A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074B0-0B06-42EA-B8D8-05834D02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7D91B-65A1-41F1-B088-F2A80EE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F860-CCAF-4366-9AB0-27D3B484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DFD31-D3DB-47E3-ADA2-64BD1E9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66CA72-DB76-423F-9B9E-07A07510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C38C9-B84B-43C5-BB2D-C6B7BA40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B03F2-948C-442C-8F2B-25F9F6CD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B1A95-F914-494C-AB37-A447DC5A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5A827-C0C1-4C47-9675-88946DA5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7C73-74DE-42DF-B39D-AD2B806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73563-85F7-4CAB-BC08-1E80E914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45B4E-6B6E-4658-8C59-EAAAD779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45ADB-C109-404E-BBFE-3BC6CB50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06089-2E6F-4520-9BE1-F07BA61C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CBC4-9E2D-438D-BE37-FBA5BB64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7C514-FF90-48AE-9CC3-C77966D9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BAC2F-7C2D-42C6-844A-F8D16FAF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5682D-62CD-46CB-9FD0-0893BB9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D82C9-FEC9-4F5E-A2C0-B450B309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9BBB-888C-49D2-A9EC-1827D7A9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E653F-9BFC-4112-8FF9-54DA748FB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D7B73-2C4E-4015-9516-0B9BF64E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F0A5C-7B82-4C63-89E6-D380D58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A592B-EA54-4B99-8CE1-E78DAAAF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7DA32-45E8-4675-8A39-D008344B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BED23-0B26-4405-995D-0EC8F2F7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F45BC-4BCC-4025-ACC8-37D34947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9C9F5-DD92-4639-826B-5DBBD095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8AA78-7956-4525-9EF4-5B1C6A16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C6705-035C-4903-A5E1-6D98CF21A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3119D-16BF-4A60-9865-FF7715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83622-4156-4107-BDCF-01818736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CC5C44-CA95-4546-8A3B-4B43B0ED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BC5F-4AAB-47A9-A854-6B1737F5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305548-F11E-4458-98B0-1161BE2A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AB232-143E-4318-8845-5BEEB244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6AE85D-C36D-42EE-BA7F-D40057B0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01364-C563-42C8-899F-D2F62FFB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D1A0A7-E826-49BC-A858-5F4ECB83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5E7EB-56AE-4911-B7B7-D867FAA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F292-33C0-443B-AAD0-A8F4C8FE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C9D59-3FEC-4635-9047-B9BFF48F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61EBA-F68E-46CD-B7B9-4DF86353A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FC33F-A29D-498C-8001-411468C1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9F389-67DD-4D89-9CEA-BB6C3931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A6308-6825-4F84-8669-69734DCA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30F8-B46A-4E5C-A9D8-AAFFB747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730CC-8C14-4B07-8882-187075709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470FF-9ABF-4834-99D5-5F2CB6E5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A5DD0-4E13-4DA5-8448-FE50FD19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6FD56-04C3-44D4-85D5-07E8321A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054B4-3D6E-4071-848B-40D1106D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6745B-A555-4293-BB9B-14025B7F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66924-CD9C-462C-80F8-90C40AFC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7B6F4-2E02-404C-9BAB-5A9C6CC72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07FC-9A2E-4DE2-830B-6EFB79BF999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E961A-4649-42CC-B3F5-A286BC604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772C-82F1-4EEC-A069-F0163A4E4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3FD4-47F2-4027-9C81-0DE13AEB2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7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87A115-75C3-42D9-B800-F6EECD7F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4" y="734467"/>
            <a:ext cx="8267148" cy="53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박성언</dc:creator>
  <cp:lastModifiedBy>박성언</cp:lastModifiedBy>
  <cp:revision>1</cp:revision>
  <dcterms:created xsi:type="dcterms:W3CDTF">2020-12-10T12:23:08Z</dcterms:created>
  <dcterms:modified xsi:type="dcterms:W3CDTF">2020-12-10T12:23:37Z</dcterms:modified>
</cp:coreProperties>
</file>