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Original idea was that</a:t>
            </a:r>
            <a:r>
              <a:rPr lang="en-GB" baseline="0" dirty="0" smtClean="0"/>
              <a:t> current crime visualisations only report historic data and we thought there was a good opportunity to add some analysis to that.</a:t>
            </a:r>
          </a:p>
          <a:p>
            <a:r>
              <a:rPr lang="en-GB" baseline="0" dirty="0" smtClean="0"/>
              <a:t>	- We were quite ignorant of the data, the reason why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Comment on its exploratory nature.</a:t>
            </a:r>
            <a:r>
              <a:rPr lang="en-GB" baseline="0" dirty="0" smtClean="0"/>
              <a:t> All these types of people can use the app and may gain something from it but it isn’t projecting a single message to </a:t>
            </a:r>
            <a:r>
              <a:rPr lang="en-GB" baseline="0" smtClean="0"/>
              <a:t>a single type of person.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BNP</a:t>
            </a:r>
            <a:r>
              <a:rPr lang="en-US" dirty="0" smtClean="0"/>
              <a:t> Paribas </a:t>
            </a:r>
            <a:r>
              <a:rPr lang="en-US" dirty="0" err="1" smtClean="0"/>
              <a:t>Cardif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r>
              <a:rPr lang="en-US" dirty="0" smtClean="0"/>
              <a:t>GAUSS</a:t>
            </a:r>
          </a:p>
          <a:p>
            <a:r>
              <a:rPr lang="en-GB" dirty="0" err="1" smtClean="0">
                <a:effectLst/>
              </a:rPr>
              <a:t>Antonios</a:t>
            </a:r>
            <a:r>
              <a:rPr lang="en-GB" dirty="0" smtClean="0">
                <a:effectLst/>
              </a:rPr>
              <a:t>, </a:t>
            </a:r>
            <a:r>
              <a:rPr lang="en-GB" dirty="0" err="1" smtClean="0">
                <a:effectLst/>
              </a:rPr>
              <a:t>Nikolaos</a:t>
            </a:r>
            <a:r>
              <a:rPr lang="en-GB" dirty="0" smtClean="0">
                <a:effectLst/>
              </a:rPr>
              <a:t>, Napoleon, </a:t>
            </a:r>
            <a:r>
              <a:rPr lang="en-GB" dirty="0" err="1" smtClean="0">
                <a:effectLst/>
              </a:rPr>
              <a:t>Danial</a:t>
            </a:r>
            <a:r>
              <a:rPr lang="en-GB" dirty="0">
                <a:effectLst/>
              </a:rPr>
              <a:t> </a:t>
            </a:r>
            <a:r>
              <a:rPr lang="en-GB" dirty="0" smtClean="0">
                <a:effectLst/>
              </a:rPr>
              <a:t>&amp;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207032"/>
          </a:xfrm>
        </p:spPr>
        <p:txBody>
          <a:bodyPr>
            <a:normAutofit/>
          </a:bodyPr>
          <a:lstStyle/>
          <a:p>
            <a:r>
              <a:rPr lang="en-US" dirty="0" smtClean="0"/>
              <a:t>The Scenario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/>
              <a:t>Project</a:t>
            </a:r>
            <a:endParaRPr lang="en-US" sz="2000" dirty="0" smtClean="0"/>
          </a:p>
          <a:p>
            <a:pPr lvl="1"/>
            <a:r>
              <a:rPr lang="en-US" sz="2000" dirty="0" smtClean="0"/>
              <a:t>The data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Analytics</a:t>
            </a:r>
            <a:endParaRPr lang="en-US" dirty="0" smtClean="0"/>
          </a:p>
          <a:p>
            <a:pPr lvl="1"/>
            <a:r>
              <a:rPr lang="en-US" sz="2000" dirty="0" smtClean="0"/>
              <a:t>Data Pre-processing</a:t>
            </a:r>
            <a:endParaRPr lang="en-US" sz="2000" dirty="0" smtClean="0"/>
          </a:p>
          <a:p>
            <a:pPr lvl="1"/>
            <a:r>
              <a:rPr lang="en-US" sz="2000" dirty="0" smtClean="0"/>
              <a:t>Data Modelling Algorithms</a:t>
            </a:r>
            <a:endParaRPr lang="en-US" sz="2000" dirty="0" smtClean="0"/>
          </a:p>
          <a:p>
            <a:pPr lvl="1"/>
            <a:r>
              <a:rPr lang="en-US" sz="2000" dirty="0" smtClean="0"/>
              <a:t>Analytics Results</a:t>
            </a:r>
            <a:endParaRPr lang="en-US" sz="2000" dirty="0" smtClean="0"/>
          </a:p>
          <a:p>
            <a:r>
              <a:rPr lang="en-US" dirty="0" smtClean="0"/>
              <a:t>Conclusion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88</TotalTime>
  <Words>107</Words>
  <Application>Microsoft Office PowerPoint</Application>
  <PresentationFormat>Widescreen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BNP Paribas Cardif</vt:lpstr>
      <vt:lpstr>Agenda</vt:lpstr>
      <vt:lpstr>The Project</vt:lpstr>
      <vt:lpstr>The Data</vt:lpstr>
      <vt:lpstr>Data Pre-processing</vt:lpstr>
      <vt:lpstr>Data Modelling ALGORITHMS</vt:lpstr>
      <vt:lpstr>Analytics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ALI SHAH</cp:lastModifiedBy>
  <cp:revision>10</cp:revision>
  <dcterms:created xsi:type="dcterms:W3CDTF">2015-12-14T05:06:36Z</dcterms:created>
  <dcterms:modified xsi:type="dcterms:W3CDTF">2016-05-03T01:55:01Z</dcterms:modified>
</cp:coreProperties>
</file>