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2" r:id="rId6"/>
    <p:sldId id="293" r:id="rId7"/>
    <p:sldId id="283" r:id="rId8"/>
    <p:sldId id="264" r:id="rId9"/>
    <p:sldId id="297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1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5" r:id="rId14"/>
    <p:sldLayoutId id="2147483816" r:id="rId15"/>
    <p:sldLayoutId id="2147483817" r:id="rId16"/>
    <p:sldLayoutId id="21474838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Party of one?</a:t>
            </a:r>
            <a:br>
              <a:rPr lang="en-US" dirty="0"/>
            </a:br>
            <a:r>
              <a:rPr lang="en-US" dirty="0" err="1"/>
              <a:t>Openemr</a:t>
            </a:r>
            <a:r>
              <a:rPr lang="en-US" dirty="0"/>
              <a:t> patient test result simplification</a:t>
            </a: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Project Timeline</a:t>
            </a:r>
          </a:p>
          <a:p>
            <a:r>
              <a:rPr lang="en-US" dirty="0"/>
              <a:t>Demonstration</a:t>
            </a:r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pic>
        <p:nvPicPr>
          <p:cNvPr id="16" name="Picture Placeholder 15" descr="A group of surgeons wearing surgical caps and mask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35757" b="35757"/>
          <a:stretch/>
        </p:blipFill>
        <p:spPr/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program that utilizes </a:t>
            </a:r>
            <a:r>
              <a:rPr lang="en-US" dirty="0" err="1"/>
              <a:t>OpenEMR</a:t>
            </a:r>
            <a:r>
              <a:rPr lang="en-US" dirty="0"/>
              <a:t> and large language models to summarize and simplify medical test results for better patient understanding and outcomes.</a:t>
            </a: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1ED9FAA-1D04-B2D7-C68C-4EF225B14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48652"/>
              </p:ext>
            </p:extLst>
          </p:nvPr>
        </p:nvGraphicFramePr>
        <p:xfrm>
          <a:off x="1339799" y="498328"/>
          <a:ext cx="7568227" cy="752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1970985" imgH="11864269" progId="Excel.Sheet.12">
                  <p:embed/>
                </p:oleObj>
              </mc:Choice>
              <mc:Fallback>
                <p:oleObj name="Worksheet" r:id="rId3" imgW="11970985" imgH="118642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9799" y="498328"/>
                        <a:ext cx="7568227" cy="7521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4324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0" y="2190984"/>
            <a:ext cx="3672970" cy="2125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3" name="Picture Placeholder 22" descr="A group of people giving each other a high five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6095" r="6095"/>
          <a:stretch/>
        </p:blipFill>
        <p:spPr/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{E2CCCB3C-510E-4039-96D8-1CD1B0EE0042}tf45205285_win32</Template>
  <TotalTime>80</TotalTime>
  <Words>52</Words>
  <Application>Microsoft Office PowerPoint</Application>
  <PresentationFormat>Widescreen</PresentationFormat>
  <Paragraphs>17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DividendVTI</vt:lpstr>
      <vt:lpstr>Microsoft Excel Worksheet</vt:lpstr>
      <vt:lpstr>Party of one? Openemr patient test result simplification</vt:lpstr>
      <vt:lpstr>Agenda </vt:lpstr>
      <vt:lpstr>Description</vt:lpstr>
      <vt:lpstr>Gantt Chart</vt:lpstr>
      <vt:lpstr>PowerPoint Presentation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Lupe Hernandez</dc:creator>
  <cp:lastModifiedBy>Lupe Hernandez</cp:lastModifiedBy>
  <cp:revision>1</cp:revision>
  <dcterms:created xsi:type="dcterms:W3CDTF">2024-10-16T18:16:36Z</dcterms:created>
  <dcterms:modified xsi:type="dcterms:W3CDTF">2024-10-16T19:37:20Z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