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E88C6-4D55-DA6F-EEC3-D6A8216F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58958-0DAD-06EE-7EB9-27045F96E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68BD7-6224-E0E5-70F3-6AE2283B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A912-E6BD-5BB4-9574-DB741058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C4E76-3B47-66E8-0A07-310DF7F9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00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868D-DF02-5A3F-7F7F-E4DD47DE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3A150-EA77-EF76-3550-B8FA5B4B3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E9551-D9C6-38D7-7CBB-C1E5EE81C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FC2A2-43DD-7A60-48DA-2450F4C6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6CE8-8CCD-EAA6-A571-42CC6D25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10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8BDF7-7994-25D7-461D-0716487ADF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7EF1C-B027-2EDD-67FD-903D74CC3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471F5-889F-7980-A5C4-03398AC1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12ADA-311C-868C-FA33-D64CECD5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D142-E527-5281-1CBB-80540285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020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AA91-7CF3-5576-640B-8774060A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5D5AB-23EB-BA3F-B30F-8F078626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F6F86-99A0-A9AD-D111-7871A7F54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231A-AE65-1A24-C3BD-BD7FBD09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E13AF-3532-91A7-58F7-F46CDE9A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49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F9AC-C0CB-FD73-AC5D-86ABA32F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D0171-70EF-526A-AC7B-F8EF6903A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8719-79CD-BC9D-7705-B3596394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864B-5AD5-FC60-298B-DB0DC934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86248-ABDD-1B4F-72DA-4FCBF6FB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216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EE9C-9A05-5506-01E9-6858D423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DA753-78AF-BDBC-C7C2-88F76D6B9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37ADC-8CD3-3DD0-265B-5E4BB7478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CF19-7CB7-6831-AA7A-E6ADADC3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C029A-0E55-01B5-BF0E-D939B7E2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082BA-179E-A3D7-E590-FFA91260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337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692-23EF-F0F5-8656-76C1653F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1517D-D971-958D-6686-A1DD5C17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EA75B-3BD6-5CAD-73FF-82764448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7F28D-6F69-A165-1982-F9BBA41E4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A1B8A-90C4-9065-8BAF-E08BB12BD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568FD-05B0-F26F-3B92-BD7A53B1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93C0F7-2976-2745-1156-470FAF8B6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EB0A8-2895-36B0-2106-BDC38BA5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384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E4505-A7B8-C3A2-B4C7-EAFB9D9C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A79590-81A5-8C8C-2040-97557254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DCA34-6C8E-9C09-7663-53E58D5E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803CAB-194D-A528-9C38-861012D4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797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FD36C-BF84-2258-04E6-472471BB1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6A81D-D08A-F412-97D8-BF85FC84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F617-3B2C-CB3A-7E72-28D65D66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635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8A1C-5726-7497-B6CD-6D4292D4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D673-70BB-5439-A407-90026E9A8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2B2C3-EA30-CD35-6D70-AD1435711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E1FC8-7CBA-9C68-0741-A375D62C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1E92-AEB2-182B-F3FD-C65149C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4C430-375B-A802-DFB9-9ACF67E3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8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0DE2-DA52-4BB5-2A38-45EB56C4E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CC708-F134-AB59-1ED0-919E8A1C6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8D364-1A22-ADC4-3F95-FE78C12D7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B434-94ED-043B-7700-45977AD1C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605D-9BB3-B69E-53F6-6DF7D449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68052-8B93-BEC2-59F5-2BC7EDFE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6957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ACDF7-B107-3D27-8F80-6B20EE59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AEB1B-E8E5-F4E9-2CCB-76DDAB887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F1BA-0977-EF4B-546F-3BC66BD89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5FFED-32FD-4803-840B-E309F150CA3E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0885-5493-AACD-A45B-ABC417C39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539F7-3C3C-F939-674D-D214FB6970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08C62E-201B-4790-8AFB-B65B557C5E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347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entific-python.org/specs/spec-0007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rticle_decay#Two-body_deca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CF51-1237-41AF-60BB-33A61953F9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Kaon Experiment</a:t>
            </a:r>
            <a:endParaRPr lang="zh-TW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DA6AF-C097-6054-8569-C3775BEA1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28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8CE7-7675-1D0A-5BCD-E2657328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 overview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BBFC-28FA-3D27-FC21-7FEE268E9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Everything is currently in a </a:t>
            </a:r>
            <a:r>
              <a:rPr lang="en-US" altLang="zh-TW"/>
              <a:t>private GitHub repo</a:t>
            </a:r>
          </a:p>
          <a:p>
            <a:r>
              <a:rPr lang="en-US" altLang="zh-TW" dirty="0"/>
              <a:t>All scripts in the ./scripts folder</a:t>
            </a:r>
          </a:p>
          <a:p>
            <a:r>
              <a:rPr lang="en-US" altLang="zh-TW" dirty="0"/>
              <a:t>Data used in the report can be found in ./data/</a:t>
            </a:r>
            <a:r>
              <a:rPr lang="en-US" altLang="zh-TW" dirty="0" err="1"/>
              <a:t>value_cache.json</a:t>
            </a:r>
            <a:endParaRPr lang="en-US" altLang="zh-TW" dirty="0"/>
          </a:p>
          <a:p>
            <a:r>
              <a:rPr lang="en-US" altLang="zh-TW" dirty="0"/>
              <a:t>Package management trivialized thanks to </a:t>
            </a:r>
            <a:r>
              <a:rPr lang="en-US" altLang="zh-TW" dirty="0" err="1"/>
              <a:t>uv</a:t>
            </a:r>
            <a:r>
              <a:rPr lang="en-US" altLang="zh-TW" dirty="0"/>
              <a:t> (total of 3 packages used, wow)</a:t>
            </a:r>
          </a:p>
          <a:p>
            <a:pPr marL="0" indent="0">
              <a:buNone/>
            </a:pPr>
            <a:r>
              <a:rPr lang="en-US" altLang="zh-TW" dirty="0"/>
              <a:t>Reproducibility</a:t>
            </a:r>
          </a:p>
          <a:p>
            <a:r>
              <a:rPr lang="en-US" altLang="zh-TW" dirty="0"/>
              <a:t>Code adopts </a:t>
            </a:r>
            <a:r>
              <a:rPr lang="en-US" altLang="zh-TW" dirty="0">
                <a:hlinkClick r:id="rId2"/>
              </a:rPr>
              <a:t>SPEC 7</a:t>
            </a:r>
            <a:r>
              <a:rPr lang="en-US" altLang="zh-TW" dirty="0"/>
              <a:t>, meaning it uses </a:t>
            </a:r>
            <a:r>
              <a:rPr lang="en-US" altLang="zh-TW" dirty="0" err="1"/>
              <a:t>numpy</a:t>
            </a:r>
            <a:r>
              <a:rPr lang="en-US" altLang="zh-TW" dirty="0"/>
              <a:t> Generator instances</a:t>
            </a:r>
          </a:p>
          <a:p>
            <a:r>
              <a:rPr lang="en-US" altLang="zh-TW" dirty="0"/>
              <a:t>To reproduce the values, run ./scripts/generate.py with the seed found in ./data/entropy (which it does by default)</a:t>
            </a:r>
          </a:p>
          <a:p>
            <a:r>
              <a:rPr lang="en-US" altLang="zh-TW" dirty="0"/>
              <a:t>If that file is not found, it will save it to that location (by default, can be changed by command line arguments)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450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F77F-73EE-19A4-C2C9-F662B68D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1: Determination of the avg. decay length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5B3F6-74C4-9B37-F5D5-D8B94DC1C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Handled in find_dec_length.py</a:t>
            </a:r>
          </a:p>
          <a:p>
            <a:pPr marL="0" indent="0">
              <a:buNone/>
            </a:pPr>
            <a:r>
              <a:rPr lang="de-DE" altLang="zh-TW" dirty="0" err="1"/>
              <a:t>Knowing</a:t>
            </a:r>
            <a:r>
              <a:rPr lang="de-DE" altLang="zh-TW" dirty="0"/>
              <a:t> </a:t>
            </a:r>
            <a:r>
              <a:rPr lang="de-DE" altLang="zh-TW" dirty="0" err="1"/>
              <a:t>the</a:t>
            </a:r>
            <a:r>
              <a:rPr lang="de-DE" altLang="zh-TW" dirty="0"/>
              <a:t> </a:t>
            </a:r>
            <a:r>
              <a:rPr lang="de-DE" altLang="zh-TW" dirty="0" err="1"/>
              <a:t>beams</a:t>
            </a:r>
            <a:r>
              <a:rPr lang="de-DE" altLang="zh-TW" dirty="0"/>
              <a:t> </a:t>
            </a:r>
            <a:r>
              <a:rPr lang="de-DE" altLang="zh-TW" dirty="0" err="1"/>
              <a:t>makeup</a:t>
            </a:r>
            <a:r>
              <a:rPr lang="de-DE" altLang="zh-TW" dirty="0"/>
              <a:t>, </a:t>
            </a:r>
            <a:r>
              <a:rPr lang="de-DE" altLang="zh-TW" dirty="0" err="1"/>
              <a:t>we</a:t>
            </a:r>
            <a:r>
              <a:rPr lang="de-DE" altLang="zh-TW" dirty="0"/>
              <a:t> </a:t>
            </a:r>
            <a:r>
              <a:rPr lang="de-DE" altLang="zh-TW" dirty="0" err="1"/>
              <a:t>minimize</a:t>
            </a:r>
            <a:r>
              <a:rPr lang="de-DE" altLang="zh-TW" dirty="0"/>
              <a:t> a NLL</a:t>
            </a:r>
          </a:p>
          <a:p>
            <a:pPr marL="0" indent="0">
              <a:buNone/>
            </a:pPr>
            <a:r>
              <a:rPr lang="de-DE" altLang="zh-TW" dirty="0"/>
              <a:t>&lt;</a:t>
            </a:r>
            <a:r>
              <a:rPr lang="de-DE" altLang="zh-TW" dirty="0" err="1"/>
              <a:t>someone</a:t>
            </a:r>
            <a:r>
              <a:rPr lang="de-DE" altLang="zh-TW" dirty="0"/>
              <a:t> </a:t>
            </a:r>
            <a:r>
              <a:rPr lang="de-DE" altLang="zh-TW" dirty="0" err="1"/>
              <a:t>insert</a:t>
            </a:r>
            <a:r>
              <a:rPr lang="de-DE" altLang="zh-TW" dirty="0"/>
              <a:t> </a:t>
            </a:r>
            <a:r>
              <a:rPr lang="de-DE" altLang="zh-TW" dirty="0" err="1"/>
              <a:t>the</a:t>
            </a:r>
            <a:r>
              <a:rPr lang="de-DE" altLang="zh-TW" dirty="0"/>
              <a:t> PDF </a:t>
            </a:r>
            <a:r>
              <a:rPr lang="de-DE" altLang="zh-TW" dirty="0" err="1"/>
              <a:t>function</a:t>
            </a:r>
            <a:r>
              <a:rPr lang="de-DE" altLang="zh-TW" dirty="0"/>
              <a:t> in </a:t>
            </a:r>
            <a:r>
              <a:rPr lang="de-DE" altLang="zh-TW" dirty="0" err="1"/>
              <a:t>LaTeX</a:t>
            </a:r>
            <a:r>
              <a:rPr lang="de-DE" altLang="zh-TW" dirty="0"/>
              <a:t> </a:t>
            </a:r>
            <a:r>
              <a:rPr lang="de-DE" altLang="zh-TW" dirty="0" err="1"/>
              <a:t>or</a:t>
            </a:r>
            <a:r>
              <a:rPr lang="de-DE" altLang="zh-TW" dirty="0"/>
              <a:t> </a:t>
            </a:r>
            <a:r>
              <a:rPr lang="de-DE" altLang="zh-TW" dirty="0" err="1"/>
              <a:t>smth</a:t>
            </a:r>
            <a:r>
              <a:rPr lang="de-DE" altLang="zh-TW" dirty="0"/>
              <a:t>, </a:t>
            </a:r>
            <a:r>
              <a:rPr lang="de-DE" altLang="zh-TW" dirty="0" err="1"/>
              <a:t>specifically</a:t>
            </a:r>
            <a:r>
              <a:rPr lang="de-DE" altLang="zh-TW" dirty="0"/>
              <a:t> </a:t>
            </a:r>
            <a:r>
              <a:rPr lang="de-DE" altLang="zh-TW" dirty="0" err="1"/>
              <a:t>highlighting</a:t>
            </a:r>
            <a:r>
              <a:rPr lang="de-DE" altLang="zh-TW" dirty="0"/>
              <a:t> </a:t>
            </a:r>
            <a:r>
              <a:rPr lang="de-DE" altLang="zh-TW" dirty="0" err="1"/>
              <a:t>the</a:t>
            </a:r>
            <a:r>
              <a:rPr lang="de-DE" altLang="zh-TW" dirty="0"/>
              <a:t> </a:t>
            </a:r>
            <a:r>
              <a:rPr lang="de-DE" altLang="zh-TW" dirty="0" err="1"/>
              <a:t>attribute</a:t>
            </a:r>
            <a:r>
              <a:rPr lang="de-DE" altLang="zh-TW" dirty="0"/>
              <a:t> </a:t>
            </a:r>
            <a:r>
              <a:rPr lang="de-DE" altLang="zh-TW" dirty="0" err="1"/>
              <a:t>being</a:t>
            </a:r>
            <a:r>
              <a:rPr lang="de-DE" altLang="zh-TW" dirty="0"/>
              <a:t> </a:t>
            </a:r>
            <a:r>
              <a:rPr lang="de-DE" altLang="zh-TW" dirty="0" err="1"/>
              <a:t>minimized</a:t>
            </a:r>
            <a:r>
              <a:rPr lang="de-DE" altLang="zh-TW" dirty="0"/>
              <a:t> (</a:t>
            </a:r>
            <a:r>
              <a:rPr lang="de-DE" altLang="zh-TW" dirty="0" err="1"/>
              <a:t>mean</a:t>
            </a:r>
            <a:r>
              <a:rPr lang="de-DE" altLang="zh-TW" dirty="0"/>
              <a:t> </a:t>
            </a:r>
            <a:r>
              <a:rPr lang="de-DE" altLang="zh-TW" dirty="0" err="1"/>
              <a:t>of</a:t>
            </a:r>
            <a:r>
              <a:rPr lang="de-DE" altLang="zh-TW" dirty="0"/>
              <a:t> </a:t>
            </a:r>
            <a:r>
              <a:rPr lang="de-DE" altLang="zh-TW" dirty="0" err="1"/>
              <a:t>expon_pdf</a:t>
            </a:r>
            <a:r>
              <a:rPr lang="de-DE" altLang="zh-TW" dirty="0"/>
              <a:t> </a:t>
            </a:r>
            <a:r>
              <a:rPr lang="de-DE" altLang="zh-TW" dirty="0" err="1"/>
              <a:t>for</a:t>
            </a:r>
            <a:r>
              <a:rPr lang="de-DE" altLang="zh-TW" dirty="0"/>
              <a:t> </a:t>
            </a:r>
            <a:r>
              <a:rPr lang="de-DE" altLang="zh-TW" dirty="0" err="1"/>
              <a:t>kaon</a:t>
            </a:r>
            <a:r>
              <a:rPr lang="de-DE" altLang="zh-TW" dirty="0"/>
              <a:t>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663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B5C3-F8BD-82BE-DB3E-C8BAB2ECF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2: Generating Kaon decay sample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2C77-8DAE-9581-5625-029C1E68A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dirty="0"/>
              <a:t>Handled in experiment_simulation.py</a:t>
            </a:r>
          </a:p>
          <a:p>
            <a:pPr marL="0" indent="0">
              <a:buNone/>
            </a:pPr>
            <a:r>
              <a:rPr lang="en-US" altLang="zh-TW" dirty="0"/>
              <a:t>We use an exponential decay to get the z-values for the decay vertex.</a:t>
            </a:r>
          </a:p>
          <a:p>
            <a:pPr marL="0" indent="0">
              <a:buNone/>
            </a:pPr>
            <a:r>
              <a:rPr lang="en-US" altLang="zh-TW" dirty="0"/>
              <a:t>Using the mean lifetime, mass of Kaons, we calculate the momentum and energy of the Kaon from the average decay length. (used later) &lt;Insert formula in LaTeX&gt;</a:t>
            </a:r>
          </a:p>
          <a:p>
            <a:pPr marL="0" indent="0">
              <a:buNone/>
            </a:pPr>
            <a:r>
              <a:rPr lang="en-US" altLang="zh-TW" dirty="0"/>
              <a:t>Using the mass of the kaon and both </a:t>
            </a:r>
            <a:r>
              <a:rPr lang="en-US" altLang="zh-TW" dirty="0" err="1"/>
              <a:t>pions</a:t>
            </a:r>
            <a:r>
              <a:rPr lang="en-US" altLang="zh-TW" dirty="0"/>
              <a:t>, we calculate the magnitude of the momentum of the </a:t>
            </a:r>
            <a:r>
              <a:rPr lang="en-US" altLang="zh-TW" dirty="0" err="1"/>
              <a:t>pions</a:t>
            </a:r>
            <a:r>
              <a:rPr lang="en-US" altLang="zh-TW" dirty="0"/>
              <a:t> (thx Einstein) </a:t>
            </a:r>
            <a:r>
              <a:rPr lang="en-US" altLang="zh-TW" dirty="0">
                <a:hlinkClick r:id="rId2"/>
              </a:rPr>
              <a:t>https://en.wikipedia.org/wiki/Particle_decay#Two-body_decay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And then multiply the magnitude by </a:t>
            </a:r>
            <a:r>
              <a:rPr lang="en-US" altLang="zh-TW" dirty="0" err="1"/>
              <a:t>isotropically</a:t>
            </a:r>
            <a:r>
              <a:rPr lang="en-US" altLang="zh-TW" dirty="0"/>
              <a:t> generated directions using </a:t>
            </a:r>
            <a:r>
              <a:rPr lang="en-US" altLang="zh-TW" dirty="0" err="1"/>
              <a:t>scipy.stats.uniform_direction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5236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D90F-6DE3-8CFE-B2CE-AD5B78C9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2 Continued + Rotation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29FC9-BCFB-BFAA-1862-4CD592A64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Using both of the </a:t>
            </a:r>
            <a:r>
              <a:rPr lang="en-US" altLang="zh-TW" dirty="0" err="1"/>
              <a:t>pions</a:t>
            </a:r>
            <a:r>
              <a:rPr lang="en-US" altLang="zh-TW" dirty="0"/>
              <a:t> momentum and mass we calculate their energy, and then boost their four-vector into the lab frame using the Kaons energy and momentum that we calculated above, and its mass</a:t>
            </a:r>
          </a:p>
          <a:p>
            <a:pPr marL="0" indent="0">
              <a:buNone/>
            </a:pPr>
            <a:r>
              <a:rPr lang="en-US" altLang="zh-TW" dirty="0"/>
              <a:t>Beta*gamma = </a:t>
            </a:r>
            <a:r>
              <a:rPr lang="en-US" altLang="zh-TW" dirty="0" err="1"/>
              <a:t>avg_dlength</a:t>
            </a:r>
            <a:r>
              <a:rPr lang="en-US" altLang="zh-TW" dirty="0"/>
              <a:t> / </a:t>
            </a:r>
            <a:r>
              <a:rPr lang="en-US" altLang="zh-TW" dirty="0" err="1"/>
              <a:t>mean_lifetime</a:t>
            </a:r>
            <a:r>
              <a:rPr lang="en-US" altLang="zh-TW" dirty="0"/>
              <a:t> / </a:t>
            </a:r>
            <a:r>
              <a:rPr lang="en-US" altLang="zh-TW" dirty="0" err="1"/>
              <a:t>light_speed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Gamma = Energy / </a:t>
            </a:r>
            <a:r>
              <a:rPr lang="en-US" altLang="zh-TW" dirty="0" err="1"/>
              <a:t>Kaon_mass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Only need b*g and g for the Lorentz boost</a:t>
            </a:r>
          </a:p>
          <a:p>
            <a:pPr marL="0" indent="0">
              <a:buNone/>
            </a:pPr>
            <a:r>
              <a:rPr lang="en-US" altLang="zh-TW" dirty="0"/>
              <a:t>Due to rotational symmetry, we can simply generate angles from a multivariate gaussian and apply a rotational matrix to every vector in our non-rotated sample (the decay vertex and the momentum vectors in the lab frame) to get a sample for a kaon beam that has finite angular divergence.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5321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5C29-BD8D-2D10-5FB5-F0DAEA1C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Task 3: Maximizing events</a:t>
            </a:r>
            <a:endParaRPr lang="zh-TW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890E-42C6-96F0-0FBE-C7B59CE01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Handled in intersection.py</a:t>
            </a:r>
          </a:p>
          <a:p>
            <a:pPr marL="0" indent="0">
              <a:buNone/>
            </a:pPr>
            <a:r>
              <a:rPr lang="en-US" altLang="zh-TW" dirty="0"/>
              <a:t>We presume that Kaons that decay behind the detector will not generate </a:t>
            </a:r>
            <a:r>
              <a:rPr lang="en-US" altLang="zh-TW" dirty="0" err="1"/>
              <a:t>pions</a:t>
            </a:r>
            <a:r>
              <a:rPr lang="en-US" altLang="zh-TW" dirty="0"/>
              <a:t> that trigger events</a:t>
            </a:r>
          </a:p>
          <a:p>
            <a:pPr marL="0" indent="0">
              <a:buNone/>
            </a:pPr>
            <a:r>
              <a:rPr lang="en-US" altLang="zh-TW" dirty="0"/>
              <a:t>We calculate number of intersections for a given z-position of a detector, and then </a:t>
            </a:r>
            <a:r>
              <a:rPr lang="en-US" altLang="zh-TW" dirty="0" err="1"/>
              <a:t>scipy.optimize.minimize_scalar</a:t>
            </a:r>
            <a:r>
              <a:rPr lang="en-US" altLang="zh-TW" dirty="0"/>
              <a:t> the negative of that.</a:t>
            </a:r>
          </a:p>
          <a:p>
            <a:pPr marL="0" indent="0">
              <a:buNone/>
            </a:pPr>
            <a:r>
              <a:rPr lang="en-US" altLang="zh-TW" dirty="0"/>
              <a:t>The intersection-calculating code is generalized to handle both rotated and non-rotated sample (since not-rotated is just a subset)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429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Kaon Experiment</vt:lpstr>
      <vt:lpstr>Code overview</vt:lpstr>
      <vt:lpstr>Task 1: Determination of the avg. decay length</vt:lpstr>
      <vt:lpstr>Task 2: Generating Kaon decay sample</vt:lpstr>
      <vt:lpstr>Task 2 Continued + Rotation</vt:lpstr>
      <vt:lpstr>Task 3: Maximizing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Ion Skalamera</dc:creator>
  <cp:lastModifiedBy>Ion Skalamera</cp:lastModifiedBy>
  <cp:revision>2</cp:revision>
  <dcterms:created xsi:type="dcterms:W3CDTF">2025-05-04T10:47:12Z</dcterms:created>
  <dcterms:modified xsi:type="dcterms:W3CDTF">2025-05-04T11:21:54Z</dcterms:modified>
</cp:coreProperties>
</file>