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bb42c68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bb42c68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bb42c68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bb42c68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bb42c68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bb42c68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bb42c6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bb42c6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bb42c6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bb42c6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bb42c6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7bb42c6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bb42c6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bb42c6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bb42c6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bb42c6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bb42c68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bb42c6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bb42c68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bb42c68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bb42c6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bb42c6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agabbar/cnn_matchfiltering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cs229.stanford.edu/proj2015/054_report.pdf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103/PhysRevLett.120.1411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.ligo.org/lscsoft/bilby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Recovering Binary Black Hole Mergers with CNNs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Ioannis Michaloliakos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8, 2020 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40807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 7097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Implementation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followed closely the architecture described in the paper (and implemented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25" y="1592950"/>
            <a:ext cx="8101550" cy="1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82525" y="3484550"/>
            <a:ext cx="842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 Adam with Nesterov Momentum (see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/>
              <a:t> for more info)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used the GPU support of Google Colab.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 with memory allocation.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3941850"/>
            <a:ext cx="19335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4650875" y="4595750"/>
            <a:ext cx="507000" cy="29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51375" y="29322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Final Results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150000" y="269450"/>
            <a:ext cx="1268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Gabbard et al.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736874"/>
            <a:ext cx="4145949" cy="310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75" y="1030150"/>
            <a:ext cx="4082326" cy="40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5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669025"/>
            <a:ext cx="85206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discussed how one can simulate GW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demonstrate how to preprocess (GW) time-domain data before feeding them into a Deep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verify that DNNs can match the efficiency of standard matched filtering in the case of Gaussian noise.</a:t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3003675"/>
            <a:ext cx="86703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better approach should be to feed spectrograms instead of 1-D “images” to a CNN, so that the frequency domain information is better represented.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Without adding non-gaussian noise (e.g glitches), it is not clear whether the DNN learned the excess power or the morphology of the GW signal.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One would also want to do parameter estimation → Variational Autoencoders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the results of the 2018 paper by H. Gabbard et al. “Matching Matched Filtering with Deep Networks for Gravitational-Wave Astronomy”.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presentation: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to Binary Black Hole Detection</a:t>
            </a:r>
            <a:r>
              <a:rPr lang="en"/>
              <a:t>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DNN 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Evaluating the results, comparisons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10.1103/PhysRevLett.120.141103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LIGO detect gravitational waves from BBHs?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17725"/>
            <a:ext cx="39999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extreme gravitational fields and relativistic velocities </a:t>
            </a:r>
            <a:r>
              <a:rPr lang="en"/>
              <a:t>perturb the</a:t>
            </a:r>
            <a:r>
              <a:rPr lang="en"/>
              <a:t> space around the compact objects.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radiation fields of the metric perturbation can be decomposed into two independent waveforms, h</a:t>
            </a:r>
            <a:r>
              <a:rPr baseline="-25000" lang="en"/>
              <a:t>+</a:t>
            </a:r>
            <a:r>
              <a:rPr lang="en"/>
              <a:t>(t) and h</a:t>
            </a:r>
            <a:r>
              <a:rPr baseline="-25000" lang="en"/>
              <a:t>x</a:t>
            </a:r>
            <a:r>
              <a:rPr lang="en"/>
              <a:t>(t).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the waves arrive at an interferometric detector, the test-masses (i.e mirrors) respond with characteristic pattern functions, and the result is an induced gravitational wave strain: h(t) =F</a:t>
            </a:r>
            <a:r>
              <a:rPr baseline="-25000" lang="en"/>
              <a:t>+,x</a:t>
            </a:r>
            <a:r>
              <a:rPr lang="en"/>
              <a:t>(Ω) h</a:t>
            </a:r>
            <a:r>
              <a:rPr baseline="-25000" lang="en"/>
              <a:t>+,x</a:t>
            </a:r>
            <a:r>
              <a:rPr lang="en"/>
              <a:t>(t).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total output of a detector is: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d(t) = h(t) + n(t)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 is to separate h(t) from n(t).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Approach: Matched Filtering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Generate a large number of waveforms (templates) and match them with the data.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 the “signal” to noise ratio for the data and maximize it over the waveform space.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a threshold for detection, given a desired FAR, taking into account coincidences between multiple detectors, waveform consistency, the number of templates used, and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</a:t>
            </a:r>
            <a:r>
              <a:rPr lang="en"/>
              <a:t>successful a</a:t>
            </a:r>
            <a:r>
              <a:rPr lang="en"/>
              <a:t>pproach: Unmodeled (Burst) Searches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320600"/>
            <a:ext cx="40452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DNN approach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95775" y="320600"/>
            <a:ext cx="41727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Details: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generate a large ensemble of 1 second long timeseries sampled at 8192Hz and we inject a gravitational wave signal in half of them, with its parameters sampled from a prior.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preprocess the timeseries using standard digital signal processing techniques.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treat the timeseries as an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one-dimensional picture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and we feed them into a series of convolutional layers of a neural network.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use a softmax activation on the final layer and a binary crossentropy loss function to classify each timeseries as either noise or signal+noise.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5500" y="1122875"/>
            <a:ext cx="40452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Matched filtering can be very time consuming and computationally intensive, due to the large amount of templates that is required.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Deep Neural Networks have the advantage that after the intensive training phase is complete, applying the network on new test data is </a:t>
            </a:r>
            <a:r>
              <a:rPr lang="en" sz="1400"/>
              <a:t>essentially free</a:t>
            </a: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Very promising for EM follow-up situations.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(Noise)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 the </a:t>
            </a:r>
            <a:r>
              <a:rPr b="1" lang="en"/>
              <a:t>noise</a:t>
            </a:r>
            <a:r>
              <a:rPr lang="en"/>
              <a:t> data using the </a:t>
            </a:r>
            <a:r>
              <a:rPr b="1" lang="en"/>
              <a:t>power</a:t>
            </a:r>
            <a:r>
              <a:rPr b="1" lang="en"/>
              <a:t> spectral density (PSD)</a:t>
            </a:r>
            <a:r>
              <a:rPr lang="en"/>
              <a:t> of the advanced LIGO detectors. The PSD is a function that tells us how much power is contained </a:t>
            </a:r>
            <a:r>
              <a:rPr i="1" lang="en"/>
              <a:t>on average</a:t>
            </a:r>
            <a:r>
              <a:rPr lang="en"/>
              <a:t> in each frequency bin of the FFT of a noise realization.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9100"/>
            <a:ext cx="3724851" cy="279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flipH="1" rot="10800000">
            <a:off x="4365163" y="3376300"/>
            <a:ext cx="9684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75" y="2219100"/>
            <a:ext cx="3259229" cy="2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(Waveform - Priors)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 very complicated (includes NR simulations near merger). We use here the user-friendly </a:t>
            </a:r>
            <a:r>
              <a:rPr lang="en" u="sng">
                <a:solidFill>
                  <a:schemeClr val="hlink"/>
                </a:solidFill>
                <a:hlinkClick r:id="rId3"/>
              </a:rPr>
              <a:t>Bilby</a:t>
            </a:r>
            <a:r>
              <a:rPr lang="en"/>
              <a:t> Python library and a phenomenological waveform generator.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1375"/>
            <a:ext cx="3787225" cy="27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075" y="2401375"/>
            <a:ext cx="3787225" cy="270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075" y="2401367"/>
            <a:ext cx="3787225" cy="270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(Waveform - Polarizations &amp; Strain)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0" y="1189400"/>
            <a:ext cx="3936176" cy="26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250" y="1189400"/>
            <a:ext cx="4198599" cy="26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066676" y="2501462"/>
            <a:ext cx="73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4803025" y="5143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+"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Whitening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(Dividing the FFT of the data by PSD</a:t>
            </a:r>
            <a:r>
              <a:rPr baseline="30000" lang="en">
                <a:latin typeface="Average"/>
                <a:ea typeface="Average"/>
                <a:cs typeface="Average"/>
                <a:sym typeface="Average"/>
              </a:rPr>
              <a:t>1/2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41925" y="5143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+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Windowing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avoid spectral Leakage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1925" y="1089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+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Rescaling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achieve a desired SNR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3650"/>
            <a:ext cx="4172700" cy="31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025" y="1153650"/>
            <a:ext cx="4172700" cy="312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1375" y="29322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work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150000" y="269450"/>
            <a:ext cx="1268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Gabbard et al.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213" y="801950"/>
            <a:ext cx="3903671" cy="40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01" y="762324"/>
            <a:ext cx="4113250" cy="2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