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7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727B9-3C98-43D9-8C91-22AF73FE5A32}" v="5" dt="2024-08-08T19:32:04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ras, Ioannis" userId="008b325e-2e54-4136-9351-277bb96dfc5b" providerId="ADAL" clId="{DF1727B9-3C98-43D9-8C91-22AF73FE5A32}"/>
    <pc:docChg chg="undo custSel addSld delSld modSld">
      <pc:chgData name="Sofras, Ioannis" userId="008b325e-2e54-4136-9351-277bb96dfc5b" providerId="ADAL" clId="{DF1727B9-3C98-43D9-8C91-22AF73FE5A32}" dt="2024-08-09T10:03:33.306" v="2464" actId="20577"/>
      <pc:docMkLst>
        <pc:docMk/>
      </pc:docMkLst>
      <pc:sldChg chg="modSp mod">
        <pc:chgData name="Sofras, Ioannis" userId="008b325e-2e54-4136-9351-277bb96dfc5b" providerId="ADAL" clId="{DF1727B9-3C98-43D9-8C91-22AF73FE5A32}" dt="2024-08-08T19:25:39.531" v="15" actId="14100"/>
        <pc:sldMkLst>
          <pc:docMk/>
          <pc:sldMk cId="1098807169" sldId="257"/>
        </pc:sldMkLst>
        <pc:spChg chg="mod">
          <ac:chgData name="Sofras, Ioannis" userId="008b325e-2e54-4136-9351-277bb96dfc5b" providerId="ADAL" clId="{DF1727B9-3C98-43D9-8C91-22AF73FE5A32}" dt="2024-08-08T19:25:39.531" v="15" actId="14100"/>
          <ac:spMkLst>
            <pc:docMk/>
            <pc:sldMk cId="1098807169" sldId="257"/>
            <ac:spMk id="2" creationId="{D3B1957C-952D-4318-5A2F-7F857B727DD1}"/>
          </ac:spMkLst>
        </pc:spChg>
        <pc:spChg chg="mod">
          <ac:chgData name="Sofras, Ioannis" userId="008b325e-2e54-4136-9351-277bb96dfc5b" providerId="ADAL" clId="{DF1727B9-3C98-43D9-8C91-22AF73FE5A32}" dt="2024-08-08T19:17:19.549" v="4" actId="14100"/>
          <ac:spMkLst>
            <pc:docMk/>
            <pc:sldMk cId="1098807169" sldId="257"/>
            <ac:spMk id="3" creationId="{6C44DE8B-1FE5-BEA4-2271-D0D4B733C780}"/>
          </ac:spMkLst>
        </pc:spChg>
      </pc:sldChg>
      <pc:sldChg chg="addSp delSp modSp mod setBg setFolMasterObjs addAnim delAnim setClrOvrMap chgLayout">
        <pc:chgData name="Sofras, Ioannis" userId="008b325e-2e54-4136-9351-277bb96dfc5b" providerId="ADAL" clId="{DF1727B9-3C98-43D9-8C91-22AF73FE5A32}" dt="2024-08-09T09:42:24.855" v="2231" actId="1076"/>
        <pc:sldMkLst>
          <pc:docMk/>
          <pc:sldMk cId="3669764655" sldId="258"/>
        </pc:sldMkLst>
        <pc:spChg chg="mod ord">
          <ac:chgData name="Sofras, Ioannis" userId="008b325e-2e54-4136-9351-277bb96dfc5b" providerId="ADAL" clId="{DF1727B9-3C98-43D9-8C91-22AF73FE5A32}" dt="2024-08-08T20:03:07.919" v="447" actId="14100"/>
          <ac:spMkLst>
            <pc:docMk/>
            <pc:sldMk cId="3669764655" sldId="258"/>
            <ac:spMk id="2" creationId="{0F11397F-BDB4-CFA1-19BA-D3FF5E046953}"/>
          </ac:spMkLst>
        </pc:spChg>
        <pc:spChg chg="del mod">
          <ac:chgData name="Sofras, Ioannis" userId="008b325e-2e54-4136-9351-277bb96dfc5b" providerId="ADAL" clId="{DF1727B9-3C98-43D9-8C91-22AF73FE5A32}" dt="2024-08-08T19:30:56.688" v="17" actId="931"/>
          <ac:spMkLst>
            <pc:docMk/>
            <pc:sldMk cId="3669764655" sldId="258"/>
            <ac:spMk id="3" creationId="{A8BAFFB1-7701-82DB-2494-57BB703A03C6}"/>
          </ac:spMkLst>
        </pc:spChg>
        <pc:spChg chg="add del mod">
          <ac:chgData name="Sofras, Ioannis" userId="008b325e-2e54-4136-9351-277bb96dfc5b" providerId="ADAL" clId="{DF1727B9-3C98-43D9-8C91-22AF73FE5A32}" dt="2024-08-08T19:32:04.316" v="25" actId="931"/>
          <ac:spMkLst>
            <pc:docMk/>
            <pc:sldMk cId="3669764655" sldId="258"/>
            <ac:spMk id="9" creationId="{4C5E2386-71DB-7B33-13CD-BB40EC2A4362}"/>
          </ac:spMkLst>
        </pc:spChg>
        <pc:spChg chg="add del mod ord">
          <ac:chgData name="Sofras, Ioannis" userId="008b325e-2e54-4136-9351-277bb96dfc5b" providerId="ADAL" clId="{DF1727B9-3C98-43D9-8C91-22AF73FE5A32}" dt="2024-08-08T19:39:46.858" v="37" actId="700"/>
          <ac:spMkLst>
            <pc:docMk/>
            <pc:sldMk cId="3669764655" sldId="258"/>
            <ac:spMk id="13" creationId="{1A36C1A8-FA8A-8072-0FA3-9D6056188411}"/>
          </ac:spMkLst>
        </pc:spChg>
        <pc:spChg chg="add mod ord">
          <ac:chgData name="Sofras, Ioannis" userId="008b325e-2e54-4136-9351-277bb96dfc5b" providerId="ADAL" clId="{DF1727B9-3C98-43D9-8C91-22AF73FE5A32}" dt="2024-08-09T09:42:24.855" v="2231" actId="1076"/>
          <ac:spMkLst>
            <pc:docMk/>
            <pc:sldMk cId="3669764655" sldId="258"/>
            <ac:spMk id="14" creationId="{92111E38-06E9-D06A-6651-52FECF63A353}"/>
          </ac:spMkLst>
        </pc:spChg>
        <pc:spChg chg="add del mod ord">
          <ac:chgData name="Sofras, Ioannis" userId="008b325e-2e54-4136-9351-277bb96dfc5b" providerId="ADAL" clId="{DF1727B9-3C98-43D9-8C91-22AF73FE5A32}" dt="2024-08-08T19:52:00.066" v="165" actId="478"/>
          <ac:spMkLst>
            <pc:docMk/>
            <pc:sldMk cId="3669764655" sldId="258"/>
            <ac:spMk id="15" creationId="{EBB1BE14-F8B7-B091-E779-13BA92B26C3B}"/>
          </ac:spMkLst>
        </pc:spChg>
        <pc:spChg chg="add del">
          <ac:chgData name="Sofras, Ioannis" userId="008b325e-2e54-4136-9351-277bb96dfc5b" providerId="ADAL" clId="{DF1727B9-3C98-43D9-8C91-22AF73FE5A32}" dt="2024-08-08T19:53:58.157" v="194" actId="26606"/>
          <ac:spMkLst>
            <pc:docMk/>
            <pc:sldMk cId="3669764655" sldId="258"/>
            <ac:spMk id="22" creationId="{8D06CE56-3881-4ADA-8CEF-D18B02C242A3}"/>
          </ac:spMkLst>
        </pc:spChg>
        <pc:spChg chg="add del">
          <ac:chgData name="Sofras, Ioannis" userId="008b325e-2e54-4136-9351-277bb96dfc5b" providerId="ADAL" clId="{DF1727B9-3C98-43D9-8C91-22AF73FE5A32}" dt="2024-08-08T19:53:58.157" v="194" actId="26606"/>
          <ac:spMkLst>
            <pc:docMk/>
            <pc:sldMk cId="3669764655" sldId="258"/>
            <ac:spMk id="24" creationId="{79F3C543-62EC-4433-9C93-A2CD8764E9B4}"/>
          </ac:spMkLst>
        </pc:spChg>
        <pc:spChg chg="add del">
          <ac:chgData name="Sofras, Ioannis" userId="008b325e-2e54-4136-9351-277bb96dfc5b" providerId="ADAL" clId="{DF1727B9-3C98-43D9-8C91-22AF73FE5A32}" dt="2024-08-08T19:53:58.157" v="194" actId="26606"/>
          <ac:spMkLst>
            <pc:docMk/>
            <pc:sldMk cId="3669764655" sldId="258"/>
            <ac:spMk id="26" creationId="{2FB82883-1DC0-4BE1-A607-009095F3355A}"/>
          </ac:spMkLst>
        </pc:spChg>
        <pc:spChg chg="add del">
          <ac:chgData name="Sofras, Ioannis" userId="008b325e-2e54-4136-9351-277bb96dfc5b" providerId="ADAL" clId="{DF1727B9-3C98-43D9-8C91-22AF73FE5A32}" dt="2024-08-08T19:53:58.157" v="194" actId="26606"/>
          <ac:spMkLst>
            <pc:docMk/>
            <pc:sldMk cId="3669764655" sldId="258"/>
            <ac:spMk id="28" creationId="{9FA98EAA-A866-4C95-A2A8-44E46FBAD5A0}"/>
          </ac:spMkLst>
        </pc:spChg>
        <pc:picChg chg="add mod">
          <ac:chgData name="Sofras, Ioannis" userId="008b325e-2e54-4136-9351-277bb96dfc5b" providerId="ADAL" clId="{DF1727B9-3C98-43D9-8C91-22AF73FE5A32}" dt="2024-08-09T09:42:22.272" v="2230" actId="14100"/>
          <ac:picMkLst>
            <pc:docMk/>
            <pc:sldMk cId="3669764655" sldId="258"/>
            <ac:picMk id="4" creationId="{8F022597-4E88-2F50-0271-B5831E09058E}"/>
          </ac:picMkLst>
        </pc:picChg>
        <pc:picChg chg="add del mod">
          <ac:chgData name="Sofras, Ioannis" userId="008b325e-2e54-4136-9351-277bb96dfc5b" providerId="ADAL" clId="{DF1727B9-3C98-43D9-8C91-22AF73FE5A32}" dt="2024-08-08T19:31:23.867" v="22" actId="478"/>
          <ac:picMkLst>
            <pc:docMk/>
            <pc:sldMk cId="3669764655" sldId="258"/>
            <ac:picMk id="7" creationId="{DC81CEBA-2E0C-DB18-EFAC-3AC5D10F1C09}"/>
          </ac:picMkLst>
        </pc:picChg>
        <pc:picChg chg="add del mod">
          <ac:chgData name="Sofras, Ioannis" userId="008b325e-2e54-4136-9351-277bb96dfc5b" providerId="ADAL" clId="{DF1727B9-3C98-43D9-8C91-22AF73FE5A32}" dt="2024-08-08T19:33:42.263" v="32" actId="478"/>
          <ac:picMkLst>
            <pc:docMk/>
            <pc:sldMk cId="3669764655" sldId="258"/>
            <ac:picMk id="11" creationId="{6E0BD799-5907-2E0A-BC76-150C8DF8BB65}"/>
          </ac:picMkLst>
        </pc:picChg>
        <pc:picChg chg="add del mod ord">
          <ac:chgData name="Sofras, Ioannis" userId="008b325e-2e54-4136-9351-277bb96dfc5b" providerId="ADAL" clId="{DF1727B9-3C98-43D9-8C91-22AF73FE5A32}" dt="2024-08-09T09:42:09.013" v="2226" actId="478"/>
          <ac:picMkLst>
            <pc:docMk/>
            <pc:sldMk cId="3669764655" sldId="258"/>
            <ac:picMk id="17" creationId="{3465F3A4-CF33-7CA1-353C-E33FF6EA60C4}"/>
          </ac:picMkLst>
        </pc:picChg>
        <pc:picChg chg="add mod">
          <ac:chgData name="Sofras, Ioannis" userId="008b325e-2e54-4136-9351-277bb96dfc5b" providerId="ADAL" clId="{DF1727B9-3C98-43D9-8C91-22AF73FE5A32}" dt="2024-08-09T09:42:19.542" v="2229" actId="14100"/>
          <ac:picMkLst>
            <pc:docMk/>
            <pc:sldMk cId="3669764655" sldId="258"/>
            <ac:picMk id="19" creationId="{7E816CC0-7940-CE5A-117F-94B8146C1A32}"/>
          </ac:picMkLst>
        </pc:picChg>
      </pc:sldChg>
      <pc:sldChg chg="del">
        <pc:chgData name="Sofras, Ioannis" userId="008b325e-2e54-4136-9351-277bb96dfc5b" providerId="ADAL" clId="{DF1727B9-3C98-43D9-8C91-22AF73FE5A32}" dt="2024-08-08T19:21:09.332" v="12" actId="47"/>
        <pc:sldMkLst>
          <pc:docMk/>
          <pc:sldMk cId="2826706579" sldId="259"/>
        </pc:sldMkLst>
      </pc:sldChg>
      <pc:sldChg chg="addSp delSp modSp mod chgLayout">
        <pc:chgData name="Sofras, Ioannis" userId="008b325e-2e54-4136-9351-277bb96dfc5b" providerId="ADAL" clId="{DF1727B9-3C98-43D9-8C91-22AF73FE5A32}" dt="2024-08-09T10:03:24.129" v="2462"/>
        <pc:sldMkLst>
          <pc:docMk/>
          <pc:sldMk cId="2888471103" sldId="260"/>
        </pc:sldMkLst>
        <pc:spChg chg="mod ord">
          <ac:chgData name="Sofras, Ioannis" userId="008b325e-2e54-4136-9351-277bb96dfc5b" providerId="ADAL" clId="{DF1727B9-3C98-43D9-8C91-22AF73FE5A32}" dt="2024-08-08T21:31:11.637" v="1130" actId="700"/>
          <ac:spMkLst>
            <pc:docMk/>
            <pc:sldMk cId="2888471103" sldId="260"/>
            <ac:spMk id="2" creationId="{EA0CC7D0-0B0D-A0A4-1846-21433FA8CDB8}"/>
          </ac:spMkLst>
        </pc:spChg>
        <pc:spChg chg="del mod">
          <ac:chgData name="Sofras, Ioannis" userId="008b325e-2e54-4136-9351-277bb96dfc5b" providerId="ADAL" clId="{DF1727B9-3C98-43D9-8C91-22AF73FE5A32}" dt="2024-08-08T21:19:56.448" v="942" actId="3680"/>
          <ac:spMkLst>
            <pc:docMk/>
            <pc:sldMk cId="2888471103" sldId="260"/>
            <ac:spMk id="3" creationId="{7EC6C63A-43A6-F8A7-2D82-F9C0114BB0C9}"/>
          </ac:spMkLst>
        </pc:spChg>
        <pc:spChg chg="del">
          <ac:chgData name="Sofras, Ioannis" userId="008b325e-2e54-4136-9351-277bb96dfc5b" providerId="ADAL" clId="{DF1727B9-3C98-43D9-8C91-22AF73FE5A32}" dt="2024-08-08T21:19:49.092" v="940" actId="478"/>
          <ac:spMkLst>
            <pc:docMk/>
            <pc:sldMk cId="2888471103" sldId="260"/>
            <ac:spMk id="4" creationId="{EE767BDF-0D3F-3A30-A9F2-D1C0D6E89BC0}"/>
          </ac:spMkLst>
        </pc:spChg>
        <pc:spChg chg="add del mod">
          <ac:chgData name="Sofras, Ioannis" userId="008b325e-2e54-4136-9351-277bb96dfc5b" providerId="ADAL" clId="{DF1727B9-3C98-43D9-8C91-22AF73FE5A32}" dt="2024-08-08T21:21:38.949" v="963" actId="3680"/>
          <ac:spMkLst>
            <pc:docMk/>
            <pc:sldMk cId="2888471103" sldId="260"/>
            <ac:spMk id="7" creationId="{A728DCB9-60B4-068D-5AA4-F6CF8F11212E}"/>
          </ac:spMkLst>
        </pc:spChg>
        <pc:spChg chg="add del mod ord">
          <ac:chgData name="Sofras, Ioannis" userId="008b325e-2e54-4136-9351-277bb96dfc5b" providerId="ADAL" clId="{DF1727B9-3C98-43D9-8C91-22AF73FE5A32}" dt="2024-08-08T21:31:11.637" v="1130" actId="700"/>
          <ac:spMkLst>
            <pc:docMk/>
            <pc:sldMk cId="2888471103" sldId="260"/>
            <ac:spMk id="9" creationId="{3D118930-6D64-55BE-B34F-7D4B4CDE6A7E}"/>
          </ac:spMkLst>
        </pc:spChg>
        <pc:spChg chg="add del mod ord">
          <ac:chgData name="Sofras, Ioannis" userId="008b325e-2e54-4136-9351-277bb96dfc5b" providerId="ADAL" clId="{DF1727B9-3C98-43D9-8C91-22AF73FE5A32}" dt="2024-08-08T21:31:11.637" v="1130" actId="700"/>
          <ac:spMkLst>
            <pc:docMk/>
            <pc:sldMk cId="2888471103" sldId="260"/>
            <ac:spMk id="10" creationId="{011466BB-016F-C15B-2AA3-765200F6F56F}"/>
          </ac:spMkLst>
        </pc:spChg>
        <pc:spChg chg="add del mod ord">
          <ac:chgData name="Sofras, Ioannis" userId="008b325e-2e54-4136-9351-277bb96dfc5b" providerId="ADAL" clId="{DF1727B9-3C98-43D9-8C91-22AF73FE5A32}" dt="2024-08-08T21:31:11.637" v="1130" actId="700"/>
          <ac:spMkLst>
            <pc:docMk/>
            <pc:sldMk cId="2888471103" sldId="260"/>
            <ac:spMk id="11" creationId="{D47BB961-66F3-8ABF-E999-CDDC37EC0915}"/>
          </ac:spMkLst>
        </pc:spChg>
        <pc:spChg chg="add del mod">
          <ac:chgData name="Sofras, Ioannis" userId="008b325e-2e54-4136-9351-277bb96dfc5b" providerId="ADAL" clId="{DF1727B9-3C98-43D9-8C91-22AF73FE5A32}" dt="2024-08-09T08:53:13.836" v="2143" actId="20577"/>
          <ac:spMkLst>
            <pc:docMk/>
            <pc:sldMk cId="2888471103" sldId="260"/>
            <ac:spMk id="12" creationId="{17865D89-64F4-12AD-7744-286E8D803885}"/>
          </ac:spMkLst>
        </pc:spChg>
        <pc:graphicFrameChg chg="add del mod ord modGraphic">
          <ac:chgData name="Sofras, Ioannis" userId="008b325e-2e54-4136-9351-277bb96dfc5b" providerId="ADAL" clId="{DF1727B9-3C98-43D9-8C91-22AF73FE5A32}" dt="2024-08-08T21:21:24.965" v="962" actId="478"/>
          <ac:graphicFrameMkLst>
            <pc:docMk/>
            <pc:sldMk cId="2888471103" sldId="260"/>
            <ac:graphicFrameMk id="5" creationId="{EAD750F4-4650-D871-CCDF-95C6FAF7DF34}"/>
          </ac:graphicFrameMkLst>
        </pc:graphicFrameChg>
        <pc:graphicFrameChg chg="add mod ord modGraphic">
          <ac:chgData name="Sofras, Ioannis" userId="008b325e-2e54-4136-9351-277bb96dfc5b" providerId="ADAL" clId="{DF1727B9-3C98-43D9-8C91-22AF73FE5A32}" dt="2024-08-09T10:03:24.129" v="2462"/>
          <ac:graphicFrameMkLst>
            <pc:docMk/>
            <pc:sldMk cId="2888471103" sldId="260"/>
            <ac:graphicFrameMk id="8" creationId="{9547B9E0-BF7F-14F2-5AE3-3E9532FA41C6}"/>
          </ac:graphicFrameMkLst>
        </pc:graphicFrameChg>
      </pc:sldChg>
      <pc:sldChg chg="modSp mod">
        <pc:chgData name="Sofras, Ioannis" userId="008b325e-2e54-4136-9351-277bb96dfc5b" providerId="ADAL" clId="{DF1727B9-3C98-43D9-8C91-22AF73FE5A32}" dt="2024-08-08T21:14:32.690" v="809" actId="27636"/>
        <pc:sldMkLst>
          <pc:docMk/>
          <pc:sldMk cId="3366367490" sldId="261"/>
        </pc:sldMkLst>
        <pc:spChg chg="mod">
          <ac:chgData name="Sofras, Ioannis" userId="008b325e-2e54-4136-9351-277bb96dfc5b" providerId="ADAL" clId="{DF1727B9-3C98-43D9-8C91-22AF73FE5A32}" dt="2024-08-08T21:13:51.879" v="751" actId="20577"/>
          <ac:spMkLst>
            <pc:docMk/>
            <pc:sldMk cId="3366367490" sldId="261"/>
            <ac:spMk id="2" creationId="{78394F7A-8A14-6E76-C012-D3A586C5D240}"/>
          </ac:spMkLst>
        </pc:spChg>
        <pc:spChg chg="mod">
          <ac:chgData name="Sofras, Ioannis" userId="008b325e-2e54-4136-9351-277bb96dfc5b" providerId="ADAL" clId="{DF1727B9-3C98-43D9-8C91-22AF73FE5A32}" dt="2024-08-08T21:14:32.690" v="809" actId="27636"/>
          <ac:spMkLst>
            <pc:docMk/>
            <pc:sldMk cId="3366367490" sldId="261"/>
            <ac:spMk id="3" creationId="{EB7FB4CC-5090-A77F-DDB8-7F1ED5B75034}"/>
          </ac:spMkLst>
        </pc:spChg>
      </pc:sldChg>
      <pc:sldChg chg="modSp new mod setBg">
        <pc:chgData name="Sofras, Ioannis" userId="008b325e-2e54-4136-9351-277bb96dfc5b" providerId="ADAL" clId="{DF1727B9-3C98-43D9-8C91-22AF73FE5A32}" dt="2024-08-09T10:03:33.306" v="2464" actId="20577"/>
        <pc:sldMkLst>
          <pc:docMk/>
          <pc:sldMk cId="3623072135" sldId="262"/>
        </pc:sldMkLst>
        <pc:spChg chg="mod">
          <ac:chgData name="Sofras, Ioannis" userId="008b325e-2e54-4136-9351-277bb96dfc5b" providerId="ADAL" clId="{DF1727B9-3C98-43D9-8C91-22AF73FE5A32}" dt="2024-08-08T19:21:06.376" v="11"/>
          <ac:spMkLst>
            <pc:docMk/>
            <pc:sldMk cId="3623072135" sldId="262"/>
            <ac:spMk id="2" creationId="{C79D77E2-325C-017A-8BBD-645C5698F4A3}"/>
          </ac:spMkLst>
        </pc:spChg>
        <pc:spChg chg="mod">
          <ac:chgData name="Sofras, Ioannis" userId="008b325e-2e54-4136-9351-277bb96dfc5b" providerId="ADAL" clId="{DF1727B9-3C98-43D9-8C91-22AF73FE5A32}" dt="2024-08-09T10:03:33.306" v="2464" actId="20577"/>
          <ac:spMkLst>
            <pc:docMk/>
            <pc:sldMk cId="3623072135" sldId="262"/>
            <ac:spMk id="3" creationId="{AE290EFB-B0CE-5B98-BB14-317F56A9929F}"/>
          </ac:spMkLst>
        </pc:spChg>
      </pc:sldChg>
      <pc:sldChg chg="modSp add del setBg">
        <pc:chgData name="Sofras, Ioannis" userId="008b325e-2e54-4136-9351-277bb96dfc5b" providerId="ADAL" clId="{DF1727B9-3C98-43D9-8C91-22AF73FE5A32}" dt="2024-08-08T21:39:10.852" v="1215" actId="47"/>
        <pc:sldMkLst>
          <pc:docMk/>
          <pc:sldMk cId="1252084350" sldId="263"/>
        </pc:sldMkLst>
        <pc:spChg chg="mod">
          <ac:chgData name="Sofras, Ioannis" userId="008b325e-2e54-4136-9351-277bb96dfc5b" providerId="ADAL" clId="{DF1727B9-3C98-43D9-8C91-22AF73FE5A32}" dt="2024-08-08T21:39:07.768" v="1214"/>
          <ac:spMkLst>
            <pc:docMk/>
            <pc:sldMk cId="1252084350" sldId="263"/>
            <ac:spMk id="2" creationId="{EA0CC7D0-0B0D-A0A4-1846-21433FA8CDB8}"/>
          </ac:spMkLst>
        </pc:spChg>
      </pc:sldChg>
      <pc:sldChg chg="addSp delSp modSp add mod">
        <pc:chgData name="Sofras, Ioannis" userId="008b325e-2e54-4136-9351-277bb96dfc5b" providerId="ADAL" clId="{DF1727B9-3C98-43D9-8C91-22AF73FE5A32}" dt="2024-08-09T08:28:47.280" v="1973" actId="20577"/>
        <pc:sldMkLst>
          <pc:docMk/>
          <pc:sldMk cId="1404474250" sldId="263"/>
        </pc:sldMkLst>
        <pc:spChg chg="mod">
          <ac:chgData name="Sofras, Ioannis" userId="008b325e-2e54-4136-9351-277bb96dfc5b" providerId="ADAL" clId="{DF1727B9-3C98-43D9-8C91-22AF73FE5A32}" dt="2024-08-08T21:40:02.737" v="1243" actId="20577"/>
          <ac:spMkLst>
            <pc:docMk/>
            <pc:sldMk cId="1404474250" sldId="263"/>
            <ac:spMk id="2" creationId="{EA0CC7D0-0B0D-A0A4-1846-21433FA8CDB8}"/>
          </ac:spMkLst>
        </pc:spChg>
        <pc:spChg chg="add mod">
          <ac:chgData name="Sofras, Ioannis" userId="008b325e-2e54-4136-9351-277bb96dfc5b" providerId="ADAL" clId="{DF1727B9-3C98-43D9-8C91-22AF73FE5A32}" dt="2024-08-09T08:28:47.280" v="1973" actId="20577"/>
          <ac:spMkLst>
            <pc:docMk/>
            <pc:sldMk cId="1404474250" sldId="263"/>
            <ac:spMk id="4" creationId="{1F2581C9-C2E0-636B-A25D-ACE1BF3FEC69}"/>
          </ac:spMkLst>
        </pc:spChg>
        <pc:spChg chg="del">
          <ac:chgData name="Sofras, Ioannis" userId="008b325e-2e54-4136-9351-277bb96dfc5b" providerId="ADAL" clId="{DF1727B9-3C98-43D9-8C91-22AF73FE5A32}" dt="2024-08-08T21:40:22.269" v="1246" actId="478"/>
          <ac:spMkLst>
            <pc:docMk/>
            <pc:sldMk cId="1404474250" sldId="263"/>
            <ac:spMk id="12" creationId="{17865D89-64F4-12AD-7744-286E8D803885}"/>
          </ac:spMkLst>
        </pc:spChg>
        <pc:graphicFrameChg chg="del modGraphic">
          <ac:chgData name="Sofras, Ioannis" userId="008b325e-2e54-4136-9351-277bb96dfc5b" providerId="ADAL" clId="{DF1727B9-3C98-43D9-8C91-22AF73FE5A32}" dt="2024-08-08T21:40:18.371" v="1245" actId="478"/>
          <ac:graphicFrameMkLst>
            <pc:docMk/>
            <pc:sldMk cId="1404474250" sldId="263"/>
            <ac:graphicFrameMk id="8" creationId="{9547B9E0-BF7F-14F2-5AE3-3E9532FA41C6}"/>
          </ac:graphicFrameMkLst>
        </pc:graphicFrameChg>
      </pc:sldChg>
      <pc:sldChg chg="add del setBg">
        <pc:chgData name="Sofras, Ioannis" userId="008b325e-2e54-4136-9351-277bb96dfc5b" providerId="ADAL" clId="{DF1727B9-3C98-43D9-8C91-22AF73FE5A32}" dt="2024-08-08T21:39:34.103" v="1217" actId="47"/>
        <pc:sldMkLst>
          <pc:docMk/>
          <pc:sldMk cId="3277209859" sldId="263"/>
        </pc:sldMkLst>
      </pc:sldChg>
      <pc:sldChg chg="new del">
        <pc:chgData name="Sofras, Ioannis" userId="008b325e-2e54-4136-9351-277bb96dfc5b" providerId="ADAL" clId="{DF1727B9-3C98-43D9-8C91-22AF73FE5A32}" dt="2024-08-08T21:38:45.968" v="1210" actId="680"/>
        <pc:sldMkLst>
          <pc:docMk/>
          <pc:sldMk cId="4190032578" sldId="263"/>
        </pc:sldMkLst>
      </pc:sldChg>
      <pc:sldChg chg="addSp delSp modSp add mod">
        <pc:chgData name="Sofras, Ioannis" userId="008b325e-2e54-4136-9351-277bb96dfc5b" providerId="ADAL" clId="{DF1727B9-3C98-43D9-8C91-22AF73FE5A32}" dt="2024-08-08T21:54:00.227" v="1671" actId="1076"/>
        <pc:sldMkLst>
          <pc:docMk/>
          <pc:sldMk cId="3527612537" sldId="264"/>
        </pc:sldMkLst>
        <pc:spChg chg="mod">
          <ac:chgData name="Sofras, Ioannis" userId="008b325e-2e54-4136-9351-277bb96dfc5b" providerId="ADAL" clId="{DF1727B9-3C98-43D9-8C91-22AF73FE5A32}" dt="2024-08-08T21:46:54.404" v="1418" actId="5793"/>
          <ac:spMkLst>
            <pc:docMk/>
            <pc:sldMk cId="3527612537" sldId="264"/>
            <ac:spMk id="2" creationId="{EA0CC7D0-0B0D-A0A4-1846-21433FA8CDB8}"/>
          </ac:spMkLst>
        </pc:spChg>
        <pc:spChg chg="del mod">
          <ac:chgData name="Sofras, Ioannis" userId="008b325e-2e54-4136-9351-277bb96dfc5b" providerId="ADAL" clId="{DF1727B9-3C98-43D9-8C91-22AF73FE5A32}" dt="2024-08-08T21:47:31.550" v="1420" actId="931"/>
          <ac:spMkLst>
            <pc:docMk/>
            <pc:sldMk cId="3527612537" sldId="264"/>
            <ac:spMk id="4" creationId="{1F2581C9-C2E0-636B-A25D-ACE1BF3FEC69}"/>
          </ac:spMkLst>
        </pc:spChg>
        <pc:spChg chg="add mod">
          <ac:chgData name="Sofras, Ioannis" userId="008b325e-2e54-4136-9351-277bb96dfc5b" providerId="ADAL" clId="{DF1727B9-3C98-43D9-8C91-22AF73FE5A32}" dt="2024-08-08T21:54:00.227" v="1671" actId="1076"/>
          <ac:spMkLst>
            <pc:docMk/>
            <pc:sldMk cId="3527612537" sldId="264"/>
            <ac:spMk id="6" creationId="{3672D3BE-98E7-7B75-CAB4-422638999697}"/>
          </ac:spMkLst>
        </pc:spChg>
        <pc:picChg chg="add mod">
          <ac:chgData name="Sofras, Ioannis" userId="008b325e-2e54-4136-9351-277bb96dfc5b" providerId="ADAL" clId="{DF1727B9-3C98-43D9-8C91-22AF73FE5A32}" dt="2024-08-08T21:53:57.181" v="1670" actId="1076"/>
          <ac:picMkLst>
            <pc:docMk/>
            <pc:sldMk cId="3527612537" sldId="264"/>
            <ac:picMk id="5" creationId="{8B20E034-2852-FCA4-D7EF-427DA2AF733C}"/>
          </ac:picMkLst>
        </pc:picChg>
      </pc:sldChg>
      <pc:sldChg chg="addSp delSp modSp add mod">
        <pc:chgData name="Sofras, Ioannis" userId="008b325e-2e54-4136-9351-277bb96dfc5b" providerId="ADAL" clId="{DF1727B9-3C98-43D9-8C91-22AF73FE5A32}" dt="2024-08-08T22:01:54.201" v="1893" actId="20577"/>
        <pc:sldMkLst>
          <pc:docMk/>
          <pc:sldMk cId="224969147" sldId="265"/>
        </pc:sldMkLst>
        <pc:spChg chg="mod">
          <ac:chgData name="Sofras, Ioannis" userId="008b325e-2e54-4136-9351-277bb96dfc5b" providerId="ADAL" clId="{DF1727B9-3C98-43D9-8C91-22AF73FE5A32}" dt="2024-08-08T21:54:34.191" v="1702" actId="20577"/>
          <ac:spMkLst>
            <pc:docMk/>
            <pc:sldMk cId="224969147" sldId="265"/>
            <ac:spMk id="2" creationId="{EA0CC7D0-0B0D-A0A4-1846-21433FA8CDB8}"/>
          </ac:spMkLst>
        </pc:spChg>
        <pc:spChg chg="mod">
          <ac:chgData name="Sofras, Ioannis" userId="008b325e-2e54-4136-9351-277bb96dfc5b" providerId="ADAL" clId="{DF1727B9-3C98-43D9-8C91-22AF73FE5A32}" dt="2024-08-08T22:01:54.201" v="1893" actId="20577"/>
          <ac:spMkLst>
            <pc:docMk/>
            <pc:sldMk cId="224969147" sldId="265"/>
            <ac:spMk id="6" creationId="{3672D3BE-98E7-7B75-CAB4-422638999697}"/>
          </ac:spMkLst>
        </pc:spChg>
        <pc:spChg chg="add del mod">
          <ac:chgData name="Sofras, Ioannis" userId="008b325e-2e54-4136-9351-277bb96dfc5b" providerId="ADAL" clId="{DF1727B9-3C98-43D9-8C91-22AF73FE5A32}" dt="2024-08-08T21:57:21.027" v="1707" actId="478"/>
          <ac:spMkLst>
            <pc:docMk/>
            <pc:sldMk cId="224969147" sldId="265"/>
            <ac:spMk id="8" creationId="{0E40E305-F8E1-0953-5A8F-F67D680AFD6D}"/>
          </ac:spMkLst>
        </pc:spChg>
        <pc:picChg chg="add mod">
          <ac:chgData name="Sofras, Ioannis" userId="008b325e-2e54-4136-9351-277bb96dfc5b" providerId="ADAL" clId="{DF1727B9-3C98-43D9-8C91-22AF73FE5A32}" dt="2024-08-08T21:57:38.189" v="1711" actId="14100"/>
          <ac:picMkLst>
            <pc:docMk/>
            <pc:sldMk cId="224969147" sldId="265"/>
            <ac:picMk id="4" creationId="{F7480E4B-22AC-38E1-8231-924C0BE1E06D}"/>
          </ac:picMkLst>
        </pc:picChg>
        <pc:picChg chg="del mod">
          <ac:chgData name="Sofras, Ioannis" userId="008b325e-2e54-4136-9351-277bb96dfc5b" providerId="ADAL" clId="{DF1727B9-3C98-43D9-8C91-22AF73FE5A32}" dt="2024-08-08T21:57:14.417" v="1706" actId="478"/>
          <ac:picMkLst>
            <pc:docMk/>
            <pc:sldMk cId="224969147" sldId="265"/>
            <ac:picMk id="5" creationId="{8B20E034-2852-FCA4-D7EF-427DA2AF733C}"/>
          </ac:picMkLst>
        </pc:picChg>
      </pc:sldChg>
      <pc:sldChg chg="addSp delSp modSp add mod">
        <pc:chgData name="Sofras, Ioannis" userId="008b325e-2e54-4136-9351-277bb96dfc5b" providerId="ADAL" clId="{DF1727B9-3C98-43D9-8C91-22AF73FE5A32}" dt="2024-08-08T22:04:07.718" v="1935" actId="121"/>
        <pc:sldMkLst>
          <pc:docMk/>
          <pc:sldMk cId="2594750585" sldId="266"/>
        </pc:sldMkLst>
        <pc:spChg chg="del">
          <ac:chgData name="Sofras, Ioannis" userId="008b325e-2e54-4136-9351-277bb96dfc5b" providerId="ADAL" clId="{DF1727B9-3C98-43D9-8C91-22AF73FE5A32}" dt="2024-08-08T22:03:00.152" v="1898" actId="478"/>
          <ac:spMkLst>
            <pc:docMk/>
            <pc:sldMk cId="2594750585" sldId="266"/>
            <ac:spMk id="2" creationId="{EA0CC7D0-0B0D-A0A4-1846-21433FA8CDB8}"/>
          </ac:spMkLst>
        </pc:spChg>
        <pc:spChg chg="add del mod">
          <ac:chgData name="Sofras, Ioannis" userId="008b325e-2e54-4136-9351-277bb96dfc5b" providerId="ADAL" clId="{DF1727B9-3C98-43D9-8C91-22AF73FE5A32}" dt="2024-08-08T22:03:02.741" v="1899" actId="478"/>
          <ac:spMkLst>
            <pc:docMk/>
            <pc:sldMk cId="2594750585" sldId="266"/>
            <ac:spMk id="5" creationId="{2BCD19A4-73B6-1DCC-FF90-2A9288B7CE6E}"/>
          </ac:spMkLst>
        </pc:spChg>
        <pc:spChg chg="add del mod">
          <ac:chgData name="Sofras, Ioannis" userId="008b325e-2e54-4136-9351-277bb96dfc5b" providerId="ADAL" clId="{DF1727B9-3C98-43D9-8C91-22AF73FE5A32}" dt="2024-08-08T22:04:07.718" v="1935" actId="121"/>
          <ac:spMkLst>
            <pc:docMk/>
            <pc:sldMk cId="2594750585" sldId="266"/>
            <ac:spMk id="6" creationId="{3672D3BE-98E7-7B75-CAB4-422638999697}"/>
          </ac:spMkLst>
        </pc:spChg>
        <pc:picChg chg="del">
          <ac:chgData name="Sofras, Ioannis" userId="008b325e-2e54-4136-9351-277bb96dfc5b" providerId="ADAL" clId="{DF1727B9-3C98-43D9-8C91-22AF73FE5A32}" dt="2024-08-08T22:02:56.560" v="1897" actId="478"/>
          <ac:picMkLst>
            <pc:docMk/>
            <pc:sldMk cId="2594750585" sldId="266"/>
            <ac:picMk id="4" creationId="{F7480E4B-22AC-38E1-8231-924C0BE1E06D}"/>
          </ac:picMkLst>
        </pc:picChg>
      </pc:sldChg>
      <pc:sldChg chg="new del">
        <pc:chgData name="Sofras, Ioannis" userId="008b325e-2e54-4136-9351-277bb96dfc5b" providerId="ADAL" clId="{DF1727B9-3C98-43D9-8C91-22AF73FE5A32}" dt="2024-08-08T22:02:26.437" v="1895" actId="47"/>
        <pc:sldMkLst>
          <pc:docMk/>
          <pc:sldMk cId="3576812152" sldId="266"/>
        </pc:sldMkLst>
      </pc:sldChg>
      <pc:sldChg chg="addSp delSp modSp add mod setBg setFolMasterObjs addAnim delAnim setClrOvrMap">
        <pc:chgData name="Sofras, Ioannis" userId="008b325e-2e54-4136-9351-277bb96dfc5b" providerId="ADAL" clId="{DF1727B9-3C98-43D9-8C91-22AF73FE5A32}" dt="2024-08-09T09:59:27.900" v="2414" actId="20577"/>
        <pc:sldMkLst>
          <pc:docMk/>
          <pc:sldMk cId="741966963" sldId="267"/>
        </pc:sldMkLst>
        <pc:spChg chg="mod ord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2" creationId="{0F11397F-BDB4-CFA1-19BA-D3FF5E046953}"/>
          </ac:spMkLst>
        </pc:spChg>
        <pc:spChg chg="add del mod">
          <ac:chgData name="Sofras, Ioannis" userId="008b325e-2e54-4136-9351-277bb96dfc5b" providerId="ADAL" clId="{DF1727B9-3C98-43D9-8C91-22AF73FE5A32}" dt="2024-08-09T09:47:37.577" v="2263" actId="478"/>
          <ac:spMkLst>
            <pc:docMk/>
            <pc:sldMk cId="741966963" sldId="267"/>
            <ac:spMk id="7" creationId="{226F93B3-55A4-829C-F009-43E14ECC96DD}"/>
          </ac:spMkLst>
        </pc:spChg>
        <pc:spChg chg="add mod">
          <ac:chgData name="Sofras, Ioannis" userId="008b325e-2e54-4136-9351-277bb96dfc5b" providerId="ADAL" clId="{DF1727B9-3C98-43D9-8C91-22AF73FE5A32}" dt="2024-08-09T09:59:27.900" v="2414" actId="20577"/>
          <ac:spMkLst>
            <pc:docMk/>
            <pc:sldMk cId="741966963" sldId="267"/>
            <ac:spMk id="10" creationId="{2B0EF1BA-0DAF-B8B6-A3CF-D23E94AE057C}"/>
          </ac:spMkLst>
        </pc:spChg>
        <pc:spChg chg="add del">
          <ac:chgData name="Sofras, Ioannis" userId="008b325e-2e54-4136-9351-277bb96dfc5b" providerId="ADAL" clId="{DF1727B9-3C98-43D9-8C91-22AF73FE5A32}" dt="2024-08-09T09:48:00.859" v="2275" actId="26606"/>
          <ac:spMkLst>
            <pc:docMk/>
            <pc:sldMk cId="741966963" sldId="267"/>
            <ac:spMk id="11" creationId="{8D06CE56-3881-4ADA-8CEF-D18B02C242A3}"/>
          </ac:spMkLst>
        </pc:spChg>
        <pc:spChg chg="del mod">
          <ac:chgData name="Sofras, Ioannis" userId="008b325e-2e54-4136-9351-277bb96dfc5b" providerId="ADAL" clId="{DF1727B9-3C98-43D9-8C91-22AF73FE5A32}" dt="2024-08-09T09:46:20.967" v="2251" actId="931"/>
          <ac:spMkLst>
            <pc:docMk/>
            <pc:sldMk cId="741966963" sldId="267"/>
            <ac:spMk id="14" creationId="{92111E38-06E9-D06A-6651-52FECF63A353}"/>
          </ac:spMkLst>
        </pc:spChg>
        <pc:spChg chg="add del">
          <ac:chgData name="Sofras, Ioannis" userId="008b325e-2e54-4136-9351-277bb96dfc5b" providerId="ADAL" clId="{DF1727B9-3C98-43D9-8C91-22AF73FE5A32}" dt="2024-08-09T09:48:00.859" v="2275" actId="26606"/>
          <ac:spMkLst>
            <pc:docMk/>
            <pc:sldMk cId="741966963" sldId="267"/>
            <ac:spMk id="16" creationId="{79F3C543-62EC-4433-9C93-A2CD8764E9B4}"/>
          </ac:spMkLst>
        </pc:spChg>
        <pc:spChg chg="add del">
          <ac:chgData name="Sofras, Ioannis" userId="008b325e-2e54-4136-9351-277bb96dfc5b" providerId="ADAL" clId="{DF1727B9-3C98-43D9-8C91-22AF73FE5A32}" dt="2024-08-09T09:48:00.859" v="2275" actId="26606"/>
          <ac:spMkLst>
            <pc:docMk/>
            <pc:sldMk cId="741966963" sldId="267"/>
            <ac:spMk id="18" creationId="{2FB82883-1DC0-4BE1-A607-009095F3355A}"/>
          </ac:spMkLst>
        </pc:spChg>
        <pc:spChg chg="add del">
          <ac:chgData name="Sofras, Ioannis" userId="008b325e-2e54-4136-9351-277bb96dfc5b" providerId="ADAL" clId="{DF1727B9-3C98-43D9-8C91-22AF73FE5A32}" dt="2024-08-09T09:48:00.859" v="2275" actId="26606"/>
          <ac:spMkLst>
            <pc:docMk/>
            <pc:sldMk cId="741966963" sldId="267"/>
            <ac:spMk id="20" creationId="{9FA98EAA-A866-4C95-A2A8-44E46FBAD5A0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2" creationId="{84D4DDB8-B68F-45B0-9F62-C4279996F672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3" creationId="{8D06CE56-3881-4ADA-8CEF-D18B02C242A3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4" creationId="{AF2F604E-43BE-4DC3-B983-E071523364F8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5" creationId="{79F3C543-62EC-4433-9C93-A2CD8764E9B4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6" creationId="{08C9B587-E65E-4B52-B37C-ABEBB6E87928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7" creationId="{5DCB5928-DC7D-4612-9922-441966E15627}"/>
          </ac:spMkLst>
        </pc:spChg>
        <pc:spChg chg="add del">
          <ac:chgData name="Sofras, Ioannis" userId="008b325e-2e54-4136-9351-277bb96dfc5b" providerId="ADAL" clId="{DF1727B9-3C98-43D9-8C91-22AF73FE5A32}" dt="2024-08-09T09:48:02.620" v="2277" actId="26606"/>
          <ac:spMkLst>
            <pc:docMk/>
            <pc:sldMk cId="741966963" sldId="267"/>
            <ac:spMk id="28" creationId="{682C1161-1736-45EC-99B7-33F3CAE9D517}"/>
          </ac:spMkLst>
        </pc:spChg>
        <pc:spChg chg="add del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30" creationId="{8D06CE56-3881-4ADA-8CEF-D18B02C242A3}"/>
          </ac:spMkLst>
        </pc:spChg>
        <pc:spChg chg="add del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31" creationId="{79F3C543-62EC-4433-9C93-A2CD8764E9B4}"/>
          </ac:spMkLst>
        </pc:spChg>
        <pc:spChg chg="add del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32" creationId="{8EE94D8D-BC47-413E-91AB-A2FCCE172B57}"/>
          </ac:spMkLst>
        </pc:spChg>
        <pc:spChg chg="add del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33" creationId="{284A8429-F65A-490D-96E4-1158D3E8A026}"/>
          </ac:spMkLst>
        </pc:spChg>
        <pc:spChg chg="add del">
          <ac:chgData name="Sofras, Ioannis" userId="008b325e-2e54-4136-9351-277bb96dfc5b" providerId="ADAL" clId="{DF1727B9-3C98-43D9-8C91-22AF73FE5A32}" dt="2024-08-09T09:48:07.471" v="2279" actId="26606"/>
          <ac:spMkLst>
            <pc:docMk/>
            <pc:sldMk cId="741966963" sldId="267"/>
            <ac:spMk id="34" creationId="{0F022291-A82B-4D23-A1E0-5F9BD684669E}"/>
          </ac:spMkLst>
        </pc:spChg>
        <pc:picChg chg="del">
          <ac:chgData name="Sofras, Ioannis" userId="008b325e-2e54-4136-9351-277bb96dfc5b" providerId="ADAL" clId="{DF1727B9-3C98-43D9-8C91-22AF73FE5A32}" dt="2024-08-09T09:43:11.479" v="2247" actId="478"/>
          <ac:picMkLst>
            <pc:docMk/>
            <pc:sldMk cId="741966963" sldId="267"/>
            <ac:picMk id="4" creationId="{8F022597-4E88-2F50-0271-B5831E09058E}"/>
          </ac:picMkLst>
        </pc:picChg>
        <pc:picChg chg="add del mod">
          <ac:chgData name="Sofras, Ioannis" userId="008b325e-2e54-4136-9351-277bb96dfc5b" providerId="ADAL" clId="{DF1727B9-3C98-43D9-8C91-22AF73FE5A32}" dt="2024-08-09T09:46:56.556" v="2262" actId="478"/>
          <ac:picMkLst>
            <pc:docMk/>
            <pc:sldMk cId="741966963" sldId="267"/>
            <ac:picMk id="5" creationId="{6777B33D-47ED-BF48-375D-6D1A13FB9E0E}"/>
          </ac:picMkLst>
        </pc:picChg>
        <pc:picChg chg="add mod">
          <ac:chgData name="Sofras, Ioannis" userId="008b325e-2e54-4136-9351-277bb96dfc5b" providerId="ADAL" clId="{DF1727B9-3C98-43D9-8C91-22AF73FE5A32}" dt="2024-08-09T09:59:09.589" v="2403" actId="1076"/>
          <ac:picMkLst>
            <pc:docMk/>
            <pc:sldMk cId="741966963" sldId="267"/>
            <ac:picMk id="9" creationId="{02194DC9-0C7E-5552-6B8A-6C82B4C5774E}"/>
          </ac:picMkLst>
        </pc:picChg>
        <pc:picChg chg="del">
          <ac:chgData name="Sofras, Ioannis" userId="008b325e-2e54-4136-9351-277bb96dfc5b" providerId="ADAL" clId="{DF1727B9-3C98-43D9-8C91-22AF73FE5A32}" dt="2024-08-09T09:43:10.750" v="2246" actId="478"/>
          <ac:picMkLst>
            <pc:docMk/>
            <pc:sldMk cId="741966963" sldId="267"/>
            <ac:picMk id="19" creationId="{7E816CC0-7940-CE5A-117F-94B8146C1A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4F7A-8A14-6E76-C012-D3A586C5D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of two variations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4CC-5090-A77F-DDB8-7F1ED5B75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Product Analyst Test Case</a:t>
            </a:r>
          </a:p>
          <a:p>
            <a:endParaRPr lang="en-US" dirty="0"/>
          </a:p>
          <a:p>
            <a:pPr algn="r"/>
            <a:r>
              <a:rPr lang="en-US" dirty="0"/>
              <a:t>Ioannis Sofras-</a:t>
            </a:r>
            <a:r>
              <a:rPr lang="en-US" dirty="0" err="1"/>
              <a:t>Karantis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636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72D3BE-98E7-7B75-CAB4-422638999697}"/>
              </a:ext>
            </a:extLst>
          </p:cNvPr>
          <p:cNvSpPr txBox="1"/>
          <p:nvPr/>
        </p:nvSpPr>
        <p:spPr>
          <a:xfrm>
            <a:off x="1711607" y="4189445"/>
            <a:ext cx="1000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Bell MT" panose="02020503060305020303" pitchFamily="18" charset="0"/>
              </a:rPr>
              <a:t>Thank you for your time !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259475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957C-952D-4318-5A2F-7F857B7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48640"/>
            <a:ext cx="10540746" cy="1179576"/>
          </a:xfrm>
        </p:spPr>
        <p:txBody>
          <a:bodyPr/>
          <a:lstStyle/>
          <a:p>
            <a:r>
              <a:rPr lang="en-US" b="1" dirty="0"/>
              <a:t>The problem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DE8B-1FE5-BEA4-2271-D0D4B733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24050"/>
            <a:ext cx="10168128" cy="4248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fits better for a user when visit a shop which is closed ?</a:t>
            </a:r>
          </a:p>
          <a:p>
            <a:pPr marL="0" indent="0" algn="ctr">
              <a:buNone/>
            </a:pPr>
            <a:r>
              <a:rPr lang="en-US" sz="2400" dirty="0"/>
              <a:t>(outside of working hours)</a:t>
            </a:r>
          </a:p>
          <a:p>
            <a:pPr marL="0" indent="0" algn="ctr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Variation #1: page loads with popup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Variation #2: popup loads when user clicks an item on the menu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09880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397F-BDB4-CFA1-19BA-D3FF5E0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168129" cy="1179576"/>
          </a:xfrm>
        </p:spPr>
        <p:txBody>
          <a:bodyPr/>
          <a:lstStyle/>
          <a:p>
            <a:r>
              <a:rPr lang="en-US" b="1" dirty="0"/>
              <a:t>The dataset</a:t>
            </a:r>
            <a:endParaRPr lang="el-GR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111E38-06E9-D06A-6651-52FECF63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1547275"/>
            <a:ext cx="10631673" cy="117957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31k user’s actions (New or Returning) </a:t>
            </a:r>
            <a:r>
              <a:rPr lang="en-US" sz="2400" dirty="0" err="1"/>
              <a:t>splitted</a:t>
            </a:r>
            <a:r>
              <a:rPr lang="en-US" sz="2400" dirty="0"/>
              <a:t> equally into two variations (donut chart). These actions labeled with five different event names (bar chart). The page that action started and the browser that action recorded also included. </a:t>
            </a:r>
            <a:endParaRPr lang="el-GR" sz="2400" dirty="0"/>
          </a:p>
        </p:txBody>
      </p:sp>
      <p:pic>
        <p:nvPicPr>
          <p:cNvPr id="19" name="Picture 18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7E816CC0-7940-CE5A-117F-94B8146C1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7" y="3267075"/>
            <a:ext cx="5040935" cy="3216851"/>
          </a:xfrm>
          <a:prstGeom prst="rect">
            <a:avLst/>
          </a:prstGeom>
        </p:spPr>
      </p:pic>
      <p:pic>
        <p:nvPicPr>
          <p:cNvPr id="4" name="Picture 3" descr="A graph with blue squares and black text&#10;&#10;Description automatically generated">
            <a:extLst>
              <a:ext uri="{FF2B5EF4-FFF2-40B4-BE49-F238E27FC236}">
                <a16:creationId xmlns:a16="http://schemas.microsoft.com/office/drawing/2014/main" id="{8F022597-4E88-2F50-0271-B5831E090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3267075"/>
            <a:ext cx="5547609" cy="32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397F-BDB4-CFA1-19BA-D3FF5E0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168129" cy="998635"/>
          </a:xfrm>
        </p:spPr>
        <p:txBody>
          <a:bodyPr/>
          <a:lstStyle/>
          <a:p>
            <a:r>
              <a:rPr lang="en-US" b="1"/>
              <a:t>Insight </a:t>
            </a:r>
            <a:endParaRPr lang="el-GR" b="1" dirty="0"/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2194DC9-0C7E-5552-6B8A-6C82B4C5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5" y="3429000"/>
            <a:ext cx="7994650" cy="288036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0EF1BA-0DAF-B8B6-A3CF-D23E94AE057C}"/>
              </a:ext>
            </a:extLst>
          </p:cNvPr>
          <p:cNvSpPr txBox="1"/>
          <p:nvPr/>
        </p:nvSpPr>
        <p:spPr>
          <a:xfrm>
            <a:off x="1764146" y="1764145"/>
            <a:ext cx="843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behavior of the variance of user actions appears to be similar for the two variants(#1 &amp; #2). Decrease in the beginning of the month, smooth ups and downs in the middle and increase in the last six days.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196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77E2-325C-017A-8BBD-645C5698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experiment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0EFB-B0CE-5B98-BB14-317F56A9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66122"/>
            <a:ext cx="10351754" cy="430607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We run a test (Chi-square) that investigates whether these two variations make a difference to user actions. </a:t>
            </a:r>
            <a:endParaRPr lang="el-GR" sz="2400" dirty="0"/>
          </a:p>
          <a:p>
            <a:pPr marL="0" indent="0" algn="just">
              <a:buNone/>
            </a:pPr>
            <a:r>
              <a:rPr lang="en-US" sz="2400" dirty="0"/>
              <a:t>For each action we had to answer whether it is the same under the two different variations.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l-GR" sz="2400" dirty="0"/>
              <a:t>(</a:t>
            </a:r>
            <a:r>
              <a:rPr lang="el-GR" sz="2400" i="1" dirty="0"/>
              <a:t>Η</a:t>
            </a:r>
            <a:r>
              <a:rPr lang="el-GR" sz="2400" i="1" baseline="-25000" dirty="0"/>
              <a:t>0</a:t>
            </a:r>
            <a:r>
              <a:rPr lang="el-GR" sz="2400" dirty="0"/>
              <a:t>) </a:t>
            </a:r>
            <a:r>
              <a:rPr lang="en-US" sz="2400" dirty="0"/>
              <a:t>There is </a:t>
            </a:r>
            <a:r>
              <a:rPr lang="el-GR" sz="2400" dirty="0"/>
              <a:t>ΝΟ</a:t>
            </a:r>
            <a:r>
              <a:rPr lang="en-US" sz="2400" dirty="0"/>
              <a:t> difference for the action between Variation#1 and Variation#2</a:t>
            </a:r>
          </a:p>
          <a:p>
            <a:pPr marL="0" indent="0" algn="ctr">
              <a:buNone/>
            </a:pPr>
            <a:r>
              <a:rPr lang="en-US" sz="2400" dirty="0"/>
              <a:t>Vs</a:t>
            </a:r>
          </a:p>
          <a:p>
            <a:pPr marL="0" indent="0" algn="ctr">
              <a:buNone/>
            </a:pPr>
            <a:r>
              <a:rPr lang="el-GR" sz="2400" dirty="0"/>
              <a:t>(</a:t>
            </a:r>
            <a:r>
              <a:rPr lang="el-GR" sz="2400" i="1" dirty="0"/>
              <a:t>Η</a:t>
            </a:r>
            <a:r>
              <a:rPr lang="el-GR" sz="2400" i="1" baseline="-25000" dirty="0"/>
              <a:t>1</a:t>
            </a:r>
            <a:r>
              <a:rPr lang="el-GR" sz="2400" dirty="0"/>
              <a:t>) </a:t>
            </a:r>
            <a:r>
              <a:rPr lang="en-US" sz="2400" dirty="0"/>
              <a:t>There is a difference for the action between Variation#1 and Variation#2</a:t>
            </a:r>
          </a:p>
          <a:p>
            <a:pPr marL="0" indent="0" algn="ctr">
              <a:buNone/>
            </a:pPr>
            <a:endParaRPr lang="el-GR" sz="2400" dirty="0"/>
          </a:p>
          <a:p>
            <a:pPr marL="0" indent="0" algn="just">
              <a:buNone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2307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C7D0-0B0D-A0A4-1846-21433FA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l-GR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47B9E0-BF7F-14F2-5AE3-3E9532FA41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371737"/>
              </p:ext>
            </p:extLst>
          </p:nvPr>
        </p:nvGraphicFramePr>
        <p:xfrm>
          <a:off x="1735492" y="1864248"/>
          <a:ext cx="8546841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07699">
                  <a:extLst>
                    <a:ext uri="{9D8B030D-6E8A-4147-A177-3AD203B41FA5}">
                      <a16:colId xmlns:a16="http://schemas.microsoft.com/office/drawing/2014/main" val="1198558810"/>
                    </a:ext>
                  </a:extLst>
                </a:gridCol>
                <a:gridCol w="2939142">
                  <a:extLst>
                    <a:ext uri="{9D8B030D-6E8A-4147-A177-3AD203B41FA5}">
                      <a16:colId xmlns:a16="http://schemas.microsoft.com/office/drawing/2014/main" val="328935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moved to checkout within the session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to reject the</a:t>
                      </a:r>
                      <a:r>
                        <a:rPr lang="el-GR" baseline="0" dirty="0"/>
                        <a:t> </a:t>
                      </a:r>
                      <a:r>
                        <a:rPr lang="el-GR" i="1" baseline="0" dirty="0"/>
                        <a:t>Η</a:t>
                      </a:r>
                      <a:r>
                        <a:rPr lang="el-GR" i="1" baseline="-25000" dirty="0"/>
                        <a:t>0</a:t>
                      </a:r>
                      <a:endParaRPr lang="el-G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interacted with the suggested shops popup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 reject the</a:t>
                      </a:r>
                      <a:r>
                        <a:rPr lang="el-GR" dirty="0"/>
                        <a:t> </a:t>
                      </a:r>
                      <a:r>
                        <a:rPr lang="el-GR" i="1" baseline="0" dirty="0"/>
                        <a:t>Η</a:t>
                      </a:r>
                      <a:r>
                        <a:rPr lang="el-GR" i="1" baseline="-25000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2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closed the suggested shops popup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failed to reject the</a:t>
                      </a:r>
                      <a:r>
                        <a:rPr lang="el-GR" dirty="0"/>
                        <a:t> </a:t>
                      </a:r>
                      <a:r>
                        <a:rPr lang="el-GR" i="1" baseline="0" dirty="0"/>
                        <a:t>Η</a:t>
                      </a:r>
                      <a:r>
                        <a:rPr lang="el-GR" i="1" baseline="-25000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6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selected a suggested shop from the suggested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failed to reject the</a:t>
                      </a:r>
                      <a:r>
                        <a:rPr lang="el-GR" dirty="0"/>
                        <a:t> </a:t>
                      </a:r>
                      <a:r>
                        <a:rPr lang="el-GR" i="1" baseline="0" dirty="0"/>
                        <a:t>Η</a:t>
                      </a:r>
                      <a:r>
                        <a:rPr lang="el-GR" i="1" baseline="-25000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placed an order within the session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failed to reject the</a:t>
                      </a:r>
                      <a:r>
                        <a:rPr lang="el-GR" dirty="0"/>
                        <a:t> </a:t>
                      </a:r>
                      <a:r>
                        <a:rPr lang="el-GR" i="1" baseline="0" dirty="0"/>
                        <a:t>Η</a:t>
                      </a:r>
                      <a:r>
                        <a:rPr lang="el-GR" i="1" baseline="-25000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228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865D89-64F4-12AD-7744-286E8D803885}"/>
              </a:ext>
            </a:extLst>
          </p:cNvPr>
          <p:cNvSpPr txBox="1"/>
          <p:nvPr/>
        </p:nvSpPr>
        <p:spPr>
          <a:xfrm>
            <a:off x="1796142" y="4613246"/>
            <a:ext cx="842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means that only the second user action appears to differ under the two variations</a:t>
            </a:r>
            <a:r>
              <a:rPr lang="el-GR" dirty="0"/>
              <a:t> (</a:t>
            </a:r>
            <a:r>
              <a:rPr lang="en-US" dirty="0"/>
              <a:t>in 95% of cases</a:t>
            </a:r>
            <a:r>
              <a:rPr lang="el-GR" dirty="0"/>
              <a:t>).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a user interreact with the suggested shops popup more under Variation #2 (136 more cases for Variation #2).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847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C7D0-0B0D-A0A4-1846-21433FA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II - Questions</a:t>
            </a:r>
            <a:endParaRPr lang="el-G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581C9-C2E0-636B-A25D-ACE1BF3FE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006082"/>
            <a:ext cx="10445061" cy="41661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Questions raised during the meeting. That means we need to act fast and to the point. To answer these, I used the PowerBI report I created for my presentation</a:t>
            </a:r>
            <a:r>
              <a:rPr lang="el-GR" sz="2400" dirty="0"/>
              <a:t> (</a:t>
            </a:r>
            <a:r>
              <a:rPr lang="en-US" sz="2400" dirty="0"/>
              <a:t>charts and tables).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Instantly creating two measures and a new column helped me make the following tables.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447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C7D0-0B0D-A0A4-1846-21433FA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Question</a:t>
            </a:r>
            <a:r>
              <a:rPr lang="el-GR" b="1" dirty="0"/>
              <a:t>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B20E034-2852-FCA4-D7EF-427DA2AF73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3" y="1986217"/>
            <a:ext cx="8052318" cy="157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2D3BE-98E7-7B75-CAB4-422638999697}"/>
              </a:ext>
            </a:extLst>
          </p:cNvPr>
          <p:cNvSpPr txBox="1"/>
          <p:nvPr/>
        </p:nvSpPr>
        <p:spPr>
          <a:xfrm>
            <a:off x="1711607" y="4189445"/>
            <a:ext cx="8220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New users acts better than Returning users for second, third and fifth event in total (bolt).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But for second event Returning users acts better under Variation #1.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76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66000"/>
                    </a14:imgEffect>
                    <a14:imgEffect>
                      <a14:brightnessContrast bright="48000" contrast="37000"/>
                    </a14:imgEffect>
                  </a14:imgLayer>
                </a14:imgProps>
              </a:ext>
            </a:extLst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C7D0-0B0D-A0A4-1846-21433FA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Question</a:t>
            </a:r>
            <a:r>
              <a:rPr lang="el-GR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2D3BE-98E7-7B75-CAB4-422638999697}"/>
              </a:ext>
            </a:extLst>
          </p:cNvPr>
          <p:cNvSpPr txBox="1"/>
          <p:nvPr/>
        </p:nvSpPr>
        <p:spPr>
          <a:xfrm>
            <a:off x="1711607" y="4189445"/>
            <a:ext cx="8220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Users who comes from google act better for first, third and fifth action in total (bolt).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But for fifth event users who comes from the rest sources acts better under Variation #1.</a:t>
            </a:r>
            <a:endParaRPr lang="el-GR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7480E4B-22AC-38E1-8231-924C0BE1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07" y="1584972"/>
            <a:ext cx="7749634" cy="17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docMetadata/LabelInfo.xml><?xml version="1.0" encoding="utf-8"?>
<clbl:labelList xmlns:clbl="http://schemas.microsoft.com/office/2020/mipLabelMetadata">
  <clbl:label id="{779f4bb4-07c5-4d0f-82a7-8a095110e776}" enabled="0" method="" siteId="{779f4bb4-07c5-4d0f-82a7-8a095110e7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471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Bell MT</vt:lpstr>
      <vt:lpstr>Calibri</vt:lpstr>
      <vt:lpstr>Wingdings</vt:lpstr>
      <vt:lpstr>AccentBoxVTI</vt:lpstr>
      <vt:lpstr>Experiment of two variations</vt:lpstr>
      <vt:lpstr>The problem</vt:lpstr>
      <vt:lpstr>The dataset</vt:lpstr>
      <vt:lpstr>Insight </vt:lpstr>
      <vt:lpstr>The experiment</vt:lpstr>
      <vt:lpstr>Results</vt:lpstr>
      <vt:lpstr>Part II - Questions</vt:lpstr>
      <vt:lpstr>1st Question </vt:lpstr>
      <vt:lpstr>2nd Question </vt:lpstr>
      <vt:lpstr>PowerPoint Presentation</vt:lpstr>
    </vt:vector>
  </TitlesOfParts>
  <Company>Mytilineos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Sofras, Ioannis</dc:creator>
  <cp:lastModifiedBy>Sofras, Ioannis</cp:lastModifiedBy>
  <cp:revision>1</cp:revision>
  <dcterms:created xsi:type="dcterms:W3CDTF">2024-08-08T18:03:40Z</dcterms:created>
  <dcterms:modified xsi:type="dcterms:W3CDTF">2024-08-09T10:04:02Z</dcterms:modified>
</cp:coreProperties>
</file>